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9.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0.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1.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3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33.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34.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35.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36.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37.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38.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41.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42.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43.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44.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45.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46.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47.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notesSlides/notesSlide48.xml" ContentType="application/vnd.openxmlformats-officedocument.presentationml.notesSlide+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notesSlides/notesSlide49.xml" ContentType="application/vnd.openxmlformats-officedocument.presentationml.notesSlide+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notesSlides/notesSlide50.xml" ContentType="application/vnd.openxmlformats-officedocument.presentationml.notesSlide+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notesSlides/notesSlide51.xml" ContentType="application/vnd.openxmlformats-officedocument.presentationml.notesSlide+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notesSlides/notesSlide52.xml" ContentType="application/vnd.openxmlformats-officedocument.presentationml.notesSlide+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notesSlides/notesSlide53.xml" ContentType="application/vnd.openxmlformats-officedocument.presentationml.notesSlide+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notesSlides/notesSlide54.xml" ContentType="application/vnd.openxmlformats-officedocument.presentationml.notesSlide+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notesSlides/notesSlide55.xml" ContentType="application/vnd.openxmlformats-officedocument.presentationml.notesSlide+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notesSlides/notesSlide56.xml" ContentType="application/vnd.openxmlformats-officedocument.presentationml.notesSlide+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notesSlides/notesSlide57.xml" ContentType="application/vnd.openxmlformats-officedocument.presentationml.notesSlide+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notesSlides/notesSlide58.xml" ContentType="application/vnd.openxmlformats-officedocument.presentationml.notesSlide+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notesSlides/notesSlide59.xml" ContentType="application/vnd.openxmlformats-officedocument.presentationml.notesSlide+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notesSlides/notesSlide60.xml" ContentType="application/vnd.openxmlformats-officedocument.presentationml.notesSlide+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notesSlides/notesSlide61.xml" ContentType="application/vnd.openxmlformats-officedocument.presentationml.notesSlide+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notesSlides/notesSlide62.xml" ContentType="application/vnd.openxmlformats-officedocument.presentationml.notesSlide+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notesSlides/notesSlide63.xml" ContentType="application/vnd.openxmlformats-officedocument.presentationml.notesSlide+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notesSlides/notesSlide64.xml" ContentType="application/vnd.openxmlformats-officedocument.presentationml.notesSlide+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notesSlides/notesSlide65.xml" ContentType="application/vnd.openxmlformats-officedocument.presentationml.notesSlide+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notesSlides/notesSlide66.xml" ContentType="application/vnd.openxmlformats-officedocument.presentationml.notesSlide+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notesSlides/notesSlide67.xml" ContentType="application/vnd.openxmlformats-officedocument.presentationml.notesSlide+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ppt/notesSlides/notesSlide68.xml" ContentType="application/vnd.openxmlformats-officedocument.presentationml.notesSlide+xml"/>
  <Override PartName="/ppt/diagrams/data49.xml" ContentType="application/vnd.openxmlformats-officedocument.drawingml.diagramData+xml"/>
  <Override PartName="/ppt/diagrams/layout49.xml" ContentType="application/vnd.openxmlformats-officedocument.drawingml.diagramLayout+xml"/>
  <Override PartName="/ppt/diagrams/quickStyle49.xml" ContentType="application/vnd.openxmlformats-officedocument.drawingml.diagramStyle+xml"/>
  <Override PartName="/ppt/diagrams/colors49.xml" ContentType="application/vnd.openxmlformats-officedocument.drawingml.diagramColors+xml"/>
  <Override PartName="/ppt/diagrams/drawing49.xml" ContentType="application/vnd.ms-office.drawingml.diagramDrawing+xml"/>
  <Override PartName="/ppt/notesSlides/notesSlide69.xml" ContentType="application/vnd.openxmlformats-officedocument.presentationml.notesSlide+xml"/>
  <Override PartName="/ppt/diagrams/data50.xml" ContentType="application/vnd.openxmlformats-officedocument.drawingml.diagramData+xml"/>
  <Override PartName="/ppt/diagrams/layout50.xml" ContentType="application/vnd.openxmlformats-officedocument.drawingml.diagramLayout+xml"/>
  <Override PartName="/ppt/diagrams/quickStyle50.xml" ContentType="application/vnd.openxmlformats-officedocument.drawingml.diagramStyle+xml"/>
  <Override PartName="/ppt/diagrams/colors50.xml" ContentType="application/vnd.openxmlformats-officedocument.drawingml.diagramColors+xml"/>
  <Override PartName="/ppt/diagrams/drawing50.xml" ContentType="application/vnd.ms-office.drawingml.diagramDrawing+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79"/>
  </p:notesMasterIdLst>
  <p:sldIdLst>
    <p:sldId id="256" r:id="rId2"/>
    <p:sldId id="264" r:id="rId3"/>
    <p:sldId id="266" r:id="rId4"/>
    <p:sldId id="343" r:id="rId5"/>
    <p:sldId id="267" r:id="rId6"/>
    <p:sldId id="342" r:id="rId7"/>
    <p:sldId id="268" r:id="rId8"/>
    <p:sldId id="258" r:id="rId9"/>
    <p:sldId id="341" r:id="rId10"/>
    <p:sldId id="344" r:id="rId11"/>
    <p:sldId id="269" r:id="rId12"/>
    <p:sldId id="270" r:id="rId13"/>
    <p:sldId id="271" r:id="rId14"/>
    <p:sldId id="345" r:id="rId15"/>
    <p:sldId id="346" r:id="rId16"/>
    <p:sldId id="347" r:id="rId17"/>
    <p:sldId id="275" r:id="rId18"/>
    <p:sldId id="276" r:id="rId19"/>
    <p:sldId id="261" r:id="rId20"/>
    <p:sldId id="284" r:id="rId21"/>
    <p:sldId id="283" r:id="rId22"/>
    <p:sldId id="285" r:id="rId23"/>
    <p:sldId id="286" r:id="rId24"/>
    <p:sldId id="287"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277" r:id="rId40"/>
    <p:sldId id="305" r:id="rId41"/>
    <p:sldId id="278" r:id="rId42"/>
    <p:sldId id="279" r:id="rId43"/>
    <p:sldId id="280" r:id="rId44"/>
    <p:sldId id="281" r:id="rId45"/>
    <p:sldId id="282"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36" r:id="rId67"/>
    <p:sldId id="337" r:id="rId68"/>
    <p:sldId id="338" r:id="rId69"/>
    <p:sldId id="339" r:id="rId70"/>
    <p:sldId id="340" r:id="rId71"/>
    <p:sldId id="328" r:id="rId72"/>
    <p:sldId id="329" r:id="rId73"/>
    <p:sldId id="330" r:id="rId74"/>
    <p:sldId id="331" r:id="rId75"/>
    <p:sldId id="332" r:id="rId76"/>
    <p:sldId id="326" r:id="rId77"/>
    <p:sldId id="262" r:id="rId7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66423" autoAdjust="0"/>
  </p:normalViewPr>
  <p:slideViewPr>
    <p:cSldViewPr>
      <p:cViewPr>
        <p:scale>
          <a:sx n="70" d="100"/>
          <a:sy n="70" d="100"/>
        </p:scale>
        <p:origin x="-72" y="-10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12A920-D61E-427C-ADE8-2826B8BB3073}" type="doc">
      <dgm:prSet loTypeId="urn:microsoft.com/office/officeart/2008/layout/LinedList" loCatId="list" qsTypeId="urn:microsoft.com/office/officeart/2005/8/quickstyle/simple1" qsCatId="simple" csTypeId="urn:microsoft.com/office/officeart/2005/8/colors/accent3_1" csCatId="accent3"/>
      <dgm:spPr/>
      <dgm:t>
        <a:bodyPr/>
        <a:lstStyle/>
        <a:p>
          <a:endParaRPr lang="en-US"/>
        </a:p>
      </dgm:t>
    </dgm:pt>
    <dgm:pt modelId="{D521D327-061D-4D72-B223-B2CFD08AAEB1}">
      <dgm:prSet custT="1"/>
      <dgm:spPr/>
      <dgm:t>
        <a:bodyPr/>
        <a:lstStyle/>
        <a:p>
          <a:pPr rtl="0"/>
          <a:r>
            <a:rPr lang="en-US" sz="2600" dirty="0" smtClean="0"/>
            <a:t>Describe the basic functionality of team lists</a:t>
          </a:r>
          <a:endParaRPr lang="en-US" sz="2600" dirty="0"/>
        </a:p>
      </dgm:t>
    </dgm:pt>
    <dgm:pt modelId="{A0A8736D-041C-46AE-9CC1-4A0AF7983249}" type="parTrans" cxnId="{72403D6F-B550-4C85-9A11-D9867B041E64}">
      <dgm:prSet/>
      <dgm:spPr/>
      <dgm:t>
        <a:bodyPr/>
        <a:lstStyle/>
        <a:p>
          <a:endParaRPr lang="en-US" sz="2600"/>
        </a:p>
      </dgm:t>
    </dgm:pt>
    <dgm:pt modelId="{FCDABED7-E637-42B1-9F61-B028713D6D46}" type="sibTrans" cxnId="{72403D6F-B550-4C85-9A11-D9867B041E64}">
      <dgm:prSet/>
      <dgm:spPr/>
      <dgm:t>
        <a:bodyPr/>
        <a:lstStyle/>
        <a:p>
          <a:endParaRPr lang="en-US" sz="2600"/>
        </a:p>
      </dgm:t>
    </dgm:pt>
    <dgm:pt modelId="{83828C12-6D83-4B0E-A036-CFD6FC6D96AC}">
      <dgm:prSet custT="1"/>
      <dgm:spPr/>
      <dgm:t>
        <a:bodyPr/>
        <a:lstStyle/>
        <a:p>
          <a:pPr rtl="0"/>
          <a:r>
            <a:rPr lang="en-US" sz="2600" dirty="0" smtClean="0"/>
            <a:t>Describe the use of team lists with consults and the relationship with the new consult business rules</a:t>
          </a:r>
          <a:endParaRPr lang="en-US" sz="2600" dirty="0"/>
        </a:p>
      </dgm:t>
    </dgm:pt>
    <dgm:pt modelId="{5CAA125D-FD00-4C91-A2A7-39229D792556}" type="parTrans" cxnId="{C2667CA8-2FF7-4262-96A2-7D1DD4777754}">
      <dgm:prSet/>
      <dgm:spPr/>
      <dgm:t>
        <a:bodyPr/>
        <a:lstStyle/>
        <a:p>
          <a:endParaRPr lang="en-US" sz="2600"/>
        </a:p>
      </dgm:t>
    </dgm:pt>
    <dgm:pt modelId="{4736A1C7-F156-47CD-9510-1CAEDBC31188}" type="sibTrans" cxnId="{C2667CA8-2FF7-4262-96A2-7D1DD4777754}">
      <dgm:prSet/>
      <dgm:spPr/>
      <dgm:t>
        <a:bodyPr/>
        <a:lstStyle/>
        <a:p>
          <a:endParaRPr lang="en-US" sz="2600"/>
        </a:p>
      </dgm:t>
    </dgm:pt>
    <dgm:pt modelId="{41BE1CD5-FDB9-423D-BEC4-B25E521815BB}">
      <dgm:prSet custT="1"/>
      <dgm:spPr/>
      <dgm:t>
        <a:bodyPr/>
        <a:lstStyle/>
        <a:p>
          <a:pPr rtl="0"/>
          <a:r>
            <a:rPr lang="en-US" sz="2600" smtClean="0"/>
            <a:t>Describe the basic functionality of hospital inpatient team lists</a:t>
          </a:r>
          <a:endParaRPr lang="en-US" sz="2600"/>
        </a:p>
      </dgm:t>
    </dgm:pt>
    <dgm:pt modelId="{97FCC3AD-B755-403C-B7C6-FADD9234C962}" type="parTrans" cxnId="{BC8F1209-F0E3-4A57-9BFB-C300C648E202}">
      <dgm:prSet/>
      <dgm:spPr/>
      <dgm:t>
        <a:bodyPr/>
        <a:lstStyle/>
        <a:p>
          <a:endParaRPr lang="en-US" sz="2600"/>
        </a:p>
      </dgm:t>
    </dgm:pt>
    <dgm:pt modelId="{321F193F-34EE-4DC0-AB7C-075ADE73DA8D}" type="sibTrans" cxnId="{BC8F1209-F0E3-4A57-9BFB-C300C648E202}">
      <dgm:prSet/>
      <dgm:spPr/>
      <dgm:t>
        <a:bodyPr/>
        <a:lstStyle/>
        <a:p>
          <a:endParaRPr lang="en-US" sz="2600"/>
        </a:p>
      </dgm:t>
    </dgm:pt>
    <dgm:pt modelId="{0EB8A7AE-6681-4489-9E18-95AFF419210B}">
      <dgm:prSet custT="1"/>
      <dgm:spPr/>
      <dgm:t>
        <a:bodyPr/>
        <a:lstStyle/>
        <a:p>
          <a:pPr rtl="0"/>
          <a:r>
            <a:rPr lang="en-US" sz="2600" smtClean="0"/>
            <a:t>Describe auto-links, along with the pros/cons of personal lists</a:t>
          </a:r>
          <a:endParaRPr lang="en-US" sz="2600"/>
        </a:p>
      </dgm:t>
    </dgm:pt>
    <dgm:pt modelId="{9300AFCA-642B-4A4F-9D44-909FD30B9028}" type="parTrans" cxnId="{97D25714-F9B6-4C9B-A05F-7DBE09772C0C}">
      <dgm:prSet/>
      <dgm:spPr/>
      <dgm:t>
        <a:bodyPr/>
        <a:lstStyle/>
        <a:p>
          <a:endParaRPr lang="en-US" sz="2600"/>
        </a:p>
      </dgm:t>
    </dgm:pt>
    <dgm:pt modelId="{BC2101F7-AA01-4ABB-B712-C915360FF8E1}" type="sibTrans" cxnId="{97D25714-F9B6-4C9B-A05F-7DBE09772C0C}">
      <dgm:prSet/>
      <dgm:spPr/>
      <dgm:t>
        <a:bodyPr/>
        <a:lstStyle/>
        <a:p>
          <a:endParaRPr lang="en-US" sz="2600"/>
        </a:p>
      </dgm:t>
    </dgm:pt>
    <dgm:pt modelId="{EE1257E5-8914-49E1-929C-F7AFB6A4309D}">
      <dgm:prSet custT="1"/>
      <dgm:spPr/>
      <dgm:t>
        <a:bodyPr/>
        <a:lstStyle/>
        <a:p>
          <a:pPr rtl="0"/>
          <a:r>
            <a:rPr lang="en-US" sz="2600" dirty="0" smtClean="0"/>
            <a:t>Demonstrate several options within the Team List Management Menu.</a:t>
          </a:r>
          <a:endParaRPr lang="en-US" sz="2600" dirty="0"/>
        </a:p>
      </dgm:t>
    </dgm:pt>
    <dgm:pt modelId="{CDA24AE3-3CEF-4775-82CD-C530ED837F9C}" type="parTrans" cxnId="{490DC9D4-643F-42F0-A522-9C6A7BB4F369}">
      <dgm:prSet/>
      <dgm:spPr/>
      <dgm:t>
        <a:bodyPr/>
        <a:lstStyle/>
        <a:p>
          <a:endParaRPr lang="en-US" sz="2600"/>
        </a:p>
      </dgm:t>
    </dgm:pt>
    <dgm:pt modelId="{1DFBA00B-2D52-4F2A-ACE8-064250FCAAC6}" type="sibTrans" cxnId="{490DC9D4-643F-42F0-A522-9C6A7BB4F369}">
      <dgm:prSet/>
      <dgm:spPr/>
      <dgm:t>
        <a:bodyPr/>
        <a:lstStyle/>
        <a:p>
          <a:endParaRPr lang="en-US" sz="2600"/>
        </a:p>
      </dgm:t>
    </dgm:pt>
    <dgm:pt modelId="{2AA83200-0DC9-4F36-B448-6322FA6C4DE0}" type="pres">
      <dgm:prSet presAssocID="{6312A920-D61E-427C-ADE8-2826B8BB3073}" presName="vert0" presStyleCnt="0">
        <dgm:presLayoutVars>
          <dgm:dir/>
          <dgm:animOne val="branch"/>
          <dgm:animLvl val="lvl"/>
        </dgm:presLayoutVars>
      </dgm:prSet>
      <dgm:spPr/>
      <dgm:t>
        <a:bodyPr/>
        <a:lstStyle/>
        <a:p>
          <a:endParaRPr lang="en-US"/>
        </a:p>
      </dgm:t>
    </dgm:pt>
    <dgm:pt modelId="{4E12A3B6-B5D7-465F-8344-50C57B2564A5}" type="pres">
      <dgm:prSet presAssocID="{D521D327-061D-4D72-B223-B2CFD08AAEB1}" presName="thickLine" presStyleLbl="alignNode1" presStyleIdx="0" presStyleCnt="5"/>
      <dgm:spPr/>
    </dgm:pt>
    <dgm:pt modelId="{E3E170FB-8CEF-47A5-BECE-E9CF0CBD534E}" type="pres">
      <dgm:prSet presAssocID="{D521D327-061D-4D72-B223-B2CFD08AAEB1}" presName="horz1" presStyleCnt="0"/>
      <dgm:spPr/>
    </dgm:pt>
    <dgm:pt modelId="{866D4DF8-BEB8-4517-8B70-63AB82F2719A}" type="pres">
      <dgm:prSet presAssocID="{D521D327-061D-4D72-B223-B2CFD08AAEB1}" presName="tx1" presStyleLbl="revTx" presStyleIdx="0" presStyleCnt="5"/>
      <dgm:spPr/>
      <dgm:t>
        <a:bodyPr/>
        <a:lstStyle/>
        <a:p>
          <a:endParaRPr lang="en-US"/>
        </a:p>
      </dgm:t>
    </dgm:pt>
    <dgm:pt modelId="{83D9A10C-C271-404E-AB74-BA6B3C712D86}" type="pres">
      <dgm:prSet presAssocID="{D521D327-061D-4D72-B223-B2CFD08AAEB1}" presName="vert1" presStyleCnt="0"/>
      <dgm:spPr/>
    </dgm:pt>
    <dgm:pt modelId="{C52E886A-EE6C-4780-8226-82CCB82C4564}" type="pres">
      <dgm:prSet presAssocID="{83828C12-6D83-4B0E-A036-CFD6FC6D96AC}" presName="thickLine" presStyleLbl="alignNode1" presStyleIdx="1" presStyleCnt="5"/>
      <dgm:spPr/>
    </dgm:pt>
    <dgm:pt modelId="{555A5A7A-D1D2-463D-BB30-3E167053E282}" type="pres">
      <dgm:prSet presAssocID="{83828C12-6D83-4B0E-A036-CFD6FC6D96AC}" presName="horz1" presStyleCnt="0"/>
      <dgm:spPr/>
    </dgm:pt>
    <dgm:pt modelId="{9923CD25-FAB2-4AD6-B893-F6E56E6AF6EE}" type="pres">
      <dgm:prSet presAssocID="{83828C12-6D83-4B0E-A036-CFD6FC6D96AC}" presName="tx1" presStyleLbl="revTx" presStyleIdx="1" presStyleCnt="5"/>
      <dgm:spPr/>
      <dgm:t>
        <a:bodyPr/>
        <a:lstStyle/>
        <a:p>
          <a:endParaRPr lang="en-US"/>
        </a:p>
      </dgm:t>
    </dgm:pt>
    <dgm:pt modelId="{0E7AE806-85F9-4423-9EC4-721F8B8F9599}" type="pres">
      <dgm:prSet presAssocID="{83828C12-6D83-4B0E-A036-CFD6FC6D96AC}" presName="vert1" presStyleCnt="0"/>
      <dgm:spPr/>
    </dgm:pt>
    <dgm:pt modelId="{E46B1C24-F5C8-4226-B83A-56D248484D1E}" type="pres">
      <dgm:prSet presAssocID="{41BE1CD5-FDB9-423D-BEC4-B25E521815BB}" presName="thickLine" presStyleLbl="alignNode1" presStyleIdx="2" presStyleCnt="5"/>
      <dgm:spPr/>
    </dgm:pt>
    <dgm:pt modelId="{F3907001-27F5-4AEB-A259-66BE023B8367}" type="pres">
      <dgm:prSet presAssocID="{41BE1CD5-FDB9-423D-BEC4-B25E521815BB}" presName="horz1" presStyleCnt="0"/>
      <dgm:spPr/>
    </dgm:pt>
    <dgm:pt modelId="{CA9516B7-64B6-443A-87F9-4C581287D10D}" type="pres">
      <dgm:prSet presAssocID="{41BE1CD5-FDB9-423D-BEC4-B25E521815BB}" presName="tx1" presStyleLbl="revTx" presStyleIdx="2" presStyleCnt="5"/>
      <dgm:spPr/>
      <dgm:t>
        <a:bodyPr/>
        <a:lstStyle/>
        <a:p>
          <a:endParaRPr lang="en-US"/>
        </a:p>
      </dgm:t>
    </dgm:pt>
    <dgm:pt modelId="{A29BBD33-3196-4A1D-8871-BA23F6CA3313}" type="pres">
      <dgm:prSet presAssocID="{41BE1CD5-FDB9-423D-BEC4-B25E521815BB}" presName="vert1" presStyleCnt="0"/>
      <dgm:spPr/>
    </dgm:pt>
    <dgm:pt modelId="{925AFD2A-2A2E-422E-873E-330CF6A03C15}" type="pres">
      <dgm:prSet presAssocID="{0EB8A7AE-6681-4489-9E18-95AFF419210B}" presName="thickLine" presStyleLbl="alignNode1" presStyleIdx="3" presStyleCnt="5"/>
      <dgm:spPr/>
    </dgm:pt>
    <dgm:pt modelId="{BB6F118F-DD3D-4E9C-98BD-CC2D3DB85742}" type="pres">
      <dgm:prSet presAssocID="{0EB8A7AE-6681-4489-9E18-95AFF419210B}" presName="horz1" presStyleCnt="0"/>
      <dgm:spPr/>
    </dgm:pt>
    <dgm:pt modelId="{D0BBB561-311E-4F3A-BEFC-C23DAA425F0F}" type="pres">
      <dgm:prSet presAssocID="{0EB8A7AE-6681-4489-9E18-95AFF419210B}" presName="tx1" presStyleLbl="revTx" presStyleIdx="3" presStyleCnt="5"/>
      <dgm:spPr/>
      <dgm:t>
        <a:bodyPr/>
        <a:lstStyle/>
        <a:p>
          <a:endParaRPr lang="en-US"/>
        </a:p>
      </dgm:t>
    </dgm:pt>
    <dgm:pt modelId="{43507344-2CFF-4AA6-976D-C054F1C80F93}" type="pres">
      <dgm:prSet presAssocID="{0EB8A7AE-6681-4489-9E18-95AFF419210B}" presName="vert1" presStyleCnt="0"/>
      <dgm:spPr/>
    </dgm:pt>
    <dgm:pt modelId="{3866E2B9-A32F-42AB-A9BD-A6C09B9BA2C4}" type="pres">
      <dgm:prSet presAssocID="{EE1257E5-8914-49E1-929C-F7AFB6A4309D}" presName="thickLine" presStyleLbl="alignNode1" presStyleIdx="4" presStyleCnt="5"/>
      <dgm:spPr/>
    </dgm:pt>
    <dgm:pt modelId="{83E83EDE-9DC5-4C75-BFC9-E2868CD5E05C}" type="pres">
      <dgm:prSet presAssocID="{EE1257E5-8914-49E1-929C-F7AFB6A4309D}" presName="horz1" presStyleCnt="0"/>
      <dgm:spPr/>
    </dgm:pt>
    <dgm:pt modelId="{0C56114E-14D2-4532-86D7-34A0A8F3D899}" type="pres">
      <dgm:prSet presAssocID="{EE1257E5-8914-49E1-929C-F7AFB6A4309D}" presName="tx1" presStyleLbl="revTx" presStyleIdx="4" presStyleCnt="5"/>
      <dgm:spPr/>
      <dgm:t>
        <a:bodyPr/>
        <a:lstStyle/>
        <a:p>
          <a:endParaRPr lang="en-US"/>
        </a:p>
      </dgm:t>
    </dgm:pt>
    <dgm:pt modelId="{52E1899F-5AB4-4825-82C8-F01804B7D2DA}" type="pres">
      <dgm:prSet presAssocID="{EE1257E5-8914-49E1-929C-F7AFB6A4309D}" presName="vert1" presStyleCnt="0"/>
      <dgm:spPr/>
    </dgm:pt>
  </dgm:ptLst>
  <dgm:cxnLst>
    <dgm:cxn modelId="{00571270-C858-4909-B125-697C08DDDE31}" type="presOf" srcId="{6312A920-D61E-427C-ADE8-2826B8BB3073}" destId="{2AA83200-0DC9-4F36-B448-6322FA6C4DE0}" srcOrd="0" destOrd="0" presId="urn:microsoft.com/office/officeart/2008/layout/LinedList"/>
    <dgm:cxn modelId="{16388354-F6ED-4788-8943-65AE607F736C}" type="presOf" srcId="{0EB8A7AE-6681-4489-9E18-95AFF419210B}" destId="{D0BBB561-311E-4F3A-BEFC-C23DAA425F0F}" srcOrd="0" destOrd="0" presId="urn:microsoft.com/office/officeart/2008/layout/LinedList"/>
    <dgm:cxn modelId="{E21D648C-99C0-4974-9CF5-C6CBE273BCFA}" type="presOf" srcId="{83828C12-6D83-4B0E-A036-CFD6FC6D96AC}" destId="{9923CD25-FAB2-4AD6-B893-F6E56E6AF6EE}" srcOrd="0" destOrd="0" presId="urn:microsoft.com/office/officeart/2008/layout/LinedList"/>
    <dgm:cxn modelId="{9E15E6F6-04CE-453E-9B56-3D26664243EB}" type="presOf" srcId="{41BE1CD5-FDB9-423D-BEC4-B25E521815BB}" destId="{CA9516B7-64B6-443A-87F9-4C581287D10D}" srcOrd="0" destOrd="0" presId="urn:microsoft.com/office/officeart/2008/layout/LinedList"/>
    <dgm:cxn modelId="{72403D6F-B550-4C85-9A11-D9867B041E64}" srcId="{6312A920-D61E-427C-ADE8-2826B8BB3073}" destId="{D521D327-061D-4D72-B223-B2CFD08AAEB1}" srcOrd="0" destOrd="0" parTransId="{A0A8736D-041C-46AE-9CC1-4A0AF7983249}" sibTransId="{FCDABED7-E637-42B1-9F61-B028713D6D46}"/>
    <dgm:cxn modelId="{648B3F42-A9BB-4C38-BC61-38C51D386C43}" type="presOf" srcId="{EE1257E5-8914-49E1-929C-F7AFB6A4309D}" destId="{0C56114E-14D2-4532-86D7-34A0A8F3D899}" srcOrd="0" destOrd="0" presId="urn:microsoft.com/office/officeart/2008/layout/LinedList"/>
    <dgm:cxn modelId="{EE7D0DE5-D256-455C-B772-5C4DD69B749D}" type="presOf" srcId="{D521D327-061D-4D72-B223-B2CFD08AAEB1}" destId="{866D4DF8-BEB8-4517-8B70-63AB82F2719A}" srcOrd="0" destOrd="0" presId="urn:microsoft.com/office/officeart/2008/layout/LinedList"/>
    <dgm:cxn modelId="{C2667CA8-2FF7-4262-96A2-7D1DD4777754}" srcId="{6312A920-D61E-427C-ADE8-2826B8BB3073}" destId="{83828C12-6D83-4B0E-A036-CFD6FC6D96AC}" srcOrd="1" destOrd="0" parTransId="{5CAA125D-FD00-4C91-A2A7-39229D792556}" sibTransId="{4736A1C7-F156-47CD-9510-1CAEDBC31188}"/>
    <dgm:cxn modelId="{97D25714-F9B6-4C9B-A05F-7DBE09772C0C}" srcId="{6312A920-D61E-427C-ADE8-2826B8BB3073}" destId="{0EB8A7AE-6681-4489-9E18-95AFF419210B}" srcOrd="3" destOrd="0" parTransId="{9300AFCA-642B-4A4F-9D44-909FD30B9028}" sibTransId="{BC2101F7-AA01-4ABB-B712-C915360FF8E1}"/>
    <dgm:cxn modelId="{490DC9D4-643F-42F0-A522-9C6A7BB4F369}" srcId="{6312A920-D61E-427C-ADE8-2826B8BB3073}" destId="{EE1257E5-8914-49E1-929C-F7AFB6A4309D}" srcOrd="4" destOrd="0" parTransId="{CDA24AE3-3CEF-4775-82CD-C530ED837F9C}" sibTransId="{1DFBA00B-2D52-4F2A-ACE8-064250FCAAC6}"/>
    <dgm:cxn modelId="{BC8F1209-F0E3-4A57-9BFB-C300C648E202}" srcId="{6312A920-D61E-427C-ADE8-2826B8BB3073}" destId="{41BE1CD5-FDB9-423D-BEC4-B25E521815BB}" srcOrd="2" destOrd="0" parTransId="{97FCC3AD-B755-403C-B7C6-FADD9234C962}" sibTransId="{321F193F-34EE-4DC0-AB7C-075ADE73DA8D}"/>
    <dgm:cxn modelId="{BA73FD7B-75FE-423C-9C82-FA667B2AED65}" type="presParOf" srcId="{2AA83200-0DC9-4F36-B448-6322FA6C4DE0}" destId="{4E12A3B6-B5D7-465F-8344-50C57B2564A5}" srcOrd="0" destOrd="0" presId="urn:microsoft.com/office/officeart/2008/layout/LinedList"/>
    <dgm:cxn modelId="{0EBA2FCA-D6B8-4F4F-A4DE-D97B2359A5E4}" type="presParOf" srcId="{2AA83200-0DC9-4F36-B448-6322FA6C4DE0}" destId="{E3E170FB-8CEF-47A5-BECE-E9CF0CBD534E}" srcOrd="1" destOrd="0" presId="urn:microsoft.com/office/officeart/2008/layout/LinedList"/>
    <dgm:cxn modelId="{1E11E30A-3270-4E3B-AFDC-1FE404382CC0}" type="presParOf" srcId="{E3E170FB-8CEF-47A5-BECE-E9CF0CBD534E}" destId="{866D4DF8-BEB8-4517-8B70-63AB82F2719A}" srcOrd="0" destOrd="0" presId="urn:microsoft.com/office/officeart/2008/layout/LinedList"/>
    <dgm:cxn modelId="{E008E365-5E55-49C4-B912-1D9817AD5865}" type="presParOf" srcId="{E3E170FB-8CEF-47A5-BECE-E9CF0CBD534E}" destId="{83D9A10C-C271-404E-AB74-BA6B3C712D86}" srcOrd="1" destOrd="0" presId="urn:microsoft.com/office/officeart/2008/layout/LinedList"/>
    <dgm:cxn modelId="{562040A1-9039-466C-B89D-8A87DB0635DC}" type="presParOf" srcId="{2AA83200-0DC9-4F36-B448-6322FA6C4DE0}" destId="{C52E886A-EE6C-4780-8226-82CCB82C4564}" srcOrd="2" destOrd="0" presId="urn:microsoft.com/office/officeart/2008/layout/LinedList"/>
    <dgm:cxn modelId="{D9054FBC-1DC6-43EE-9205-5B5187642566}" type="presParOf" srcId="{2AA83200-0DC9-4F36-B448-6322FA6C4DE0}" destId="{555A5A7A-D1D2-463D-BB30-3E167053E282}" srcOrd="3" destOrd="0" presId="urn:microsoft.com/office/officeart/2008/layout/LinedList"/>
    <dgm:cxn modelId="{24D40AE9-BA6C-413A-8B54-F4FBB28384EE}" type="presParOf" srcId="{555A5A7A-D1D2-463D-BB30-3E167053E282}" destId="{9923CD25-FAB2-4AD6-B893-F6E56E6AF6EE}" srcOrd="0" destOrd="0" presId="urn:microsoft.com/office/officeart/2008/layout/LinedList"/>
    <dgm:cxn modelId="{447A8A0A-EE20-430A-93F5-B935C24B3D7F}" type="presParOf" srcId="{555A5A7A-D1D2-463D-BB30-3E167053E282}" destId="{0E7AE806-85F9-4423-9EC4-721F8B8F9599}" srcOrd="1" destOrd="0" presId="urn:microsoft.com/office/officeart/2008/layout/LinedList"/>
    <dgm:cxn modelId="{3D2D4630-E5AF-4353-BA2E-8C42C26013BD}" type="presParOf" srcId="{2AA83200-0DC9-4F36-B448-6322FA6C4DE0}" destId="{E46B1C24-F5C8-4226-B83A-56D248484D1E}" srcOrd="4" destOrd="0" presId="urn:microsoft.com/office/officeart/2008/layout/LinedList"/>
    <dgm:cxn modelId="{B15FBD60-DDEA-4114-940F-DED783609D4A}" type="presParOf" srcId="{2AA83200-0DC9-4F36-B448-6322FA6C4DE0}" destId="{F3907001-27F5-4AEB-A259-66BE023B8367}" srcOrd="5" destOrd="0" presId="urn:microsoft.com/office/officeart/2008/layout/LinedList"/>
    <dgm:cxn modelId="{A8C13FEF-7019-433A-9E15-FCF31A42AF84}" type="presParOf" srcId="{F3907001-27F5-4AEB-A259-66BE023B8367}" destId="{CA9516B7-64B6-443A-87F9-4C581287D10D}" srcOrd="0" destOrd="0" presId="urn:microsoft.com/office/officeart/2008/layout/LinedList"/>
    <dgm:cxn modelId="{6BDC6DF5-8EAE-44F3-AF24-048F39C97E37}" type="presParOf" srcId="{F3907001-27F5-4AEB-A259-66BE023B8367}" destId="{A29BBD33-3196-4A1D-8871-BA23F6CA3313}" srcOrd="1" destOrd="0" presId="urn:microsoft.com/office/officeart/2008/layout/LinedList"/>
    <dgm:cxn modelId="{DA0A1A18-C50F-4B39-AC13-CBE14E5E89CB}" type="presParOf" srcId="{2AA83200-0DC9-4F36-B448-6322FA6C4DE0}" destId="{925AFD2A-2A2E-422E-873E-330CF6A03C15}" srcOrd="6" destOrd="0" presId="urn:microsoft.com/office/officeart/2008/layout/LinedList"/>
    <dgm:cxn modelId="{F4A7DFAD-0754-4FE9-8226-A04E575A277B}" type="presParOf" srcId="{2AA83200-0DC9-4F36-B448-6322FA6C4DE0}" destId="{BB6F118F-DD3D-4E9C-98BD-CC2D3DB85742}" srcOrd="7" destOrd="0" presId="urn:microsoft.com/office/officeart/2008/layout/LinedList"/>
    <dgm:cxn modelId="{BE707BDD-0F47-47FA-84E8-5D819CC02AB1}" type="presParOf" srcId="{BB6F118F-DD3D-4E9C-98BD-CC2D3DB85742}" destId="{D0BBB561-311E-4F3A-BEFC-C23DAA425F0F}" srcOrd="0" destOrd="0" presId="urn:microsoft.com/office/officeart/2008/layout/LinedList"/>
    <dgm:cxn modelId="{EC1F245E-179E-4C50-A5CC-83553B2FAB90}" type="presParOf" srcId="{BB6F118F-DD3D-4E9C-98BD-CC2D3DB85742}" destId="{43507344-2CFF-4AA6-976D-C054F1C80F93}" srcOrd="1" destOrd="0" presId="urn:microsoft.com/office/officeart/2008/layout/LinedList"/>
    <dgm:cxn modelId="{783243B1-6A85-4D5F-84D1-042B02BFE95E}" type="presParOf" srcId="{2AA83200-0DC9-4F36-B448-6322FA6C4DE0}" destId="{3866E2B9-A32F-42AB-A9BD-A6C09B9BA2C4}" srcOrd="8" destOrd="0" presId="urn:microsoft.com/office/officeart/2008/layout/LinedList"/>
    <dgm:cxn modelId="{7530451D-54C6-47C4-A6BD-4061081E6D4B}" type="presParOf" srcId="{2AA83200-0DC9-4F36-B448-6322FA6C4DE0}" destId="{83E83EDE-9DC5-4C75-BFC9-E2868CD5E05C}" srcOrd="9" destOrd="0" presId="urn:microsoft.com/office/officeart/2008/layout/LinedList"/>
    <dgm:cxn modelId="{075B7C54-1CF0-469A-B7B0-D9C6FA7EF559}" type="presParOf" srcId="{83E83EDE-9DC5-4C75-BFC9-E2868CD5E05C}" destId="{0C56114E-14D2-4532-86D7-34A0A8F3D899}" srcOrd="0" destOrd="0" presId="urn:microsoft.com/office/officeart/2008/layout/LinedList"/>
    <dgm:cxn modelId="{2EF440BB-491D-4FE8-A771-44D5A1F0183D}" type="presParOf" srcId="{83E83EDE-9DC5-4C75-BFC9-E2868CD5E05C}" destId="{52E1899F-5AB4-4825-82C8-F01804B7D2D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A5577336-76F3-4C39-AA0C-1A8C76E5D9A1}">
      <dgm:prSet phldrT="[Text]" custT="1"/>
      <dgm:spPr/>
      <dgm:t>
        <a:bodyPr/>
        <a:lstStyle/>
        <a:p>
          <a:r>
            <a:rPr lang="en-US" sz="2200" b="0" dirty="0" smtClean="0"/>
            <a:t>Create/Add to Team List</a:t>
          </a:r>
          <a:endParaRPr lang="en-US" sz="2200" b="0"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50F792D6-24DA-441D-BD91-88DD730F1995}">
      <dgm:prSet phldrT="[Text]" custT="1"/>
      <dgm:spPr/>
      <dgm:t>
        <a:bodyPr/>
        <a:lstStyle/>
        <a:p>
          <a:r>
            <a:rPr lang="en-US" sz="2200" b="0" dirty="0" smtClean="0"/>
            <a:t>Enter Team List Name:</a:t>
          </a:r>
          <a:endParaRPr lang="en-US" sz="2200" b="0" dirty="0"/>
        </a:p>
      </dgm:t>
    </dgm:pt>
    <dgm:pt modelId="{4B0B2DC1-4611-422B-8882-F43998F67BAF}" type="parTrans" cxnId="{FE4B1E2A-6E1C-484F-A8C6-DA4AF4F2D41A}">
      <dgm:prSet/>
      <dgm:spPr/>
      <dgm:t>
        <a:bodyPr/>
        <a:lstStyle/>
        <a:p>
          <a:endParaRPr lang="en-US"/>
        </a:p>
      </dgm:t>
    </dgm:pt>
    <dgm:pt modelId="{A05ADD80-F994-4354-BB04-5DC5667663A3}" type="sibTrans" cxnId="{FE4B1E2A-6E1C-484F-A8C6-DA4AF4F2D41A}">
      <dgm:prSet/>
      <dgm:spPr/>
      <dgm:t>
        <a:bodyPr/>
        <a:lstStyle/>
        <a:p>
          <a:endParaRPr lang="en-US"/>
        </a:p>
      </dgm:t>
    </dgm:pt>
    <dgm:pt modelId="{EF1AA0F0-0E93-45F2-B09F-7B8D160CF25B}">
      <dgm:prSet phldrT="[Text]" custT="1"/>
      <dgm:spPr/>
      <dgm:t>
        <a:bodyPr/>
        <a:lstStyle/>
        <a:p>
          <a:r>
            <a:rPr lang="en-US" sz="2200" b="0" dirty="0" smtClean="0"/>
            <a:t>Enter Type:</a:t>
          </a:r>
          <a:endParaRPr lang="en-US" sz="2200" b="0" dirty="0"/>
        </a:p>
      </dgm:t>
    </dgm:pt>
    <dgm:pt modelId="{44F602A5-0D4B-444A-ADBD-D542BDAC108A}" type="parTrans" cxnId="{A4E7C91D-9853-4AFB-AF5C-86651417A628}">
      <dgm:prSet/>
      <dgm:spPr/>
      <dgm:t>
        <a:bodyPr/>
        <a:lstStyle/>
        <a:p>
          <a:endParaRPr lang="en-US"/>
        </a:p>
      </dgm:t>
    </dgm:pt>
    <dgm:pt modelId="{0EF9CE21-60BC-4A03-9D11-5DBEC8D5E4D0}" type="sibTrans" cxnId="{A4E7C91D-9853-4AFB-AF5C-86651417A628}">
      <dgm:prSet/>
      <dgm:spPr/>
      <dgm:t>
        <a:bodyPr/>
        <a:lstStyle/>
        <a:p>
          <a:endParaRPr lang="en-US"/>
        </a:p>
      </dgm:t>
    </dgm:pt>
    <dgm:pt modelId="{390065F1-502E-4602-84B2-09A606A28580}">
      <dgm:prSet phldrT="[Text]" custT="1"/>
      <dgm:spPr/>
      <dgm:t>
        <a:bodyPr/>
        <a:lstStyle/>
        <a:p>
          <a:r>
            <a:rPr lang="en-US" sz="3200" b="1" dirty="0" smtClean="0"/>
            <a:t>Enter Team Autolink:</a:t>
          </a:r>
          <a:endParaRPr lang="en-US" sz="3200" b="1" dirty="0"/>
        </a:p>
      </dgm:t>
    </dgm:pt>
    <dgm:pt modelId="{D0875672-FC09-4741-ACDB-9BD1E053CCE5}" type="parTrans" cxnId="{D60EAD6B-3C35-4E70-88BA-FDC1B9606FC8}">
      <dgm:prSet/>
      <dgm:spPr/>
      <dgm:t>
        <a:bodyPr/>
        <a:lstStyle/>
        <a:p>
          <a:endParaRPr lang="en-US"/>
        </a:p>
      </dgm:t>
    </dgm:pt>
    <dgm:pt modelId="{6E22FB25-FD74-447F-A478-E3F211D9C3AB}" type="sibTrans" cxnId="{D60EAD6B-3C35-4E70-88BA-FDC1B9606FC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6FF32453-CC15-41FB-89DE-BFDF75FF8CCB}" type="pres">
      <dgm:prSet presAssocID="{A5577336-76F3-4C39-AA0C-1A8C76E5D9A1}" presName="textNode" presStyleLbl="node1" presStyleIdx="0" presStyleCnt="4" custScaleX="101719" custScaleY="95238">
        <dgm:presLayoutVars>
          <dgm:bulletEnabled val="1"/>
        </dgm:presLayoutVars>
      </dgm:prSet>
      <dgm:spPr/>
      <dgm:t>
        <a:bodyPr/>
        <a:lstStyle/>
        <a:p>
          <a:endParaRPr lang="en-US"/>
        </a:p>
      </dgm:t>
    </dgm:pt>
    <dgm:pt modelId="{FF896451-D163-4C67-8891-E1E63A50C5D3}" type="pres">
      <dgm:prSet presAssocID="{1A4EA7CF-F875-4F49-A26B-1C23FEC73B7D}" presName="sibTrans" presStyleCnt="0"/>
      <dgm:spPr/>
    </dgm:pt>
    <dgm:pt modelId="{557C7F95-9BAC-4358-82E2-74EB63502B57}" type="pres">
      <dgm:prSet presAssocID="{50F792D6-24DA-441D-BD91-88DD730F1995}" presName="textNode" presStyleLbl="node1" presStyleIdx="1" presStyleCnt="4" custScaleX="87561">
        <dgm:presLayoutVars>
          <dgm:bulletEnabled val="1"/>
        </dgm:presLayoutVars>
      </dgm:prSet>
      <dgm:spPr/>
      <dgm:t>
        <a:bodyPr/>
        <a:lstStyle/>
        <a:p>
          <a:endParaRPr lang="en-US"/>
        </a:p>
      </dgm:t>
    </dgm:pt>
    <dgm:pt modelId="{51412F8C-EC32-43C1-82CC-F644AEDFF081}" type="pres">
      <dgm:prSet presAssocID="{A05ADD80-F994-4354-BB04-5DC5667663A3}" presName="sibTrans" presStyleCnt="0"/>
      <dgm:spPr/>
    </dgm:pt>
    <dgm:pt modelId="{F0A4D487-0E77-449B-976D-A0D8612FA79B}" type="pres">
      <dgm:prSet presAssocID="{EF1AA0F0-0E93-45F2-B09F-7B8D160CF25B}" presName="textNode" presStyleLbl="node1" presStyleIdx="2" presStyleCnt="4" custScaleX="76263">
        <dgm:presLayoutVars>
          <dgm:bulletEnabled val="1"/>
        </dgm:presLayoutVars>
      </dgm:prSet>
      <dgm:spPr/>
      <dgm:t>
        <a:bodyPr/>
        <a:lstStyle/>
        <a:p>
          <a:endParaRPr lang="en-US"/>
        </a:p>
      </dgm:t>
    </dgm:pt>
    <dgm:pt modelId="{35D138E1-BB18-4035-B23C-880A820A9BA4}" type="pres">
      <dgm:prSet presAssocID="{0EF9CE21-60BC-4A03-9D11-5DBEC8D5E4D0}" presName="sibTrans" presStyleCnt="0"/>
      <dgm:spPr/>
    </dgm:pt>
    <dgm:pt modelId="{8677F939-DB94-4497-858D-83B4E90F55E2}" type="pres">
      <dgm:prSet presAssocID="{390065F1-502E-4602-84B2-09A606A28580}" presName="textNode" presStyleLbl="node1" presStyleIdx="3" presStyleCnt="4" custScaleX="136861">
        <dgm:presLayoutVars>
          <dgm:bulletEnabled val="1"/>
        </dgm:presLayoutVars>
      </dgm:prSet>
      <dgm:spPr/>
      <dgm:t>
        <a:bodyPr/>
        <a:lstStyle/>
        <a:p>
          <a:endParaRPr lang="en-US"/>
        </a:p>
      </dgm:t>
    </dgm:pt>
  </dgm:ptLst>
  <dgm:cxnLst>
    <dgm:cxn modelId="{FE4B1E2A-6E1C-484F-A8C6-DA4AF4F2D41A}" srcId="{5EF0A4D4-5C0E-4348-924D-38E72C10C936}" destId="{50F792D6-24DA-441D-BD91-88DD730F1995}" srcOrd="1" destOrd="0" parTransId="{4B0B2DC1-4611-422B-8882-F43998F67BAF}" sibTransId="{A05ADD80-F994-4354-BB04-5DC5667663A3}"/>
    <dgm:cxn modelId="{378A1677-865F-41F7-BF2F-B5BBB4459F38}" type="presOf" srcId="{5EF0A4D4-5C0E-4348-924D-38E72C10C936}" destId="{460B8118-9E04-41DD-88E5-AFC2A3DBBE7E}" srcOrd="0" destOrd="0" presId="urn:microsoft.com/office/officeart/2005/8/layout/hProcess9"/>
    <dgm:cxn modelId="{5608D054-A9F2-4C7C-8FB6-CDABFF81D939}" type="presOf" srcId="{EF1AA0F0-0E93-45F2-B09F-7B8D160CF25B}" destId="{F0A4D487-0E77-449B-976D-A0D8612FA79B}" srcOrd="0" destOrd="0" presId="urn:microsoft.com/office/officeart/2005/8/layout/hProcess9"/>
    <dgm:cxn modelId="{D75BA9DF-BFAF-4E41-9D68-1306A7C9E2E8}" srcId="{5EF0A4D4-5C0E-4348-924D-38E72C10C936}" destId="{A5577336-76F3-4C39-AA0C-1A8C76E5D9A1}" srcOrd="0" destOrd="0" parTransId="{BCF9E96F-BAD1-4D1C-BE55-40492DAE40CE}" sibTransId="{1A4EA7CF-F875-4F49-A26B-1C23FEC73B7D}"/>
    <dgm:cxn modelId="{79F0B1FB-CB34-4BA1-952F-E66345C65528}" type="presOf" srcId="{A5577336-76F3-4C39-AA0C-1A8C76E5D9A1}" destId="{6FF32453-CC15-41FB-89DE-BFDF75FF8CCB}" srcOrd="0" destOrd="0" presId="urn:microsoft.com/office/officeart/2005/8/layout/hProcess9"/>
    <dgm:cxn modelId="{D60EAD6B-3C35-4E70-88BA-FDC1B9606FC8}" srcId="{5EF0A4D4-5C0E-4348-924D-38E72C10C936}" destId="{390065F1-502E-4602-84B2-09A606A28580}" srcOrd="3" destOrd="0" parTransId="{D0875672-FC09-4741-ACDB-9BD1E053CCE5}" sibTransId="{6E22FB25-FD74-447F-A478-E3F211D9C3AB}"/>
    <dgm:cxn modelId="{A4E7C91D-9853-4AFB-AF5C-86651417A628}" srcId="{5EF0A4D4-5C0E-4348-924D-38E72C10C936}" destId="{EF1AA0F0-0E93-45F2-B09F-7B8D160CF25B}" srcOrd="2" destOrd="0" parTransId="{44F602A5-0D4B-444A-ADBD-D542BDAC108A}" sibTransId="{0EF9CE21-60BC-4A03-9D11-5DBEC8D5E4D0}"/>
    <dgm:cxn modelId="{8BFF27FC-6F6D-4BF5-931E-03C595412D45}" type="presOf" srcId="{50F792D6-24DA-441D-BD91-88DD730F1995}" destId="{557C7F95-9BAC-4358-82E2-74EB63502B57}" srcOrd="0" destOrd="0" presId="urn:microsoft.com/office/officeart/2005/8/layout/hProcess9"/>
    <dgm:cxn modelId="{BC5C7C1F-1DD1-433D-B371-7E597640A435}" type="presOf" srcId="{390065F1-502E-4602-84B2-09A606A28580}" destId="{8677F939-DB94-4497-858D-83B4E90F55E2}" srcOrd="0" destOrd="0" presId="urn:microsoft.com/office/officeart/2005/8/layout/hProcess9"/>
    <dgm:cxn modelId="{DF453D68-AF07-482A-BDA4-C9E80129EDB8}" type="presParOf" srcId="{460B8118-9E04-41DD-88E5-AFC2A3DBBE7E}" destId="{A39F287C-1255-40C1-A661-F7880846BD1B}" srcOrd="0" destOrd="0" presId="urn:microsoft.com/office/officeart/2005/8/layout/hProcess9"/>
    <dgm:cxn modelId="{E8DFFA5C-BC36-45CE-8E68-264641B250C6}" type="presParOf" srcId="{460B8118-9E04-41DD-88E5-AFC2A3DBBE7E}" destId="{032A6567-F05B-4C54-8B5D-DAD7FC2C35A0}" srcOrd="1" destOrd="0" presId="urn:microsoft.com/office/officeart/2005/8/layout/hProcess9"/>
    <dgm:cxn modelId="{23E0B923-2009-4261-A4C5-271B679D3FA4}" type="presParOf" srcId="{032A6567-F05B-4C54-8B5D-DAD7FC2C35A0}" destId="{6FF32453-CC15-41FB-89DE-BFDF75FF8CCB}" srcOrd="0" destOrd="0" presId="urn:microsoft.com/office/officeart/2005/8/layout/hProcess9"/>
    <dgm:cxn modelId="{5F6693D5-BA91-45BB-ABDE-D69A4E4793DE}" type="presParOf" srcId="{032A6567-F05B-4C54-8B5D-DAD7FC2C35A0}" destId="{FF896451-D163-4C67-8891-E1E63A50C5D3}" srcOrd="1" destOrd="0" presId="urn:microsoft.com/office/officeart/2005/8/layout/hProcess9"/>
    <dgm:cxn modelId="{C1ED88FF-4BD1-49E2-9A06-653C611AA1F3}" type="presParOf" srcId="{032A6567-F05B-4C54-8B5D-DAD7FC2C35A0}" destId="{557C7F95-9BAC-4358-82E2-74EB63502B57}" srcOrd="2" destOrd="0" presId="urn:microsoft.com/office/officeart/2005/8/layout/hProcess9"/>
    <dgm:cxn modelId="{8300CDF8-DAF0-4757-9C80-46EF0A1FFBBD}" type="presParOf" srcId="{032A6567-F05B-4C54-8B5D-DAD7FC2C35A0}" destId="{51412F8C-EC32-43C1-82CC-F644AEDFF081}" srcOrd="3" destOrd="0" presId="urn:microsoft.com/office/officeart/2005/8/layout/hProcess9"/>
    <dgm:cxn modelId="{192BF8D3-D1CF-4C8B-8B27-DBAFAD8F1C92}" type="presParOf" srcId="{032A6567-F05B-4C54-8B5D-DAD7FC2C35A0}" destId="{F0A4D487-0E77-449B-976D-A0D8612FA79B}" srcOrd="4" destOrd="0" presId="urn:microsoft.com/office/officeart/2005/8/layout/hProcess9"/>
    <dgm:cxn modelId="{614C87E5-8F3A-416A-A184-A9B50CC77CB8}" type="presParOf" srcId="{032A6567-F05B-4C54-8B5D-DAD7FC2C35A0}" destId="{35D138E1-BB18-4035-B23C-880A820A9BA4}" srcOrd="5" destOrd="0" presId="urn:microsoft.com/office/officeart/2005/8/layout/hProcess9"/>
    <dgm:cxn modelId="{3F1E65AF-B83B-40CE-85A4-AB0B525E14C4}" type="presParOf" srcId="{032A6567-F05B-4C54-8B5D-DAD7FC2C35A0}" destId="{8677F939-DB94-4497-858D-83B4E90F55E2}"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5" csCatId="colorful" phldr="1"/>
      <dgm:spPr/>
    </dgm:pt>
    <dgm:pt modelId="{390065F1-502E-4602-84B2-09A606A28580}">
      <dgm:prSet phldrT="[Text]" custT="1"/>
      <dgm:spPr/>
      <dgm:t>
        <a:bodyPr/>
        <a:lstStyle/>
        <a:p>
          <a:r>
            <a:rPr lang="en-US" sz="2200" b="0" dirty="0" smtClean="0"/>
            <a:t>Enter Team Autolink:</a:t>
          </a:r>
          <a:endParaRPr lang="en-US" sz="2200" b="0" dirty="0"/>
        </a:p>
      </dgm:t>
    </dgm:pt>
    <dgm:pt modelId="{D0875672-FC09-4741-ACDB-9BD1E053CCE5}" type="parTrans" cxnId="{D60EAD6B-3C35-4E70-88BA-FDC1B9606FC8}">
      <dgm:prSet/>
      <dgm:spPr/>
      <dgm:t>
        <a:bodyPr/>
        <a:lstStyle/>
        <a:p>
          <a:endParaRPr lang="en-US"/>
        </a:p>
      </dgm:t>
    </dgm:pt>
    <dgm:pt modelId="{6E22FB25-FD74-447F-A478-E3F211D9C3AB}" type="sibTrans" cxnId="{D60EAD6B-3C35-4E70-88BA-FDC1B9606FC8}">
      <dgm:prSet/>
      <dgm:spPr/>
      <dgm:t>
        <a:bodyPr/>
        <a:lstStyle/>
        <a:p>
          <a:endParaRPr lang="en-US"/>
        </a:p>
      </dgm:t>
    </dgm:pt>
    <dgm:pt modelId="{868236F4-1CEE-4529-B670-1C192C95DC1A}">
      <dgm:prSet phldrT="[Text]" custT="1"/>
      <dgm:spPr/>
      <dgm:t>
        <a:bodyPr/>
        <a:lstStyle/>
        <a:p>
          <a:r>
            <a:rPr lang="en-US" sz="3200" b="1" dirty="0" smtClean="0"/>
            <a:t>Enter Team Provider/User</a:t>
          </a:r>
          <a:endParaRPr lang="en-US" sz="3200" b="1" dirty="0"/>
        </a:p>
      </dgm:t>
    </dgm:pt>
    <dgm:pt modelId="{7C35A4F5-9679-47D4-AFCE-445D5CEE20EA}" type="parTrans" cxnId="{38A05831-5E3C-4B2D-9D14-C6A3B11F555D}">
      <dgm:prSet/>
      <dgm:spPr/>
      <dgm:t>
        <a:bodyPr/>
        <a:lstStyle/>
        <a:p>
          <a:endParaRPr lang="en-US"/>
        </a:p>
      </dgm:t>
    </dgm:pt>
    <dgm:pt modelId="{715AB5FF-9371-46B4-ACAE-43E47EC67CA8}" type="sibTrans" cxnId="{38A05831-5E3C-4B2D-9D14-C6A3B11F555D}">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8677F939-DB94-4497-858D-83B4E90F55E2}" type="pres">
      <dgm:prSet presAssocID="{390065F1-502E-4602-84B2-09A606A28580}" presName="textNode" presStyleLbl="node1" presStyleIdx="0" presStyleCnt="2">
        <dgm:presLayoutVars>
          <dgm:bulletEnabled val="1"/>
        </dgm:presLayoutVars>
      </dgm:prSet>
      <dgm:spPr/>
      <dgm:t>
        <a:bodyPr/>
        <a:lstStyle/>
        <a:p>
          <a:endParaRPr lang="en-US"/>
        </a:p>
      </dgm:t>
    </dgm:pt>
    <dgm:pt modelId="{9D62F7C8-53C9-43DE-A19D-92B5130A9369}" type="pres">
      <dgm:prSet presAssocID="{6E22FB25-FD74-447F-A478-E3F211D9C3AB}" presName="sibTrans" presStyleCnt="0"/>
      <dgm:spPr/>
    </dgm:pt>
    <dgm:pt modelId="{DAA01CD1-756E-4A55-AB35-137A1703E34A}" type="pres">
      <dgm:prSet presAssocID="{868236F4-1CEE-4529-B670-1C192C95DC1A}" presName="textNode" presStyleLbl="node1" presStyleIdx="1" presStyleCnt="2">
        <dgm:presLayoutVars>
          <dgm:bulletEnabled val="1"/>
        </dgm:presLayoutVars>
      </dgm:prSet>
      <dgm:spPr/>
      <dgm:t>
        <a:bodyPr/>
        <a:lstStyle/>
        <a:p>
          <a:endParaRPr lang="en-US"/>
        </a:p>
      </dgm:t>
    </dgm:pt>
  </dgm:ptLst>
  <dgm:cxnLst>
    <dgm:cxn modelId="{38A05831-5E3C-4B2D-9D14-C6A3B11F555D}" srcId="{5EF0A4D4-5C0E-4348-924D-38E72C10C936}" destId="{868236F4-1CEE-4529-B670-1C192C95DC1A}" srcOrd="1" destOrd="0" parTransId="{7C35A4F5-9679-47D4-AFCE-445D5CEE20EA}" sibTransId="{715AB5FF-9371-46B4-ACAE-43E47EC67CA8}"/>
    <dgm:cxn modelId="{D07CDE02-FD5B-42A9-A3C9-BE994DBD794F}" type="presOf" srcId="{5EF0A4D4-5C0E-4348-924D-38E72C10C936}" destId="{460B8118-9E04-41DD-88E5-AFC2A3DBBE7E}" srcOrd="0" destOrd="0" presId="urn:microsoft.com/office/officeart/2005/8/layout/hProcess9"/>
    <dgm:cxn modelId="{17472346-4EB9-4311-8867-C2FF330A264B}" type="presOf" srcId="{390065F1-502E-4602-84B2-09A606A28580}" destId="{8677F939-DB94-4497-858D-83B4E90F55E2}" srcOrd="0" destOrd="0" presId="urn:microsoft.com/office/officeart/2005/8/layout/hProcess9"/>
    <dgm:cxn modelId="{D60EAD6B-3C35-4E70-88BA-FDC1B9606FC8}" srcId="{5EF0A4D4-5C0E-4348-924D-38E72C10C936}" destId="{390065F1-502E-4602-84B2-09A606A28580}" srcOrd="0" destOrd="0" parTransId="{D0875672-FC09-4741-ACDB-9BD1E053CCE5}" sibTransId="{6E22FB25-FD74-447F-A478-E3F211D9C3AB}"/>
    <dgm:cxn modelId="{2135CDD8-0A2A-4CFF-947B-B1A494646B8A}" type="presOf" srcId="{868236F4-1CEE-4529-B670-1C192C95DC1A}" destId="{DAA01CD1-756E-4A55-AB35-137A1703E34A}" srcOrd="0" destOrd="0" presId="urn:microsoft.com/office/officeart/2005/8/layout/hProcess9"/>
    <dgm:cxn modelId="{AE53DD2F-EA11-4DB7-9CDE-5795300C78EF}" type="presParOf" srcId="{460B8118-9E04-41DD-88E5-AFC2A3DBBE7E}" destId="{A39F287C-1255-40C1-A661-F7880846BD1B}" srcOrd="0" destOrd="0" presId="urn:microsoft.com/office/officeart/2005/8/layout/hProcess9"/>
    <dgm:cxn modelId="{868742FD-D562-437D-B81E-CCF7E26F0CAD}" type="presParOf" srcId="{460B8118-9E04-41DD-88E5-AFC2A3DBBE7E}" destId="{032A6567-F05B-4C54-8B5D-DAD7FC2C35A0}" srcOrd="1" destOrd="0" presId="urn:microsoft.com/office/officeart/2005/8/layout/hProcess9"/>
    <dgm:cxn modelId="{1CA306E3-F2FD-429D-9F0F-475A43AB5FE6}" type="presParOf" srcId="{032A6567-F05B-4C54-8B5D-DAD7FC2C35A0}" destId="{8677F939-DB94-4497-858D-83B4E90F55E2}" srcOrd="0" destOrd="0" presId="urn:microsoft.com/office/officeart/2005/8/layout/hProcess9"/>
    <dgm:cxn modelId="{7D03BCA2-9D7C-474B-98D0-8DB6A57CB96B}" type="presParOf" srcId="{032A6567-F05B-4C54-8B5D-DAD7FC2C35A0}" destId="{9D62F7C8-53C9-43DE-A19D-92B5130A9369}" srcOrd="1" destOrd="0" presId="urn:microsoft.com/office/officeart/2005/8/layout/hProcess9"/>
    <dgm:cxn modelId="{C8F465D3-8FE6-4AA4-81B1-92C79922AC2F}" type="presParOf" srcId="{032A6567-F05B-4C54-8B5D-DAD7FC2C35A0}" destId="{DAA01CD1-756E-4A55-AB35-137A1703E34A}"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5" csCatId="colorful" phldr="1"/>
      <dgm:spPr/>
    </dgm:pt>
    <dgm:pt modelId="{390065F1-502E-4602-84B2-09A606A28580}">
      <dgm:prSet phldrT="[Text]" custT="1"/>
      <dgm:spPr/>
      <dgm:t>
        <a:bodyPr/>
        <a:lstStyle/>
        <a:p>
          <a:r>
            <a:rPr lang="en-US" sz="2200" b="0" dirty="0" smtClean="0"/>
            <a:t>Enter Team Autolink:</a:t>
          </a:r>
          <a:endParaRPr lang="en-US" sz="2200" b="0" dirty="0"/>
        </a:p>
      </dgm:t>
    </dgm:pt>
    <dgm:pt modelId="{D0875672-FC09-4741-ACDB-9BD1E053CCE5}" type="parTrans" cxnId="{D60EAD6B-3C35-4E70-88BA-FDC1B9606FC8}">
      <dgm:prSet/>
      <dgm:spPr/>
      <dgm:t>
        <a:bodyPr/>
        <a:lstStyle/>
        <a:p>
          <a:endParaRPr lang="en-US"/>
        </a:p>
      </dgm:t>
    </dgm:pt>
    <dgm:pt modelId="{6E22FB25-FD74-447F-A478-E3F211D9C3AB}" type="sibTrans" cxnId="{D60EAD6B-3C35-4E70-88BA-FDC1B9606FC8}">
      <dgm:prSet/>
      <dgm:spPr/>
      <dgm:t>
        <a:bodyPr/>
        <a:lstStyle/>
        <a:p>
          <a:endParaRPr lang="en-US"/>
        </a:p>
      </dgm:t>
    </dgm:pt>
    <dgm:pt modelId="{868236F4-1CEE-4529-B670-1C192C95DC1A}">
      <dgm:prSet phldrT="[Text]" custT="1"/>
      <dgm:spPr/>
      <dgm:t>
        <a:bodyPr/>
        <a:lstStyle/>
        <a:p>
          <a:r>
            <a:rPr lang="en-US" sz="2200" b="0" dirty="0" smtClean="0"/>
            <a:t>Enter Team Provider/User</a:t>
          </a:r>
          <a:endParaRPr lang="en-US" sz="2200" b="0" dirty="0"/>
        </a:p>
      </dgm:t>
    </dgm:pt>
    <dgm:pt modelId="{7C35A4F5-9679-47D4-AFCE-445D5CEE20EA}" type="parTrans" cxnId="{38A05831-5E3C-4B2D-9D14-C6A3B11F555D}">
      <dgm:prSet/>
      <dgm:spPr/>
      <dgm:t>
        <a:bodyPr/>
        <a:lstStyle/>
        <a:p>
          <a:endParaRPr lang="en-US"/>
        </a:p>
      </dgm:t>
    </dgm:pt>
    <dgm:pt modelId="{715AB5FF-9371-46B4-ACAE-43E47EC67CA8}" type="sibTrans" cxnId="{38A05831-5E3C-4B2D-9D14-C6A3B11F555D}">
      <dgm:prSet/>
      <dgm:spPr/>
      <dgm:t>
        <a:bodyPr/>
        <a:lstStyle/>
        <a:p>
          <a:endParaRPr lang="en-US"/>
        </a:p>
      </dgm:t>
    </dgm:pt>
    <dgm:pt modelId="{CD2ED26D-8AE5-460A-B491-BA71C782226C}">
      <dgm:prSet phldrT="[Text]" custT="1"/>
      <dgm:spPr/>
      <dgm:t>
        <a:bodyPr/>
        <a:lstStyle/>
        <a:p>
          <a:r>
            <a:rPr lang="en-US" sz="3200" b="1" dirty="0" smtClean="0"/>
            <a:t>Enter Device:</a:t>
          </a:r>
          <a:endParaRPr lang="en-US" sz="3200" b="1" dirty="0"/>
        </a:p>
      </dgm:t>
    </dgm:pt>
    <dgm:pt modelId="{E7F96B21-D75C-4B0D-A4EE-EEE1139BD71D}" type="parTrans" cxnId="{3A848AFF-59E9-4880-9C86-BDC7E8936A03}">
      <dgm:prSet/>
      <dgm:spPr/>
      <dgm:t>
        <a:bodyPr/>
        <a:lstStyle/>
        <a:p>
          <a:endParaRPr lang="en-US"/>
        </a:p>
      </dgm:t>
    </dgm:pt>
    <dgm:pt modelId="{AE30BFA7-F609-47FD-8558-0008547E86BD}" type="sibTrans" cxnId="{3A848AFF-59E9-4880-9C86-BDC7E8936A03}">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8677F939-DB94-4497-858D-83B4E90F55E2}" type="pres">
      <dgm:prSet presAssocID="{390065F1-502E-4602-84B2-09A606A28580}" presName="textNode" presStyleLbl="node1" presStyleIdx="0" presStyleCnt="3">
        <dgm:presLayoutVars>
          <dgm:bulletEnabled val="1"/>
        </dgm:presLayoutVars>
      </dgm:prSet>
      <dgm:spPr/>
      <dgm:t>
        <a:bodyPr/>
        <a:lstStyle/>
        <a:p>
          <a:endParaRPr lang="en-US"/>
        </a:p>
      </dgm:t>
    </dgm:pt>
    <dgm:pt modelId="{9D62F7C8-53C9-43DE-A19D-92B5130A9369}" type="pres">
      <dgm:prSet presAssocID="{6E22FB25-FD74-447F-A478-E3F211D9C3AB}" presName="sibTrans" presStyleCnt="0"/>
      <dgm:spPr/>
    </dgm:pt>
    <dgm:pt modelId="{DAA01CD1-756E-4A55-AB35-137A1703E34A}" type="pres">
      <dgm:prSet presAssocID="{868236F4-1CEE-4529-B670-1C192C95DC1A}" presName="textNode" presStyleLbl="node1" presStyleIdx="1" presStyleCnt="3">
        <dgm:presLayoutVars>
          <dgm:bulletEnabled val="1"/>
        </dgm:presLayoutVars>
      </dgm:prSet>
      <dgm:spPr/>
      <dgm:t>
        <a:bodyPr/>
        <a:lstStyle/>
        <a:p>
          <a:endParaRPr lang="en-US"/>
        </a:p>
      </dgm:t>
    </dgm:pt>
    <dgm:pt modelId="{3C86E851-4B25-4D4F-BD77-DF353FAD4FAE}" type="pres">
      <dgm:prSet presAssocID="{715AB5FF-9371-46B4-ACAE-43E47EC67CA8}" presName="sibTrans" presStyleCnt="0"/>
      <dgm:spPr/>
    </dgm:pt>
    <dgm:pt modelId="{AEB65E7F-3CAB-44B3-8EE8-64795090040F}" type="pres">
      <dgm:prSet presAssocID="{CD2ED26D-8AE5-460A-B491-BA71C782226C}" presName="textNode" presStyleLbl="node1" presStyleIdx="2" presStyleCnt="3">
        <dgm:presLayoutVars>
          <dgm:bulletEnabled val="1"/>
        </dgm:presLayoutVars>
      </dgm:prSet>
      <dgm:spPr/>
      <dgm:t>
        <a:bodyPr/>
        <a:lstStyle/>
        <a:p>
          <a:endParaRPr lang="en-US"/>
        </a:p>
      </dgm:t>
    </dgm:pt>
  </dgm:ptLst>
  <dgm:cxnLst>
    <dgm:cxn modelId="{38A05831-5E3C-4B2D-9D14-C6A3B11F555D}" srcId="{5EF0A4D4-5C0E-4348-924D-38E72C10C936}" destId="{868236F4-1CEE-4529-B670-1C192C95DC1A}" srcOrd="1" destOrd="0" parTransId="{7C35A4F5-9679-47D4-AFCE-445D5CEE20EA}" sibTransId="{715AB5FF-9371-46B4-ACAE-43E47EC67CA8}"/>
    <dgm:cxn modelId="{D7D36683-1243-4503-BA3C-D8090FDCD5E0}" type="presOf" srcId="{5EF0A4D4-5C0E-4348-924D-38E72C10C936}" destId="{460B8118-9E04-41DD-88E5-AFC2A3DBBE7E}" srcOrd="0" destOrd="0" presId="urn:microsoft.com/office/officeart/2005/8/layout/hProcess9"/>
    <dgm:cxn modelId="{1776D55E-422B-41AE-B4B2-B423DBB575CB}" type="presOf" srcId="{CD2ED26D-8AE5-460A-B491-BA71C782226C}" destId="{AEB65E7F-3CAB-44B3-8EE8-64795090040F}" srcOrd="0" destOrd="0" presId="urn:microsoft.com/office/officeart/2005/8/layout/hProcess9"/>
    <dgm:cxn modelId="{4D38B972-8B37-4AD9-B2B3-E1CD27749946}" type="presOf" srcId="{868236F4-1CEE-4529-B670-1C192C95DC1A}" destId="{DAA01CD1-756E-4A55-AB35-137A1703E34A}" srcOrd="0" destOrd="0" presId="urn:microsoft.com/office/officeart/2005/8/layout/hProcess9"/>
    <dgm:cxn modelId="{D60EAD6B-3C35-4E70-88BA-FDC1B9606FC8}" srcId="{5EF0A4D4-5C0E-4348-924D-38E72C10C936}" destId="{390065F1-502E-4602-84B2-09A606A28580}" srcOrd="0" destOrd="0" parTransId="{D0875672-FC09-4741-ACDB-9BD1E053CCE5}" sibTransId="{6E22FB25-FD74-447F-A478-E3F211D9C3AB}"/>
    <dgm:cxn modelId="{2836290F-5FE6-4F90-9B3C-8DB523D62A8A}" type="presOf" srcId="{390065F1-502E-4602-84B2-09A606A28580}" destId="{8677F939-DB94-4497-858D-83B4E90F55E2}" srcOrd="0" destOrd="0" presId="urn:microsoft.com/office/officeart/2005/8/layout/hProcess9"/>
    <dgm:cxn modelId="{3A848AFF-59E9-4880-9C86-BDC7E8936A03}" srcId="{5EF0A4D4-5C0E-4348-924D-38E72C10C936}" destId="{CD2ED26D-8AE5-460A-B491-BA71C782226C}" srcOrd="2" destOrd="0" parTransId="{E7F96B21-D75C-4B0D-A4EE-EEE1139BD71D}" sibTransId="{AE30BFA7-F609-47FD-8558-0008547E86BD}"/>
    <dgm:cxn modelId="{F1FB12A9-5FA2-4F5D-9A4C-E7A523954A6B}" type="presParOf" srcId="{460B8118-9E04-41DD-88E5-AFC2A3DBBE7E}" destId="{A39F287C-1255-40C1-A661-F7880846BD1B}" srcOrd="0" destOrd="0" presId="urn:microsoft.com/office/officeart/2005/8/layout/hProcess9"/>
    <dgm:cxn modelId="{90EB48CE-93F2-4BF1-AEE7-0411C3464D88}" type="presParOf" srcId="{460B8118-9E04-41DD-88E5-AFC2A3DBBE7E}" destId="{032A6567-F05B-4C54-8B5D-DAD7FC2C35A0}" srcOrd="1" destOrd="0" presId="urn:microsoft.com/office/officeart/2005/8/layout/hProcess9"/>
    <dgm:cxn modelId="{C4AADBAE-9BDF-4325-A8F7-90297DFEBC49}" type="presParOf" srcId="{032A6567-F05B-4C54-8B5D-DAD7FC2C35A0}" destId="{8677F939-DB94-4497-858D-83B4E90F55E2}" srcOrd="0" destOrd="0" presId="urn:microsoft.com/office/officeart/2005/8/layout/hProcess9"/>
    <dgm:cxn modelId="{5383CA8E-48D7-4AA4-881F-5BCBB935AA9E}" type="presParOf" srcId="{032A6567-F05B-4C54-8B5D-DAD7FC2C35A0}" destId="{9D62F7C8-53C9-43DE-A19D-92B5130A9369}" srcOrd="1" destOrd="0" presId="urn:microsoft.com/office/officeart/2005/8/layout/hProcess9"/>
    <dgm:cxn modelId="{2F4BD6F6-9E0F-4762-A554-D293929318FA}" type="presParOf" srcId="{032A6567-F05B-4C54-8B5D-DAD7FC2C35A0}" destId="{DAA01CD1-756E-4A55-AB35-137A1703E34A}" srcOrd="2" destOrd="0" presId="urn:microsoft.com/office/officeart/2005/8/layout/hProcess9"/>
    <dgm:cxn modelId="{A33B365D-3C40-4945-8FEA-CA5007B519F4}" type="presParOf" srcId="{032A6567-F05B-4C54-8B5D-DAD7FC2C35A0}" destId="{3C86E851-4B25-4D4F-BD77-DF353FAD4FAE}" srcOrd="3" destOrd="0" presId="urn:microsoft.com/office/officeart/2005/8/layout/hProcess9"/>
    <dgm:cxn modelId="{7B08E470-40A4-4CF5-9DC6-3EB5B02C2ECB}" type="presParOf" srcId="{032A6567-F05B-4C54-8B5D-DAD7FC2C35A0}" destId="{AEB65E7F-3CAB-44B3-8EE8-64795090040F}"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5" csCatId="colorful" phldr="1"/>
      <dgm:spPr/>
    </dgm:pt>
    <dgm:pt modelId="{390065F1-502E-4602-84B2-09A606A28580}">
      <dgm:prSet phldrT="[Text]" custT="1"/>
      <dgm:spPr/>
      <dgm:t>
        <a:bodyPr/>
        <a:lstStyle/>
        <a:p>
          <a:r>
            <a:rPr lang="en-US" sz="2200" b="0" dirty="0" smtClean="0"/>
            <a:t>Enter Team Autolink:</a:t>
          </a:r>
          <a:endParaRPr lang="en-US" sz="2200" b="0" dirty="0"/>
        </a:p>
      </dgm:t>
    </dgm:pt>
    <dgm:pt modelId="{D0875672-FC09-4741-ACDB-9BD1E053CCE5}" type="parTrans" cxnId="{D60EAD6B-3C35-4E70-88BA-FDC1B9606FC8}">
      <dgm:prSet/>
      <dgm:spPr/>
      <dgm:t>
        <a:bodyPr/>
        <a:lstStyle/>
        <a:p>
          <a:endParaRPr lang="en-US"/>
        </a:p>
      </dgm:t>
    </dgm:pt>
    <dgm:pt modelId="{6E22FB25-FD74-447F-A478-E3F211D9C3AB}" type="sibTrans" cxnId="{D60EAD6B-3C35-4E70-88BA-FDC1B9606FC8}">
      <dgm:prSet/>
      <dgm:spPr/>
      <dgm:t>
        <a:bodyPr/>
        <a:lstStyle/>
        <a:p>
          <a:endParaRPr lang="en-US"/>
        </a:p>
      </dgm:t>
    </dgm:pt>
    <dgm:pt modelId="{868236F4-1CEE-4529-B670-1C192C95DC1A}">
      <dgm:prSet phldrT="[Text]" custT="1"/>
      <dgm:spPr/>
      <dgm:t>
        <a:bodyPr/>
        <a:lstStyle/>
        <a:p>
          <a:r>
            <a:rPr lang="en-US" sz="2200" b="0" dirty="0" smtClean="0"/>
            <a:t>Enter Team Provider/ User</a:t>
          </a:r>
          <a:endParaRPr lang="en-US" sz="2200" b="0" dirty="0"/>
        </a:p>
      </dgm:t>
    </dgm:pt>
    <dgm:pt modelId="{7C35A4F5-9679-47D4-AFCE-445D5CEE20EA}" type="parTrans" cxnId="{38A05831-5E3C-4B2D-9D14-C6A3B11F555D}">
      <dgm:prSet/>
      <dgm:spPr/>
      <dgm:t>
        <a:bodyPr/>
        <a:lstStyle/>
        <a:p>
          <a:endParaRPr lang="en-US"/>
        </a:p>
      </dgm:t>
    </dgm:pt>
    <dgm:pt modelId="{715AB5FF-9371-46B4-ACAE-43E47EC67CA8}" type="sibTrans" cxnId="{38A05831-5E3C-4B2D-9D14-C6A3B11F555D}">
      <dgm:prSet/>
      <dgm:spPr/>
      <dgm:t>
        <a:bodyPr/>
        <a:lstStyle/>
        <a:p>
          <a:endParaRPr lang="en-US"/>
        </a:p>
      </dgm:t>
    </dgm:pt>
    <dgm:pt modelId="{CD2ED26D-8AE5-460A-B491-BA71C782226C}">
      <dgm:prSet phldrT="[Text]" custT="1"/>
      <dgm:spPr/>
      <dgm:t>
        <a:bodyPr/>
        <a:lstStyle/>
        <a:p>
          <a:r>
            <a:rPr lang="en-US" sz="2200" b="0" dirty="0" smtClean="0"/>
            <a:t>Enter Device: </a:t>
          </a:r>
          <a:endParaRPr lang="en-US" sz="2200" b="0" dirty="0"/>
        </a:p>
      </dgm:t>
    </dgm:pt>
    <dgm:pt modelId="{E7F96B21-D75C-4B0D-A4EE-EEE1139BD71D}" type="parTrans" cxnId="{3A848AFF-59E9-4880-9C86-BDC7E8936A03}">
      <dgm:prSet/>
      <dgm:spPr/>
      <dgm:t>
        <a:bodyPr/>
        <a:lstStyle/>
        <a:p>
          <a:endParaRPr lang="en-US"/>
        </a:p>
      </dgm:t>
    </dgm:pt>
    <dgm:pt modelId="{AE30BFA7-F609-47FD-8558-0008547E86BD}" type="sibTrans" cxnId="{3A848AFF-59E9-4880-9C86-BDC7E8936A03}">
      <dgm:prSet/>
      <dgm:spPr/>
      <dgm:t>
        <a:bodyPr/>
        <a:lstStyle/>
        <a:p>
          <a:endParaRPr lang="en-US"/>
        </a:p>
      </dgm:t>
    </dgm:pt>
    <dgm:pt modelId="{45D15699-902E-4DA4-909B-BA20AE043359}">
      <dgm:prSet phldrT="[Text]" custT="1"/>
      <dgm:spPr/>
      <dgm:t>
        <a:bodyPr/>
        <a:lstStyle/>
        <a:p>
          <a:r>
            <a:rPr lang="en-US" sz="3200" b="1" dirty="0" smtClean="0"/>
            <a:t>Enter Subscription Status: </a:t>
          </a:r>
          <a:endParaRPr lang="en-US" sz="3200" b="1" dirty="0"/>
        </a:p>
      </dgm:t>
    </dgm:pt>
    <dgm:pt modelId="{56A27307-9208-4795-A2CD-D2F73B93B70E}" type="parTrans" cxnId="{CA5C0511-8DDF-4C4D-8C44-20A97AE29CB0}">
      <dgm:prSet/>
      <dgm:spPr/>
      <dgm:t>
        <a:bodyPr/>
        <a:lstStyle/>
        <a:p>
          <a:endParaRPr lang="en-US"/>
        </a:p>
      </dgm:t>
    </dgm:pt>
    <dgm:pt modelId="{F6BECCE6-ABB0-42D2-9C8C-5EA286AC6613}" type="sibTrans" cxnId="{CA5C0511-8DDF-4C4D-8C44-20A97AE29CB0}">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8677F939-DB94-4497-858D-83B4E90F55E2}" type="pres">
      <dgm:prSet presAssocID="{390065F1-502E-4602-84B2-09A606A28580}" presName="textNode" presStyleLbl="node1" presStyleIdx="0" presStyleCnt="4" custScaleX="66891">
        <dgm:presLayoutVars>
          <dgm:bulletEnabled val="1"/>
        </dgm:presLayoutVars>
      </dgm:prSet>
      <dgm:spPr/>
      <dgm:t>
        <a:bodyPr/>
        <a:lstStyle/>
        <a:p>
          <a:endParaRPr lang="en-US"/>
        </a:p>
      </dgm:t>
    </dgm:pt>
    <dgm:pt modelId="{9D62F7C8-53C9-43DE-A19D-92B5130A9369}" type="pres">
      <dgm:prSet presAssocID="{6E22FB25-FD74-447F-A478-E3F211D9C3AB}" presName="sibTrans" presStyleCnt="0"/>
      <dgm:spPr/>
    </dgm:pt>
    <dgm:pt modelId="{DAA01CD1-756E-4A55-AB35-137A1703E34A}" type="pres">
      <dgm:prSet presAssocID="{868236F4-1CEE-4529-B670-1C192C95DC1A}" presName="textNode" presStyleLbl="node1" presStyleIdx="1" presStyleCnt="4" custScaleX="84247">
        <dgm:presLayoutVars>
          <dgm:bulletEnabled val="1"/>
        </dgm:presLayoutVars>
      </dgm:prSet>
      <dgm:spPr/>
      <dgm:t>
        <a:bodyPr/>
        <a:lstStyle/>
        <a:p>
          <a:endParaRPr lang="en-US"/>
        </a:p>
      </dgm:t>
    </dgm:pt>
    <dgm:pt modelId="{3C86E851-4B25-4D4F-BD77-DF353FAD4FAE}" type="pres">
      <dgm:prSet presAssocID="{715AB5FF-9371-46B4-ACAE-43E47EC67CA8}" presName="sibTrans" presStyleCnt="0"/>
      <dgm:spPr/>
    </dgm:pt>
    <dgm:pt modelId="{AEB65E7F-3CAB-44B3-8EE8-64795090040F}" type="pres">
      <dgm:prSet presAssocID="{CD2ED26D-8AE5-460A-B491-BA71C782226C}" presName="textNode" presStyleLbl="node1" presStyleIdx="2" presStyleCnt="4" custScaleX="54268">
        <dgm:presLayoutVars>
          <dgm:bulletEnabled val="1"/>
        </dgm:presLayoutVars>
      </dgm:prSet>
      <dgm:spPr/>
      <dgm:t>
        <a:bodyPr/>
        <a:lstStyle/>
        <a:p>
          <a:endParaRPr lang="en-US"/>
        </a:p>
      </dgm:t>
    </dgm:pt>
    <dgm:pt modelId="{63E42F6E-B1DF-4852-B599-EE28139516A6}" type="pres">
      <dgm:prSet presAssocID="{AE30BFA7-F609-47FD-8558-0008547E86BD}" presName="sibTrans" presStyleCnt="0"/>
      <dgm:spPr/>
    </dgm:pt>
    <dgm:pt modelId="{C24CECF8-C4A0-4905-9CA5-4E0D6ED9ECF1}" type="pres">
      <dgm:prSet presAssocID="{45D15699-902E-4DA4-909B-BA20AE043359}" presName="textNode" presStyleLbl="node1" presStyleIdx="3" presStyleCnt="4" custScaleX="132694">
        <dgm:presLayoutVars>
          <dgm:bulletEnabled val="1"/>
        </dgm:presLayoutVars>
      </dgm:prSet>
      <dgm:spPr/>
      <dgm:t>
        <a:bodyPr/>
        <a:lstStyle/>
        <a:p>
          <a:endParaRPr lang="en-US"/>
        </a:p>
      </dgm:t>
    </dgm:pt>
  </dgm:ptLst>
  <dgm:cxnLst>
    <dgm:cxn modelId="{3A848AFF-59E9-4880-9C86-BDC7E8936A03}" srcId="{5EF0A4D4-5C0E-4348-924D-38E72C10C936}" destId="{CD2ED26D-8AE5-460A-B491-BA71C782226C}" srcOrd="2" destOrd="0" parTransId="{E7F96B21-D75C-4B0D-A4EE-EEE1139BD71D}" sibTransId="{AE30BFA7-F609-47FD-8558-0008547E86BD}"/>
    <dgm:cxn modelId="{CA5C0511-8DDF-4C4D-8C44-20A97AE29CB0}" srcId="{5EF0A4D4-5C0E-4348-924D-38E72C10C936}" destId="{45D15699-902E-4DA4-909B-BA20AE043359}" srcOrd="3" destOrd="0" parTransId="{56A27307-9208-4795-A2CD-D2F73B93B70E}" sibTransId="{F6BECCE6-ABB0-42D2-9C8C-5EA286AC6613}"/>
    <dgm:cxn modelId="{37DE780F-FA74-40CB-B250-F2C25E63909C}" type="presOf" srcId="{868236F4-1CEE-4529-B670-1C192C95DC1A}" destId="{DAA01CD1-756E-4A55-AB35-137A1703E34A}" srcOrd="0" destOrd="0" presId="urn:microsoft.com/office/officeart/2005/8/layout/hProcess9"/>
    <dgm:cxn modelId="{4AE73325-4FB6-453E-B5ED-97A40E1DDAA7}" type="presOf" srcId="{CD2ED26D-8AE5-460A-B491-BA71C782226C}" destId="{AEB65E7F-3CAB-44B3-8EE8-64795090040F}" srcOrd="0" destOrd="0" presId="urn:microsoft.com/office/officeart/2005/8/layout/hProcess9"/>
    <dgm:cxn modelId="{38A05831-5E3C-4B2D-9D14-C6A3B11F555D}" srcId="{5EF0A4D4-5C0E-4348-924D-38E72C10C936}" destId="{868236F4-1CEE-4529-B670-1C192C95DC1A}" srcOrd="1" destOrd="0" parTransId="{7C35A4F5-9679-47D4-AFCE-445D5CEE20EA}" sibTransId="{715AB5FF-9371-46B4-ACAE-43E47EC67CA8}"/>
    <dgm:cxn modelId="{98045A7A-DDCA-4C3A-9EFF-CCA2CABE4E19}" type="presOf" srcId="{390065F1-502E-4602-84B2-09A606A28580}" destId="{8677F939-DB94-4497-858D-83B4E90F55E2}" srcOrd="0" destOrd="0" presId="urn:microsoft.com/office/officeart/2005/8/layout/hProcess9"/>
    <dgm:cxn modelId="{5FB0A06D-7FB2-4987-81A4-D65F26A394B1}" type="presOf" srcId="{5EF0A4D4-5C0E-4348-924D-38E72C10C936}" destId="{460B8118-9E04-41DD-88E5-AFC2A3DBBE7E}" srcOrd="0" destOrd="0" presId="urn:microsoft.com/office/officeart/2005/8/layout/hProcess9"/>
    <dgm:cxn modelId="{D60EAD6B-3C35-4E70-88BA-FDC1B9606FC8}" srcId="{5EF0A4D4-5C0E-4348-924D-38E72C10C936}" destId="{390065F1-502E-4602-84B2-09A606A28580}" srcOrd="0" destOrd="0" parTransId="{D0875672-FC09-4741-ACDB-9BD1E053CCE5}" sibTransId="{6E22FB25-FD74-447F-A478-E3F211D9C3AB}"/>
    <dgm:cxn modelId="{750AA9F4-9E3E-463B-9D50-C57458FBA1EF}" type="presOf" srcId="{45D15699-902E-4DA4-909B-BA20AE043359}" destId="{C24CECF8-C4A0-4905-9CA5-4E0D6ED9ECF1}" srcOrd="0" destOrd="0" presId="urn:microsoft.com/office/officeart/2005/8/layout/hProcess9"/>
    <dgm:cxn modelId="{64750817-1559-4937-B545-A1AB71C00E65}" type="presParOf" srcId="{460B8118-9E04-41DD-88E5-AFC2A3DBBE7E}" destId="{A39F287C-1255-40C1-A661-F7880846BD1B}" srcOrd="0" destOrd="0" presId="urn:microsoft.com/office/officeart/2005/8/layout/hProcess9"/>
    <dgm:cxn modelId="{6A761A49-403D-42D9-BCE7-534AC8C0786A}" type="presParOf" srcId="{460B8118-9E04-41DD-88E5-AFC2A3DBBE7E}" destId="{032A6567-F05B-4C54-8B5D-DAD7FC2C35A0}" srcOrd="1" destOrd="0" presId="urn:microsoft.com/office/officeart/2005/8/layout/hProcess9"/>
    <dgm:cxn modelId="{FF16DA42-1197-41E4-ABB8-FA203058D64F}" type="presParOf" srcId="{032A6567-F05B-4C54-8B5D-DAD7FC2C35A0}" destId="{8677F939-DB94-4497-858D-83B4E90F55E2}" srcOrd="0" destOrd="0" presId="urn:microsoft.com/office/officeart/2005/8/layout/hProcess9"/>
    <dgm:cxn modelId="{6B6F2DF4-D59C-4FFA-86FD-A26650E25BAB}" type="presParOf" srcId="{032A6567-F05B-4C54-8B5D-DAD7FC2C35A0}" destId="{9D62F7C8-53C9-43DE-A19D-92B5130A9369}" srcOrd="1" destOrd="0" presId="urn:microsoft.com/office/officeart/2005/8/layout/hProcess9"/>
    <dgm:cxn modelId="{EE464F9F-E985-4BE4-9B57-73D038FA8A13}" type="presParOf" srcId="{032A6567-F05B-4C54-8B5D-DAD7FC2C35A0}" destId="{DAA01CD1-756E-4A55-AB35-137A1703E34A}" srcOrd="2" destOrd="0" presId="urn:microsoft.com/office/officeart/2005/8/layout/hProcess9"/>
    <dgm:cxn modelId="{594A4EE2-7AA9-463B-AE47-92E498BADBC3}" type="presParOf" srcId="{032A6567-F05B-4C54-8B5D-DAD7FC2C35A0}" destId="{3C86E851-4B25-4D4F-BD77-DF353FAD4FAE}" srcOrd="3" destOrd="0" presId="urn:microsoft.com/office/officeart/2005/8/layout/hProcess9"/>
    <dgm:cxn modelId="{F91713E2-755E-4E11-AACB-315209073C38}" type="presParOf" srcId="{032A6567-F05B-4C54-8B5D-DAD7FC2C35A0}" destId="{AEB65E7F-3CAB-44B3-8EE8-64795090040F}" srcOrd="4" destOrd="0" presId="urn:microsoft.com/office/officeart/2005/8/layout/hProcess9"/>
    <dgm:cxn modelId="{2C47B222-C65E-4E17-9330-A96192D54780}" type="presParOf" srcId="{032A6567-F05B-4C54-8B5D-DAD7FC2C35A0}" destId="{63E42F6E-B1DF-4852-B599-EE28139516A6}" srcOrd="5" destOrd="0" presId="urn:microsoft.com/office/officeart/2005/8/layout/hProcess9"/>
    <dgm:cxn modelId="{CCD2D671-682D-4A6E-B730-BB028796C6C3}" type="presParOf" srcId="{032A6567-F05B-4C54-8B5D-DAD7FC2C35A0}" destId="{C24CECF8-C4A0-4905-9CA5-4E0D6ED9ECF1}"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EE940704-4E02-4105-8A8F-311A2B855203}">
      <dgm:prSet phldrT="[Text]" custT="1"/>
      <dgm:spPr/>
      <dgm:t>
        <a:bodyPr/>
        <a:lstStyle/>
        <a:p>
          <a:r>
            <a:rPr lang="en-US" sz="3200" b="1" dirty="0" smtClean="0">
              <a:effectLst/>
              <a:latin typeface="+mn-lt"/>
              <a:ea typeface="Times New Roman"/>
            </a:rPr>
            <a:t>CPRS Manager Menu</a:t>
          </a:r>
          <a:endParaRPr lang="en-US" sz="320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1">
        <dgm:presLayoutVars>
          <dgm:bulletEnabled val="1"/>
        </dgm:presLayoutVars>
      </dgm:prSet>
      <dgm:spPr/>
      <dgm:t>
        <a:bodyPr/>
        <a:lstStyle/>
        <a:p>
          <a:endParaRPr lang="en-US"/>
        </a:p>
      </dgm:t>
    </dgm:pt>
  </dgm:ptLst>
  <dgm:cxnLst>
    <dgm:cxn modelId="{0803C5FF-5D9A-4C36-B05D-2D211B964ACE}" type="presOf" srcId="{5EF0A4D4-5C0E-4348-924D-38E72C10C936}" destId="{460B8118-9E04-41DD-88E5-AFC2A3DBBE7E}"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1031D2E7-1191-4849-AB8C-749F0F49B4CE}" type="presOf" srcId="{EE940704-4E02-4105-8A8F-311A2B855203}" destId="{ADBC98C5-1D7F-4ED4-89E4-3F034BF58EB5}" srcOrd="0" destOrd="0" presId="urn:microsoft.com/office/officeart/2005/8/layout/hProcess9"/>
    <dgm:cxn modelId="{51A450D2-638C-405E-BDC0-3455E314388E}" type="presParOf" srcId="{460B8118-9E04-41DD-88E5-AFC2A3DBBE7E}" destId="{A39F287C-1255-40C1-A661-F7880846BD1B}" srcOrd="0" destOrd="0" presId="urn:microsoft.com/office/officeart/2005/8/layout/hProcess9"/>
    <dgm:cxn modelId="{415F82FE-8512-4D23-9082-39FB15B7A939}" type="presParOf" srcId="{460B8118-9E04-41DD-88E5-AFC2A3DBBE7E}" destId="{032A6567-F05B-4C54-8B5D-DAD7FC2C35A0}" srcOrd="1" destOrd="0" presId="urn:microsoft.com/office/officeart/2005/8/layout/hProcess9"/>
    <dgm:cxn modelId="{92AAAFCC-8BD5-456E-AE1F-65A56DACF72A}" type="presParOf" srcId="{032A6567-F05B-4C54-8B5D-DAD7FC2C35A0}" destId="{ADBC98C5-1D7F-4ED4-89E4-3F034BF58EB5}"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15.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3200" b="1" dirty="0" smtClean="0"/>
            <a:t>CPRS Configuration (</a:t>
          </a:r>
          <a:r>
            <a:rPr lang="en-US" sz="3200" b="1" dirty="0" err="1" smtClean="0"/>
            <a:t>Clin</a:t>
          </a:r>
          <a:r>
            <a:rPr lang="en-US" sz="3200" b="1" dirty="0" smtClean="0"/>
            <a:t> </a:t>
          </a:r>
          <a:r>
            <a:rPr lang="en-US" sz="3200" b="1" dirty="0" err="1" smtClean="0"/>
            <a:t>Coord</a:t>
          </a:r>
          <a:r>
            <a:rPr lang="en-US" sz="3200" b="1" dirty="0" smtClean="0"/>
            <a:t>)</a:t>
          </a:r>
          <a:endParaRPr lang="en-US" sz="3200" b="1" dirty="0"/>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2">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2">
        <dgm:presLayoutVars>
          <dgm:bulletEnabled val="1"/>
        </dgm:presLayoutVars>
      </dgm:prSet>
      <dgm:spPr/>
      <dgm:t>
        <a:bodyPr/>
        <a:lstStyle/>
        <a:p>
          <a:endParaRPr lang="en-US"/>
        </a:p>
      </dgm:t>
    </dgm:pt>
  </dgm:ptLst>
  <dgm:cxnLst>
    <dgm:cxn modelId="{23DEC275-53D3-4D7C-A3AF-E2366C43365E}" srcId="{5EF0A4D4-5C0E-4348-924D-38E72C10C936}" destId="{0AFCB2F8-A4FE-4870-916F-6407F822D98D}" srcOrd="1" destOrd="0" parTransId="{A0E51478-7796-41A5-A2B2-76BCDCD597C1}" sibTransId="{C6539B2C-ABF2-436B-802E-0413C4197404}"/>
    <dgm:cxn modelId="{7BA09C98-2E96-440C-8ACD-3F60B7FC7073}" type="presOf" srcId="{EE940704-4E02-4105-8A8F-311A2B855203}" destId="{ADBC98C5-1D7F-4ED4-89E4-3F034BF58EB5}"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35730FB8-B01A-43F0-B1D1-A1956F6CF78A}" type="presOf" srcId="{5EF0A4D4-5C0E-4348-924D-38E72C10C936}" destId="{460B8118-9E04-41DD-88E5-AFC2A3DBBE7E}" srcOrd="0" destOrd="0" presId="urn:microsoft.com/office/officeart/2005/8/layout/hProcess9"/>
    <dgm:cxn modelId="{DC98E20C-6A1C-475C-91E3-434AD2FF408C}" type="presOf" srcId="{0AFCB2F8-A4FE-4870-916F-6407F822D98D}" destId="{18B490DF-ECED-4675-B5A1-8F592C373BE0}" srcOrd="0" destOrd="0" presId="urn:microsoft.com/office/officeart/2005/8/layout/hProcess9"/>
    <dgm:cxn modelId="{7F42A507-7315-49FE-924D-8EBF5A31C4E7}" type="presParOf" srcId="{460B8118-9E04-41DD-88E5-AFC2A3DBBE7E}" destId="{A39F287C-1255-40C1-A661-F7880846BD1B}" srcOrd="0" destOrd="0" presId="urn:microsoft.com/office/officeart/2005/8/layout/hProcess9"/>
    <dgm:cxn modelId="{8BCF6EA2-9866-47B1-8D52-C7F24646CBE2}" type="presParOf" srcId="{460B8118-9E04-41DD-88E5-AFC2A3DBBE7E}" destId="{032A6567-F05B-4C54-8B5D-DAD7FC2C35A0}" srcOrd="1" destOrd="0" presId="urn:microsoft.com/office/officeart/2005/8/layout/hProcess9"/>
    <dgm:cxn modelId="{584F957B-F2E9-4D47-B26F-634B2E807855}" type="presParOf" srcId="{032A6567-F05B-4C54-8B5D-DAD7FC2C35A0}" destId="{ADBC98C5-1D7F-4ED4-89E4-3F034BF58EB5}" srcOrd="0" destOrd="0" presId="urn:microsoft.com/office/officeart/2005/8/layout/hProcess9"/>
    <dgm:cxn modelId="{719986E1-CEE3-4088-9D0F-36EC2D20E748}" type="presParOf" srcId="{032A6567-F05B-4C54-8B5D-DAD7FC2C35A0}" destId="{418CE9B2-634B-4575-BEF3-1D0839BB0922}" srcOrd="1" destOrd="0" presId="urn:microsoft.com/office/officeart/2005/8/layout/hProcess9"/>
    <dgm:cxn modelId="{E1522C49-DB61-43F3-82DA-B9307EDA8952}" type="presParOf" srcId="{032A6567-F05B-4C54-8B5D-DAD7FC2C35A0}" destId="{18B490DF-ECED-4675-B5A1-8F592C373BE0}"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dirty="0" smtClean="0">
              <a:latin typeface="+mn-lt"/>
            </a:rPr>
            <a:t>CPRS Configuration (</a:t>
          </a:r>
          <a:r>
            <a:rPr lang="en-US" sz="2200" dirty="0" err="1" smtClean="0">
              <a:latin typeface="+mn-lt"/>
            </a:rPr>
            <a:t>Clin</a:t>
          </a:r>
          <a:r>
            <a:rPr lang="en-US" sz="2200" dirty="0" smtClean="0">
              <a:latin typeface="+mn-lt"/>
            </a:rPr>
            <a:t> </a:t>
          </a:r>
          <a:r>
            <a:rPr lang="en-US" sz="2200" dirty="0" err="1" smtClean="0">
              <a:latin typeface="+mn-lt"/>
            </a:rPr>
            <a:t>Coord</a:t>
          </a:r>
          <a:r>
            <a:rPr lang="en-US" sz="2200" dirty="0" smtClean="0">
              <a:latin typeface="+mn-lt"/>
            </a:rPr>
            <a:t>)</a:t>
          </a:r>
          <a:endParaRPr lang="en-US" sz="220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3200" b="1" dirty="0" smtClean="0"/>
            <a:t>Patient List Mgmt Menu</a:t>
          </a:r>
          <a:endParaRPr lang="en-US" sz="3200" b="1" dirty="0"/>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1" dirty="0" smtClean="0">
              <a:effectLst/>
              <a:latin typeface="+mn-lt"/>
              <a:ea typeface="Times New Roman"/>
            </a:rPr>
            <a:t>CPRS Manager Menu</a:t>
          </a:r>
          <a:endParaRPr lang="en-US" sz="220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3">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3">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3">
        <dgm:presLayoutVars>
          <dgm:bulletEnabled val="1"/>
        </dgm:presLayoutVars>
      </dgm:prSet>
      <dgm:spPr/>
      <dgm:t>
        <a:bodyPr/>
        <a:lstStyle/>
        <a:p>
          <a:endParaRPr lang="en-US"/>
        </a:p>
      </dgm:t>
    </dgm:pt>
  </dgm:ptLst>
  <dgm:cxnLst>
    <dgm:cxn modelId="{A893431D-1D2F-4699-9063-98C1B5A5F6F5}" type="presOf" srcId="{3587B910-8A4C-4C42-9B8D-E178B619832D}" destId="{FBD67A4C-D6E1-43CF-9740-92B08DA86A32}"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4F62179E-4A28-4ADC-A690-86C4E2F27206}" type="presOf" srcId="{EE940704-4E02-4105-8A8F-311A2B855203}" destId="{ADBC98C5-1D7F-4ED4-89E4-3F034BF58EB5}"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E420C2A0-D84F-4CD5-A793-E7AD45852DB2}" type="presOf" srcId="{5EF0A4D4-5C0E-4348-924D-38E72C10C936}" destId="{460B8118-9E04-41DD-88E5-AFC2A3DBBE7E}"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C6A8AAC8-3494-47EB-85F5-293C58CFE961}" type="presOf" srcId="{0AFCB2F8-A4FE-4870-916F-6407F822D98D}" destId="{18B490DF-ECED-4675-B5A1-8F592C373BE0}" srcOrd="0" destOrd="0" presId="urn:microsoft.com/office/officeart/2005/8/layout/hProcess9"/>
    <dgm:cxn modelId="{8AE01504-5A0E-42A2-B7B0-CD7F2A359C54}" type="presParOf" srcId="{460B8118-9E04-41DD-88E5-AFC2A3DBBE7E}" destId="{A39F287C-1255-40C1-A661-F7880846BD1B}" srcOrd="0" destOrd="0" presId="urn:microsoft.com/office/officeart/2005/8/layout/hProcess9"/>
    <dgm:cxn modelId="{2AC4365E-18E8-4360-8209-301F1341F5BE}" type="presParOf" srcId="{460B8118-9E04-41DD-88E5-AFC2A3DBBE7E}" destId="{032A6567-F05B-4C54-8B5D-DAD7FC2C35A0}" srcOrd="1" destOrd="0" presId="urn:microsoft.com/office/officeart/2005/8/layout/hProcess9"/>
    <dgm:cxn modelId="{E2E92584-8E40-4D29-B2DB-ACCAB31637E8}" type="presParOf" srcId="{032A6567-F05B-4C54-8B5D-DAD7FC2C35A0}" destId="{ADBC98C5-1D7F-4ED4-89E4-3F034BF58EB5}" srcOrd="0" destOrd="0" presId="urn:microsoft.com/office/officeart/2005/8/layout/hProcess9"/>
    <dgm:cxn modelId="{CB7AC29B-4A2D-4A3A-84F5-DEB1E56BF28A}" type="presParOf" srcId="{032A6567-F05B-4C54-8B5D-DAD7FC2C35A0}" destId="{418CE9B2-634B-4575-BEF3-1D0839BB0922}" srcOrd="1" destOrd="0" presId="urn:microsoft.com/office/officeart/2005/8/layout/hProcess9"/>
    <dgm:cxn modelId="{5D77B7D0-B992-4879-8EDD-5A6A90830E1E}" type="presParOf" srcId="{032A6567-F05B-4C54-8B5D-DAD7FC2C35A0}" destId="{18B490DF-ECED-4675-B5A1-8F592C373BE0}" srcOrd="2" destOrd="0" presId="urn:microsoft.com/office/officeart/2005/8/layout/hProcess9"/>
    <dgm:cxn modelId="{2E0171EB-9877-4DD8-A37F-FD6F4FC88A7A}" type="presParOf" srcId="{032A6567-F05B-4C54-8B5D-DAD7FC2C35A0}" destId="{FD069520-17C1-43CC-9FF1-F7E705E16711}" srcOrd="3" destOrd="0" presId="urn:microsoft.com/office/officeart/2005/8/layout/hProcess9"/>
    <dgm:cxn modelId="{83CF1C44-D3A8-4FCE-AE7F-1FADA340F40D}" type="presParOf" srcId="{032A6567-F05B-4C54-8B5D-DAD7FC2C35A0}" destId="{FBD67A4C-D6E1-43CF-9740-92B08DA86A3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Configuration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200" b="0" dirty="0" smtClean="0">
              <a:latin typeface="+mn-lt"/>
            </a:rPr>
            <a:t>Patient List Mgmt Menu…</a:t>
          </a:r>
          <a:endParaRPr lang="en-US" sz="22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3200" b="1" dirty="0" smtClean="0"/>
            <a:t>Team List Mgmt Menu…</a:t>
          </a:r>
          <a:endParaRPr lang="en-US" sz="3200" b="1" dirty="0"/>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4" custScaleX="73482">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4" custScaleX="113786">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4" custScaleX="91139">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4" custScaleX="122493">
        <dgm:presLayoutVars>
          <dgm:bulletEnabled val="1"/>
        </dgm:presLayoutVars>
      </dgm:prSet>
      <dgm:spPr/>
      <dgm:t>
        <a:bodyPr/>
        <a:lstStyle/>
        <a:p>
          <a:endParaRPr lang="en-US"/>
        </a:p>
      </dgm:t>
    </dgm:pt>
  </dgm:ptLst>
  <dgm:cxnLst>
    <dgm:cxn modelId="{334D79F1-0D47-4971-9C7A-2A462FF54266}" type="presOf" srcId="{4F930C83-4B7E-44C6-B14C-846FBC4E1B52}" destId="{EEECCA7C-F5C7-4761-B18C-37E336D3DFAF}"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EF551EEF-3AA4-4F2B-B9DB-8F66F94ED57E}" type="presOf" srcId="{3587B910-8A4C-4C42-9B8D-E178B619832D}" destId="{FBD67A4C-D6E1-43CF-9740-92B08DA86A32}" srcOrd="0" destOrd="0" presId="urn:microsoft.com/office/officeart/2005/8/layout/hProcess9"/>
    <dgm:cxn modelId="{5AFC1A29-70A3-405C-BB2D-80C8B0166187}" type="presOf" srcId="{5EF0A4D4-5C0E-4348-924D-38E72C10C936}" destId="{460B8118-9E04-41DD-88E5-AFC2A3DBBE7E}" srcOrd="0" destOrd="0" presId="urn:microsoft.com/office/officeart/2005/8/layout/hProcess9"/>
    <dgm:cxn modelId="{D5BF9ECC-0C79-42E6-A2D6-CE9206D7A3D7}" type="presOf" srcId="{0AFCB2F8-A4FE-4870-916F-6407F822D98D}" destId="{18B490DF-ECED-4675-B5A1-8F592C373BE0}" srcOrd="0" destOrd="0" presId="urn:microsoft.com/office/officeart/2005/8/layout/hProcess9"/>
    <dgm:cxn modelId="{355CC25B-FA4E-458C-90E0-F0351E02E4A4}" type="presOf" srcId="{EE940704-4E02-4105-8A8F-311A2B855203}" destId="{ADBC98C5-1D7F-4ED4-89E4-3F034BF58EB5}" srcOrd="0" destOrd="0" presId="urn:microsoft.com/office/officeart/2005/8/layout/hProcess9"/>
    <dgm:cxn modelId="{CF60B59B-F8DA-467F-BFF5-B143E0198B48}" srcId="{5EF0A4D4-5C0E-4348-924D-38E72C10C936}" destId="{4F930C83-4B7E-44C6-B14C-846FBC4E1B52}" srcOrd="3" destOrd="0" parTransId="{A381E8D6-D6A9-4E5D-B7A2-8117759669C6}" sibTransId="{53E3BD21-9F26-463A-92DF-1A8B59266231}"/>
    <dgm:cxn modelId="{91F0EE38-B929-4FFE-AB31-422972838A8A}" srcId="{5EF0A4D4-5C0E-4348-924D-38E72C10C936}" destId="{3587B910-8A4C-4C42-9B8D-E178B619832D}" srcOrd="2" destOrd="0" parTransId="{0AC62C5A-9106-4C39-BB17-1E723A112D26}" sibTransId="{C5546989-A65B-4389-9096-36F4EDA697E2}"/>
    <dgm:cxn modelId="{55924F02-1B2E-4255-9972-77D532D2C4D7}" srcId="{5EF0A4D4-5C0E-4348-924D-38E72C10C936}" destId="{EE940704-4E02-4105-8A8F-311A2B855203}" srcOrd="0" destOrd="0" parTransId="{4AC8EF88-6663-4C04-89A5-A2828A9848D7}" sibTransId="{A331C9EC-F65E-4CD7-9919-17F071B6AA2D}"/>
    <dgm:cxn modelId="{B1AAD9E7-9913-4ED5-BC07-3B10C875A1CB}" type="presParOf" srcId="{460B8118-9E04-41DD-88E5-AFC2A3DBBE7E}" destId="{A39F287C-1255-40C1-A661-F7880846BD1B}" srcOrd="0" destOrd="0" presId="urn:microsoft.com/office/officeart/2005/8/layout/hProcess9"/>
    <dgm:cxn modelId="{59C602D8-0672-4644-A408-16FF6DEC8550}" type="presParOf" srcId="{460B8118-9E04-41DD-88E5-AFC2A3DBBE7E}" destId="{032A6567-F05B-4C54-8B5D-DAD7FC2C35A0}" srcOrd="1" destOrd="0" presId="urn:microsoft.com/office/officeart/2005/8/layout/hProcess9"/>
    <dgm:cxn modelId="{1940506B-B417-4925-AC86-E0F456C9CC67}" type="presParOf" srcId="{032A6567-F05B-4C54-8B5D-DAD7FC2C35A0}" destId="{ADBC98C5-1D7F-4ED4-89E4-3F034BF58EB5}" srcOrd="0" destOrd="0" presId="urn:microsoft.com/office/officeart/2005/8/layout/hProcess9"/>
    <dgm:cxn modelId="{07BF0C6C-C0F8-4D44-ABCB-6B9C11B27FC7}" type="presParOf" srcId="{032A6567-F05B-4C54-8B5D-DAD7FC2C35A0}" destId="{418CE9B2-634B-4575-BEF3-1D0839BB0922}" srcOrd="1" destOrd="0" presId="urn:microsoft.com/office/officeart/2005/8/layout/hProcess9"/>
    <dgm:cxn modelId="{4711DE93-C535-4655-ACAD-1EAC0E014DA5}" type="presParOf" srcId="{032A6567-F05B-4C54-8B5D-DAD7FC2C35A0}" destId="{18B490DF-ECED-4675-B5A1-8F592C373BE0}" srcOrd="2" destOrd="0" presId="urn:microsoft.com/office/officeart/2005/8/layout/hProcess9"/>
    <dgm:cxn modelId="{82C62A3F-023B-4DF6-863E-8C67133231D4}" type="presParOf" srcId="{032A6567-F05B-4C54-8B5D-DAD7FC2C35A0}" destId="{FD069520-17C1-43CC-9FF1-F7E705E16711}" srcOrd="3" destOrd="0" presId="urn:microsoft.com/office/officeart/2005/8/layout/hProcess9"/>
    <dgm:cxn modelId="{00811709-597E-4CDE-8564-340DAC480E43}" type="presParOf" srcId="{032A6567-F05B-4C54-8B5D-DAD7FC2C35A0}" destId="{FBD67A4C-D6E1-43CF-9740-92B08DA86A32}" srcOrd="4" destOrd="0" presId="urn:microsoft.com/office/officeart/2005/8/layout/hProcess9"/>
    <dgm:cxn modelId="{677DD384-F284-4811-A625-914CAAD39293}" type="presParOf" srcId="{032A6567-F05B-4C54-8B5D-DAD7FC2C35A0}" destId="{4234E415-212B-4474-B2BA-D12075793A38}" srcOrd="5" destOrd="0" presId="urn:microsoft.com/office/officeart/2005/8/layout/hProcess9"/>
    <dgm:cxn modelId="{1332E194-95CB-424D-A91B-52DDF81F5654}" type="presParOf" srcId="{032A6567-F05B-4C54-8B5D-DAD7FC2C35A0}" destId="{EEECCA7C-F5C7-4761-B18C-37E336D3DFA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4F930C83-4B7E-44C6-B14C-846FBC4E1B52}">
      <dgm:prSet phldrT="[Text]" custT="1"/>
      <dgm:spPr/>
      <dgm:t>
        <a:bodyPr/>
        <a:lstStyle/>
        <a:p>
          <a:r>
            <a:rPr lang="en-US" sz="2200" b="0" dirty="0" smtClean="0"/>
            <a:t>Team List Mgmt Menu…</a:t>
          </a:r>
          <a:endParaRPr lang="en-US" sz="2200" b="0" dirty="0"/>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A5577336-76F3-4C39-AA0C-1A8C76E5D9A1}">
      <dgm:prSet phldrT="[Text]" custT="1"/>
      <dgm:spPr/>
      <dgm:t>
        <a:bodyPr/>
        <a:lstStyle/>
        <a:p>
          <a:r>
            <a:rPr lang="en-US" sz="3200" b="1" dirty="0" smtClean="0"/>
            <a:t>Remove </a:t>
          </a:r>
          <a:r>
            <a:rPr lang="en-US" sz="3200" b="1" dirty="0" err="1" smtClean="0"/>
            <a:t>Autolinks</a:t>
          </a:r>
          <a:endParaRPr lang="en-US" sz="3200" b="1"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EEECCA7C-F5C7-4761-B18C-37E336D3DFAF}" type="pres">
      <dgm:prSet presAssocID="{4F930C83-4B7E-44C6-B14C-846FBC4E1B52}" presName="textNode" presStyleLbl="node1" presStyleIdx="0" presStyleCnt="2">
        <dgm:presLayoutVars>
          <dgm:bulletEnabled val="1"/>
        </dgm:presLayoutVars>
      </dgm:prSet>
      <dgm:spPr/>
      <dgm:t>
        <a:bodyPr/>
        <a:lstStyle/>
        <a:p>
          <a:endParaRPr lang="en-US"/>
        </a:p>
      </dgm:t>
    </dgm:pt>
    <dgm:pt modelId="{F2B555E7-FD46-47CD-BFE6-CDF30C2664F4}" type="pres">
      <dgm:prSet presAssocID="{53E3BD21-9F26-463A-92DF-1A8B59266231}" presName="sibTrans" presStyleCnt="0"/>
      <dgm:spPr/>
    </dgm:pt>
    <dgm:pt modelId="{6FF32453-CC15-41FB-89DE-BFDF75FF8CCB}" type="pres">
      <dgm:prSet presAssocID="{A5577336-76F3-4C39-AA0C-1A8C76E5D9A1}" presName="textNode" presStyleLbl="node1" presStyleIdx="1" presStyleCnt="2" custScaleX="99322" custScaleY="115310">
        <dgm:presLayoutVars>
          <dgm:bulletEnabled val="1"/>
        </dgm:presLayoutVars>
      </dgm:prSet>
      <dgm:spPr/>
      <dgm:t>
        <a:bodyPr/>
        <a:lstStyle/>
        <a:p>
          <a:endParaRPr lang="en-US"/>
        </a:p>
      </dgm:t>
    </dgm:pt>
  </dgm:ptLst>
  <dgm:cxnLst>
    <dgm:cxn modelId="{CE9B979B-B765-4CA6-BC0C-A5E2AF87090B}" type="presOf" srcId="{A5577336-76F3-4C39-AA0C-1A8C76E5D9A1}" destId="{6FF32453-CC15-41FB-89DE-BFDF75FF8CCB}" srcOrd="0" destOrd="0" presId="urn:microsoft.com/office/officeart/2005/8/layout/hProcess9"/>
    <dgm:cxn modelId="{D75BA9DF-BFAF-4E41-9D68-1306A7C9E2E8}" srcId="{5EF0A4D4-5C0E-4348-924D-38E72C10C936}" destId="{A5577336-76F3-4C39-AA0C-1A8C76E5D9A1}" srcOrd="1" destOrd="0" parTransId="{BCF9E96F-BAD1-4D1C-BE55-40492DAE40CE}" sibTransId="{1A4EA7CF-F875-4F49-A26B-1C23FEC73B7D}"/>
    <dgm:cxn modelId="{BB2C6F2F-5D00-43B2-A2A7-2AFE22E16EBA}" type="presOf" srcId="{4F930C83-4B7E-44C6-B14C-846FBC4E1B52}" destId="{EEECCA7C-F5C7-4761-B18C-37E336D3DFAF}" srcOrd="0" destOrd="0" presId="urn:microsoft.com/office/officeart/2005/8/layout/hProcess9"/>
    <dgm:cxn modelId="{D29904DC-BDA3-4843-B1F5-EC24E84A8808}" type="presOf" srcId="{5EF0A4D4-5C0E-4348-924D-38E72C10C936}" destId="{460B8118-9E04-41DD-88E5-AFC2A3DBBE7E}" srcOrd="0" destOrd="0" presId="urn:microsoft.com/office/officeart/2005/8/layout/hProcess9"/>
    <dgm:cxn modelId="{CF60B59B-F8DA-467F-BFF5-B143E0198B48}" srcId="{5EF0A4D4-5C0E-4348-924D-38E72C10C936}" destId="{4F930C83-4B7E-44C6-B14C-846FBC4E1B52}" srcOrd="0" destOrd="0" parTransId="{A381E8D6-D6A9-4E5D-B7A2-8117759669C6}" sibTransId="{53E3BD21-9F26-463A-92DF-1A8B59266231}"/>
    <dgm:cxn modelId="{20F1E8F2-9FA8-49A1-BC08-1E59FA952666}" type="presParOf" srcId="{460B8118-9E04-41DD-88E5-AFC2A3DBBE7E}" destId="{A39F287C-1255-40C1-A661-F7880846BD1B}" srcOrd="0" destOrd="0" presId="urn:microsoft.com/office/officeart/2005/8/layout/hProcess9"/>
    <dgm:cxn modelId="{17BC2F41-1246-4BF3-B795-D7B07ED1BEE2}" type="presParOf" srcId="{460B8118-9E04-41DD-88E5-AFC2A3DBBE7E}" destId="{032A6567-F05B-4C54-8B5D-DAD7FC2C35A0}" srcOrd="1" destOrd="0" presId="urn:microsoft.com/office/officeart/2005/8/layout/hProcess9"/>
    <dgm:cxn modelId="{A0D610E1-4265-4DAA-AF75-BE35254C3858}" type="presParOf" srcId="{032A6567-F05B-4C54-8B5D-DAD7FC2C35A0}" destId="{EEECCA7C-F5C7-4761-B18C-37E336D3DFAF}" srcOrd="0" destOrd="0" presId="urn:microsoft.com/office/officeart/2005/8/layout/hProcess9"/>
    <dgm:cxn modelId="{E5BA7ECF-820C-4187-97A6-6AFFA8D1DA20}" type="presParOf" srcId="{032A6567-F05B-4C54-8B5D-DAD7FC2C35A0}" destId="{F2B555E7-FD46-47CD-BFE6-CDF30C2664F4}" srcOrd="1" destOrd="0" presId="urn:microsoft.com/office/officeart/2005/8/layout/hProcess9"/>
    <dgm:cxn modelId="{DF1B1742-0F56-4E25-B4E5-58C8CA92505C}" type="presParOf" srcId="{032A6567-F05B-4C54-8B5D-DAD7FC2C35A0}" destId="{6FF32453-CC15-41FB-89DE-BFDF75FF8CCB}"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4F930C83-4B7E-44C6-B14C-846FBC4E1B52}">
      <dgm:prSet phldrT="[Text]" custT="1"/>
      <dgm:spPr/>
      <dgm:t>
        <a:bodyPr/>
        <a:lstStyle/>
        <a:p>
          <a:r>
            <a:rPr lang="en-US" sz="2200" b="0" dirty="0" smtClean="0"/>
            <a:t>Team List Mgmt Menu…</a:t>
          </a:r>
          <a:endParaRPr lang="en-US" sz="2200" b="0" dirty="0"/>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A5577336-76F3-4C39-AA0C-1A8C76E5D9A1}">
      <dgm:prSet phldrT="[Text]" custT="1"/>
      <dgm:spPr/>
      <dgm:t>
        <a:bodyPr/>
        <a:lstStyle/>
        <a:p>
          <a:r>
            <a:rPr lang="en-US" sz="2200" b="0" dirty="0" smtClean="0"/>
            <a:t>Remove </a:t>
          </a:r>
          <a:r>
            <a:rPr lang="en-US" sz="2200" b="0" dirty="0" err="1" smtClean="0"/>
            <a:t>Autolinks</a:t>
          </a:r>
          <a:endParaRPr lang="en-US" sz="2200" b="0"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05F698C9-1C19-4993-8B69-6A3CDD1691D6}">
      <dgm:prSet phldrT="[Text]" custT="1"/>
      <dgm:spPr/>
      <dgm:t>
        <a:bodyPr/>
        <a:lstStyle/>
        <a:p>
          <a:r>
            <a:rPr lang="en-US" sz="3200" b="1" dirty="0" smtClean="0"/>
            <a:t>Enter Team List Name: </a:t>
          </a:r>
          <a:endParaRPr lang="en-US" sz="3200" b="1" dirty="0"/>
        </a:p>
      </dgm:t>
    </dgm:pt>
    <dgm:pt modelId="{98ED61AE-30AF-4984-9C32-994F7E05690E}" type="parTrans" cxnId="{71CAA51C-3B28-4A03-9833-66934823F06E}">
      <dgm:prSet/>
      <dgm:spPr/>
      <dgm:t>
        <a:bodyPr/>
        <a:lstStyle/>
        <a:p>
          <a:endParaRPr lang="en-US"/>
        </a:p>
      </dgm:t>
    </dgm:pt>
    <dgm:pt modelId="{1A87919F-6818-4345-9E4C-36E75A3D0EF6}" type="sibTrans" cxnId="{71CAA51C-3B28-4A03-9833-66934823F06E}">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EEECCA7C-F5C7-4761-B18C-37E336D3DFAF}" type="pres">
      <dgm:prSet presAssocID="{4F930C83-4B7E-44C6-B14C-846FBC4E1B52}" presName="textNode" presStyleLbl="node1" presStyleIdx="0" presStyleCnt="3">
        <dgm:presLayoutVars>
          <dgm:bulletEnabled val="1"/>
        </dgm:presLayoutVars>
      </dgm:prSet>
      <dgm:spPr/>
      <dgm:t>
        <a:bodyPr/>
        <a:lstStyle/>
        <a:p>
          <a:endParaRPr lang="en-US"/>
        </a:p>
      </dgm:t>
    </dgm:pt>
    <dgm:pt modelId="{F2B555E7-FD46-47CD-BFE6-CDF30C2664F4}" type="pres">
      <dgm:prSet presAssocID="{53E3BD21-9F26-463A-92DF-1A8B59266231}" presName="sibTrans" presStyleCnt="0"/>
      <dgm:spPr/>
    </dgm:pt>
    <dgm:pt modelId="{6FF32453-CC15-41FB-89DE-BFDF75FF8CCB}" type="pres">
      <dgm:prSet presAssocID="{A5577336-76F3-4C39-AA0C-1A8C76E5D9A1}" presName="textNode" presStyleLbl="node1" presStyleIdx="1" presStyleCnt="3" custScaleX="99322" custScaleY="101190">
        <dgm:presLayoutVars>
          <dgm:bulletEnabled val="1"/>
        </dgm:presLayoutVars>
      </dgm:prSet>
      <dgm:spPr/>
      <dgm:t>
        <a:bodyPr/>
        <a:lstStyle/>
        <a:p>
          <a:endParaRPr lang="en-US"/>
        </a:p>
      </dgm:t>
    </dgm:pt>
    <dgm:pt modelId="{3A70CF3C-5761-4DAF-A5FC-59C1E56125E4}" type="pres">
      <dgm:prSet presAssocID="{1A4EA7CF-F875-4F49-A26B-1C23FEC73B7D}" presName="sibTrans" presStyleCnt="0"/>
      <dgm:spPr/>
    </dgm:pt>
    <dgm:pt modelId="{0BE83122-E47F-4AD9-A00A-D8C0624AB6EB}" type="pres">
      <dgm:prSet presAssocID="{05F698C9-1C19-4993-8B69-6A3CDD1691D6}" presName="textNode" presStyleLbl="node1" presStyleIdx="2" presStyleCnt="3">
        <dgm:presLayoutVars>
          <dgm:bulletEnabled val="1"/>
        </dgm:presLayoutVars>
      </dgm:prSet>
      <dgm:spPr/>
      <dgm:t>
        <a:bodyPr/>
        <a:lstStyle/>
        <a:p>
          <a:endParaRPr lang="en-US"/>
        </a:p>
      </dgm:t>
    </dgm:pt>
  </dgm:ptLst>
  <dgm:cxnLst>
    <dgm:cxn modelId="{D75BA9DF-BFAF-4E41-9D68-1306A7C9E2E8}" srcId="{5EF0A4D4-5C0E-4348-924D-38E72C10C936}" destId="{A5577336-76F3-4C39-AA0C-1A8C76E5D9A1}" srcOrd="1" destOrd="0" parTransId="{BCF9E96F-BAD1-4D1C-BE55-40492DAE40CE}" sibTransId="{1A4EA7CF-F875-4F49-A26B-1C23FEC73B7D}"/>
    <dgm:cxn modelId="{A2A2C75D-CE25-42AE-B77A-F938E634025F}" type="presOf" srcId="{A5577336-76F3-4C39-AA0C-1A8C76E5D9A1}" destId="{6FF32453-CC15-41FB-89DE-BFDF75FF8CCB}" srcOrd="0" destOrd="0" presId="urn:microsoft.com/office/officeart/2005/8/layout/hProcess9"/>
    <dgm:cxn modelId="{E458AA84-6B5D-4FC1-986A-2F2AB7FB4E4A}" type="presOf" srcId="{05F698C9-1C19-4993-8B69-6A3CDD1691D6}" destId="{0BE83122-E47F-4AD9-A00A-D8C0624AB6EB}" srcOrd="0" destOrd="0" presId="urn:microsoft.com/office/officeart/2005/8/layout/hProcess9"/>
    <dgm:cxn modelId="{71CAA51C-3B28-4A03-9833-66934823F06E}" srcId="{5EF0A4D4-5C0E-4348-924D-38E72C10C936}" destId="{05F698C9-1C19-4993-8B69-6A3CDD1691D6}" srcOrd="2" destOrd="0" parTransId="{98ED61AE-30AF-4984-9C32-994F7E05690E}" sibTransId="{1A87919F-6818-4345-9E4C-36E75A3D0EF6}"/>
    <dgm:cxn modelId="{8DE31957-DA3C-40B6-AE8A-08D7B161A4F6}" type="presOf" srcId="{4F930C83-4B7E-44C6-B14C-846FBC4E1B52}" destId="{EEECCA7C-F5C7-4761-B18C-37E336D3DFAF}" srcOrd="0" destOrd="0" presId="urn:microsoft.com/office/officeart/2005/8/layout/hProcess9"/>
    <dgm:cxn modelId="{CF60B59B-F8DA-467F-BFF5-B143E0198B48}" srcId="{5EF0A4D4-5C0E-4348-924D-38E72C10C936}" destId="{4F930C83-4B7E-44C6-B14C-846FBC4E1B52}" srcOrd="0" destOrd="0" parTransId="{A381E8D6-D6A9-4E5D-B7A2-8117759669C6}" sibTransId="{53E3BD21-9F26-463A-92DF-1A8B59266231}"/>
    <dgm:cxn modelId="{ED50CAED-17FA-49D1-988A-48A9F2A28BAF}" type="presOf" srcId="{5EF0A4D4-5C0E-4348-924D-38E72C10C936}" destId="{460B8118-9E04-41DD-88E5-AFC2A3DBBE7E}" srcOrd="0" destOrd="0" presId="urn:microsoft.com/office/officeart/2005/8/layout/hProcess9"/>
    <dgm:cxn modelId="{7AFB7471-8B8F-4AB0-8F26-B4535693FBD0}" type="presParOf" srcId="{460B8118-9E04-41DD-88E5-AFC2A3DBBE7E}" destId="{A39F287C-1255-40C1-A661-F7880846BD1B}" srcOrd="0" destOrd="0" presId="urn:microsoft.com/office/officeart/2005/8/layout/hProcess9"/>
    <dgm:cxn modelId="{A0F071EA-09DA-4699-98B8-226873150010}" type="presParOf" srcId="{460B8118-9E04-41DD-88E5-AFC2A3DBBE7E}" destId="{032A6567-F05B-4C54-8B5D-DAD7FC2C35A0}" srcOrd="1" destOrd="0" presId="urn:microsoft.com/office/officeart/2005/8/layout/hProcess9"/>
    <dgm:cxn modelId="{C5D5E0C1-686B-45DF-9C81-432432497294}" type="presParOf" srcId="{032A6567-F05B-4C54-8B5D-DAD7FC2C35A0}" destId="{EEECCA7C-F5C7-4761-B18C-37E336D3DFAF}" srcOrd="0" destOrd="0" presId="urn:microsoft.com/office/officeart/2005/8/layout/hProcess9"/>
    <dgm:cxn modelId="{2D089879-7EBA-4008-9991-4002A32CDB5D}" type="presParOf" srcId="{032A6567-F05B-4C54-8B5D-DAD7FC2C35A0}" destId="{F2B555E7-FD46-47CD-BFE6-CDF30C2664F4}" srcOrd="1" destOrd="0" presId="urn:microsoft.com/office/officeart/2005/8/layout/hProcess9"/>
    <dgm:cxn modelId="{139C164B-EB3F-40D7-8BFB-C9DC4EAFD586}" type="presParOf" srcId="{032A6567-F05B-4C54-8B5D-DAD7FC2C35A0}" destId="{6FF32453-CC15-41FB-89DE-BFDF75FF8CCB}" srcOrd="2" destOrd="0" presId="urn:microsoft.com/office/officeart/2005/8/layout/hProcess9"/>
    <dgm:cxn modelId="{070E42B7-8D11-4BE8-9B20-704E4211472B}" type="presParOf" srcId="{032A6567-F05B-4C54-8B5D-DAD7FC2C35A0}" destId="{3A70CF3C-5761-4DAF-A5FC-59C1E56125E4}" srcOrd="3" destOrd="0" presId="urn:microsoft.com/office/officeart/2005/8/layout/hProcess9"/>
    <dgm:cxn modelId="{5FEED0A7-90CA-4303-9273-1852391B0205}" type="presParOf" srcId="{032A6567-F05B-4C54-8B5D-DAD7FC2C35A0}" destId="{0BE83122-E47F-4AD9-A00A-D8C0624AB6E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9864B0-C4C3-431A-AF7B-66852EC6A1ED}" type="doc">
      <dgm:prSet loTypeId="urn:microsoft.com/office/officeart/2008/layout/LinedList" loCatId="list" qsTypeId="urn:microsoft.com/office/officeart/2005/8/quickstyle/simple1" qsCatId="simple" csTypeId="urn:microsoft.com/office/officeart/2005/8/colors/accent3_1" csCatId="accent3" phldr="1"/>
      <dgm:spPr/>
      <dgm:t>
        <a:bodyPr/>
        <a:lstStyle/>
        <a:p>
          <a:endParaRPr lang="en-US"/>
        </a:p>
      </dgm:t>
    </dgm:pt>
    <dgm:pt modelId="{9A408AD7-DFAB-4EE2-A7F6-D741AC1168FB}">
      <dgm:prSet custT="1"/>
      <dgm:spPr/>
      <dgm:t>
        <a:bodyPr/>
        <a:lstStyle/>
        <a:p>
          <a:pPr rtl="0"/>
          <a:r>
            <a:rPr lang="en-US" sz="2800" dirty="0" smtClean="0"/>
            <a:t>TEAM Nomenclature</a:t>
          </a:r>
          <a:endParaRPr lang="en-US" sz="2800" dirty="0"/>
        </a:p>
      </dgm:t>
    </dgm:pt>
    <dgm:pt modelId="{09EEDD5B-32A5-4B0E-8DC2-D09EBDE4352F}" type="parTrans" cxnId="{4933C176-CADF-4732-8475-A4F91D9ECC00}">
      <dgm:prSet/>
      <dgm:spPr/>
      <dgm:t>
        <a:bodyPr/>
        <a:lstStyle/>
        <a:p>
          <a:endParaRPr lang="en-US" sz="2000"/>
        </a:p>
      </dgm:t>
    </dgm:pt>
    <dgm:pt modelId="{8319567E-B8C4-47BD-AC43-88214CF932C3}" type="sibTrans" cxnId="{4933C176-CADF-4732-8475-A4F91D9ECC00}">
      <dgm:prSet/>
      <dgm:spPr/>
      <dgm:t>
        <a:bodyPr/>
        <a:lstStyle/>
        <a:p>
          <a:endParaRPr lang="en-US" sz="2000"/>
        </a:p>
      </dgm:t>
    </dgm:pt>
    <dgm:pt modelId="{7265C47B-9BC1-4B8E-A620-DA653D99C493}">
      <dgm:prSet custT="1"/>
      <dgm:spPr/>
      <dgm:t>
        <a:bodyPr/>
        <a:lstStyle/>
        <a:p>
          <a:pPr rtl="0"/>
          <a:r>
            <a:rPr lang="en-US" sz="2800" dirty="0" err="1" smtClean="0"/>
            <a:t>A.TeamOne</a:t>
          </a:r>
          <a:r>
            <a:rPr lang="en-US" sz="2800" dirty="0" smtClean="0"/>
            <a:t> – Indicates an </a:t>
          </a:r>
          <a:r>
            <a:rPr lang="en-US" sz="2800" dirty="0" err="1" smtClean="0"/>
            <a:t>autolink</a:t>
          </a:r>
          <a:r>
            <a:rPr lang="en-US" sz="2800" dirty="0" smtClean="0"/>
            <a:t> team—users can set up their own private teams. (This may be facility specific based on local policy.)</a:t>
          </a:r>
          <a:endParaRPr lang="en-US" sz="2800" dirty="0"/>
        </a:p>
      </dgm:t>
    </dgm:pt>
    <dgm:pt modelId="{E13E6533-012C-4EFD-9EC7-D983C38EBE01}" type="parTrans" cxnId="{E86E4295-305A-4A89-B046-051D92649112}">
      <dgm:prSet/>
      <dgm:spPr/>
      <dgm:t>
        <a:bodyPr/>
        <a:lstStyle/>
        <a:p>
          <a:endParaRPr lang="en-US" sz="2000"/>
        </a:p>
      </dgm:t>
    </dgm:pt>
    <dgm:pt modelId="{E6770F29-B3F2-413B-A9CE-2DC3614E5EA0}" type="sibTrans" cxnId="{E86E4295-305A-4A89-B046-051D92649112}">
      <dgm:prSet/>
      <dgm:spPr/>
      <dgm:t>
        <a:bodyPr/>
        <a:lstStyle/>
        <a:p>
          <a:endParaRPr lang="en-US" sz="2000"/>
        </a:p>
      </dgm:t>
    </dgm:pt>
    <dgm:pt modelId="{525439A6-690F-4E81-99F8-EEC9C72E69A5}">
      <dgm:prSet custT="1"/>
      <dgm:spPr/>
      <dgm:t>
        <a:bodyPr/>
        <a:lstStyle/>
        <a:p>
          <a:pPr rtl="0"/>
          <a:r>
            <a:rPr lang="en-US" sz="2800" dirty="0" err="1" smtClean="0"/>
            <a:t>C.TeamOne</a:t>
          </a:r>
          <a:r>
            <a:rPr lang="en-US" sz="2800" dirty="0" smtClean="0"/>
            <a:t> – Indicates a Consult team list—(Caution: watch for names with SSN that someone renamed)</a:t>
          </a:r>
          <a:endParaRPr lang="en-US" sz="2800" dirty="0"/>
        </a:p>
      </dgm:t>
    </dgm:pt>
    <dgm:pt modelId="{83C62EE7-284C-47E2-AD35-9201C7571EF2}" type="parTrans" cxnId="{26EAFD60-91A8-49C2-A64F-A51137381CA0}">
      <dgm:prSet/>
      <dgm:spPr/>
      <dgm:t>
        <a:bodyPr/>
        <a:lstStyle/>
        <a:p>
          <a:endParaRPr lang="en-US" sz="2000"/>
        </a:p>
      </dgm:t>
    </dgm:pt>
    <dgm:pt modelId="{6E886D72-E60E-413B-873D-984FEDC02718}" type="sibTrans" cxnId="{26EAFD60-91A8-49C2-A64F-A51137381CA0}">
      <dgm:prSet/>
      <dgm:spPr/>
      <dgm:t>
        <a:bodyPr/>
        <a:lstStyle/>
        <a:p>
          <a:endParaRPr lang="en-US" sz="2000"/>
        </a:p>
      </dgm:t>
    </dgm:pt>
    <dgm:pt modelId="{E5089ACF-3FF7-46BC-B167-7E19332938A4}">
      <dgm:prSet custT="1"/>
      <dgm:spPr/>
      <dgm:t>
        <a:bodyPr/>
        <a:lstStyle/>
        <a:p>
          <a:pPr rtl="0"/>
          <a:r>
            <a:rPr lang="en-US" sz="2800" dirty="0" err="1" smtClean="0"/>
            <a:t>G.TeamOne</a:t>
          </a:r>
          <a:r>
            <a:rPr lang="en-US" sz="2800" dirty="0" smtClean="0"/>
            <a:t> – Indicates a Team used for query</a:t>
          </a:r>
          <a:endParaRPr lang="en-US" sz="2800" dirty="0"/>
        </a:p>
      </dgm:t>
    </dgm:pt>
    <dgm:pt modelId="{0CDC0809-402C-4D19-A774-47BF022170BB}" type="parTrans" cxnId="{6DC0C35B-2953-4BC8-8322-D838ED259421}">
      <dgm:prSet/>
      <dgm:spPr/>
      <dgm:t>
        <a:bodyPr/>
        <a:lstStyle/>
        <a:p>
          <a:endParaRPr lang="en-US" sz="2000"/>
        </a:p>
      </dgm:t>
    </dgm:pt>
    <dgm:pt modelId="{3E0EF100-B5B8-457E-994F-2641D1B88B4B}" type="sibTrans" cxnId="{6DC0C35B-2953-4BC8-8322-D838ED259421}">
      <dgm:prSet/>
      <dgm:spPr/>
      <dgm:t>
        <a:bodyPr/>
        <a:lstStyle/>
        <a:p>
          <a:endParaRPr lang="en-US" sz="2000"/>
        </a:p>
      </dgm:t>
    </dgm:pt>
    <dgm:pt modelId="{6A57835C-8C16-41AC-903D-C28B6943A820}" type="pres">
      <dgm:prSet presAssocID="{929864B0-C4C3-431A-AF7B-66852EC6A1ED}" presName="vert0" presStyleCnt="0">
        <dgm:presLayoutVars>
          <dgm:dir/>
          <dgm:animOne val="branch"/>
          <dgm:animLvl val="lvl"/>
        </dgm:presLayoutVars>
      </dgm:prSet>
      <dgm:spPr/>
      <dgm:t>
        <a:bodyPr/>
        <a:lstStyle/>
        <a:p>
          <a:endParaRPr lang="en-US"/>
        </a:p>
      </dgm:t>
    </dgm:pt>
    <dgm:pt modelId="{737DAB79-20CE-4216-9D62-B1287E70A7B2}" type="pres">
      <dgm:prSet presAssocID="{9A408AD7-DFAB-4EE2-A7F6-D741AC1168FB}" presName="thickLine" presStyleLbl="alignNode1" presStyleIdx="0" presStyleCnt="1"/>
      <dgm:spPr/>
    </dgm:pt>
    <dgm:pt modelId="{8B5B00AD-05A5-4463-BDEF-12059DEAAACB}" type="pres">
      <dgm:prSet presAssocID="{9A408AD7-DFAB-4EE2-A7F6-D741AC1168FB}" presName="horz1" presStyleCnt="0"/>
      <dgm:spPr/>
    </dgm:pt>
    <dgm:pt modelId="{C6917885-A1CB-40A1-BE4F-AD5BF8BAAF87}" type="pres">
      <dgm:prSet presAssocID="{9A408AD7-DFAB-4EE2-A7F6-D741AC1168FB}" presName="tx1" presStyleLbl="revTx" presStyleIdx="0" presStyleCnt="4" custScaleX="163012"/>
      <dgm:spPr/>
      <dgm:t>
        <a:bodyPr/>
        <a:lstStyle/>
        <a:p>
          <a:endParaRPr lang="en-US"/>
        </a:p>
      </dgm:t>
    </dgm:pt>
    <dgm:pt modelId="{C9C3E78F-E624-4298-9C9E-0563F1DFFD08}" type="pres">
      <dgm:prSet presAssocID="{9A408AD7-DFAB-4EE2-A7F6-D741AC1168FB}" presName="vert1" presStyleCnt="0"/>
      <dgm:spPr/>
    </dgm:pt>
    <dgm:pt modelId="{E33083F0-FD7F-4882-A2C3-5DD121131411}" type="pres">
      <dgm:prSet presAssocID="{7265C47B-9BC1-4B8E-A620-DA653D99C493}" presName="vertSpace2a" presStyleCnt="0"/>
      <dgm:spPr/>
    </dgm:pt>
    <dgm:pt modelId="{C9B23FB3-0248-48D2-B5F2-C2EDADC49E61}" type="pres">
      <dgm:prSet presAssocID="{7265C47B-9BC1-4B8E-A620-DA653D99C493}" presName="horz2" presStyleCnt="0"/>
      <dgm:spPr/>
    </dgm:pt>
    <dgm:pt modelId="{78FE2334-4DC4-4CF3-8616-6751CE2EF1C2}" type="pres">
      <dgm:prSet presAssocID="{7265C47B-9BC1-4B8E-A620-DA653D99C493}" presName="horzSpace2" presStyleCnt="0"/>
      <dgm:spPr/>
    </dgm:pt>
    <dgm:pt modelId="{2A78B1BE-F9B3-4A23-8F14-B317FC4C92E4}" type="pres">
      <dgm:prSet presAssocID="{7265C47B-9BC1-4B8E-A620-DA653D99C493}" presName="tx2" presStyleLbl="revTx" presStyleIdx="1" presStyleCnt="4" custScaleY="135149"/>
      <dgm:spPr/>
      <dgm:t>
        <a:bodyPr/>
        <a:lstStyle/>
        <a:p>
          <a:endParaRPr lang="en-US"/>
        </a:p>
      </dgm:t>
    </dgm:pt>
    <dgm:pt modelId="{C81462C9-DD4D-4804-8980-12431B1CB96F}" type="pres">
      <dgm:prSet presAssocID="{7265C47B-9BC1-4B8E-A620-DA653D99C493}" presName="vert2" presStyleCnt="0"/>
      <dgm:spPr/>
    </dgm:pt>
    <dgm:pt modelId="{944C32EF-3EE4-464F-ACE4-2948C8DBC145}" type="pres">
      <dgm:prSet presAssocID="{7265C47B-9BC1-4B8E-A620-DA653D99C493}" presName="thinLine2b" presStyleLbl="callout" presStyleIdx="0" presStyleCnt="3"/>
      <dgm:spPr/>
    </dgm:pt>
    <dgm:pt modelId="{786924BA-B6A2-4634-9363-87EC978F95C1}" type="pres">
      <dgm:prSet presAssocID="{7265C47B-9BC1-4B8E-A620-DA653D99C493}" presName="vertSpace2b" presStyleCnt="0"/>
      <dgm:spPr/>
    </dgm:pt>
    <dgm:pt modelId="{42A6C5E3-E3AB-4805-AC74-96B7E5671514}" type="pres">
      <dgm:prSet presAssocID="{525439A6-690F-4E81-99F8-EEC9C72E69A5}" presName="horz2" presStyleCnt="0"/>
      <dgm:spPr/>
    </dgm:pt>
    <dgm:pt modelId="{E7608FFD-A287-479F-8B0C-BCA275BBD163}" type="pres">
      <dgm:prSet presAssocID="{525439A6-690F-4E81-99F8-EEC9C72E69A5}" presName="horzSpace2" presStyleCnt="0"/>
      <dgm:spPr/>
    </dgm:pt>
    <dgm:pt modelId="{5BCE8950-F9AF-4C9F-BA78-0833934D0CC3}" type="pres">
      <dgm:prSet presAssocID="{525439A6-690F-4E81-99F8-EEC9C72E69A5}" presName="tx2" presStyleLbl="revTx" presStyleIdx="2" presStyleCnt="4"/>
      <dgm:spPr/>
      <dgm:t>
        <a:bodyPr/>
        <a:lstStyle/>
        <a:p>
          <a:endParaRPr lang="en-US"/>
        </a:p>
      </dgm:t>
    </dgm:pt>
    <dgm:pt modelId="{4FFDE167-1BBC-42B4-A0DB-D500A5D7F171}" type="pres">
      <dgm:prSet presAssocID="{525439A6-690F-4E81-99F8-EEC9C72E69A5}" presName="vert2" presStyleCnt="0"/>
      <dgm:spPr/>
    </dgm:pt>
    <dgm:pt modelId="{7A610969-3F38-4AC4-8351-BB7C42DABD17}" type="pres">
      <dgm:prSet presAssocID="{525439A6-690F-4E81-99F8-EEC9C72E69A5}" presName="thinLine2b" presStyleLbl="callout" presStyleIdx="1" presStyleCnt="3"/>
      <dgm:spPr/>
    </dgm:pt>
    <dgm:pt modelId="{2B16FEF6-D426-400F-99BB-1A99E14F0104}" type="pres">
      <dgm:prSet presAssocID="{525439A6-690F-4E81-99F8-EEC9C72E69A5}" presName="vertSpace2b" presStyleCnt="0"/>
      <dgm:spPr/>
    </dgm:pt>
    <dgm:pt modelId="{A1359012-8C17-426A-8E8F-B29E95C81915}" type="pres">
      <dgm:prSet presAssocID="{E5089ACF-3FF7-46BC-B167-7E19332938A4}" presName="horz2" presStyleCnt="0"/>
      <dgm:spPr/>
    </dgm:pt>
    <dgm:pt modelId="{E03EFB26-5CEB-490D-8635-D3BEA4E79EA7}" type="pres">
      <dgm:prSet presAssocID="{E5089ACF-3FF7-46BC-B167-7E19332938A4}" presName="horzSpace2" presStyleCnt="0"/>
      <dgm:spPr/>
    </dgm:pt>
    <dgm:pt modelId="{153EB6F7-E63E-4C60-BBC5-167F452601EB}" type="pres">
      <dgm:prSet presAssocID="{E5089ACF-3FF7-46BC-B167-7E19332938A4}" presName="tx2" presStyleLbl="revTx" presStyleIdx="3" presStyleCnt="4" custScaleY="75675"/>
      <dgm:spPr/>
      <dgm:t>
        <a:bodyPr/>
        <a:lstStyle/>
        <a:p>
          <a:endParaRPr lang="en-US"/>
        </a:p>
      </dgm:t>
    </dgm:pt>
    <dgm:pt modelId="{85C30F1E-3869-4284-948E-0FC5C0EC1DD5}" type="pres">
      <dgm:prSet presAssocID="{E5089ACF-3FF7-46BC-B167-7E19332938A4}" presName="vert2" presStyleCnt="0"/>
      <dgm:spPr/>
    </dgm:pt>
    <dgm:pt modelId="{E8ED07C4-A17B-4B19-B8F3-0A02CD39AB4E}" type="pres">
      <dgm:prSet presAssocID="{E5089ACF-3FF7-46BC-B167-7E19332938A4}" presName="thinLine2b" presStyleLbl="callout" presStyleIdx="2" presStyleCnt="3"/>
      <dgm:spPr/>
    </dgm:pt>
    <dgm:pt modelId="{097D8AF7-F023-4CDB-B93B-4FB905BA18D6}" type="pres">
      <dgm:prSet presAssocID="{E5089ACF-3FF7-46BC-B167-7E19332938A4}" presName="vertSpace2b" presStyleCnt="0"/>
      <dgm:spPr/>
    </dgm:pt>
  </dgm:ptLst>
  <dgm:cxnLst>
    <dgm:cxn modelId="{9D1FE9DF-9221-440A-8329-63A009ED57FA}" type="presOf" srcId="{929864B0-C4C3-431A-AF7B-66852EC6A1ED}" destId="{6A57835C-8C16-41AC-903D-C28B6943A820}" srcOrd="0" destOrd="0" presId="urn:microsoft.com/office/officeart/2008/layout/LinedList"/>
    <dgm:cxn modelId="{26EAFD60-91A8-49C2-A64F-A51137381CA0}" srcId="{9A408AD7-DFAB-4EE2-A7F6-D741AC1168FB}" destId="{525439A6-690F-4E81-99F8-EEC9C72E69A5}" srcOrd="1" destOrd="0" parTransId="{83C62EE7-284C-47E2-AD35-9201C7571EF2}" sibTransId="{6E886D72-E60E-413B-873D-984FEDC02718}"/>
    <dgm:cxn modelId="{B229F98A-8F18-4F82-854B-224390541F5D}" type="presOf" srcId="{7265C47B-9BC1-4B8E-A620-DA653D99C493}" destId="{2A78B1BE-F9B3-4A23-8F14-B317FC4C92E4}" srcOrd="0" destOrd="0" presId="urn:microsoft.com/office/officeart/2008/layout/LinedList"/>
    <dgm:cxn modelId="{E86E4295-305A-4A89-B046-051D92649112}" srcId="{9A408AD7-DFAB-4EE2-A7F6-D741AC1168FB}" destId="{7265C47B-9BC1-4B8E-A620-DA653D99C493}" srcOrd="0" destOrd="0" parTransId="{E13E6533-012C-4EFD-9EC7-D983C38EBE01}" sibTransId="{E6770F29-B3F2-413B-A9CE-2DC3614E5EA0}"/>
    <dgm:cxn modelId="{A24CD66D-C88E-4C49-9C9E-16CA00665CA7}" type="presOf" srcId="{525439A6-690F-4E81-99F8-EEC9C72E69A5}" destId="{5BCE8950-F9AF-4C9F-BA78-0833934D0CC3}" srcOrd="0" destOrd="0" presId="urn:microsoft.com/office/officeart/2008/layout/LinedList"/>
    <dgm:cxn modelId="{6DC0C35B-2953-4BC8-8322-D838ED259421}" srcId="{9A408AD7-DFAB-4EE2-A7F6-D741AC1168FB}" destId="{E5089ACF-3FF7-46BC-B167-7E19332938A4}" srcOrd="2" destOrd="0" parTransId="{0CDC0809-402C-4D19-A774-47BF022170BB}" sibTransId="{3E0EF100-B5B8-457E-994F-2641D1B88B4B}"/>
    <dgm:cxn modelId="{1B81C06F-5095-4EDD-85C8-952B8364F3FD}" type="presOf" srcId="{9A408AD7-DFAB-4EE2-A7F6-D741AC1168FB}" destId="{C6917885-A1CB-40A1-BE4F-AD5BF8BAAF87}" srcOrd="0" destOrd="0" presId="urn:microsoft.com/office/officeart/2008/layout/LinedList"/>
    <dgm:cxn modelId="{4933C176-CADF-4732-8475-A4F91D9ECC00}" srcId="{929864B0-C4C3-431A-AF7B-66852EC6A1ED}" destId="{9A408AD7-DFAB-4EE2-A7F6-D741AC1168FB}" srcOrd="0" destOrd="0" parTransId="{09EEDD5B-32A5-4B0E-8DC2-D09EBDE4352F}" sibTransId="{8319567E-B8C4-47BD-AC43-88214CF932C3}"/>
    <dgm:cxn modelId="{4481F95D-4853-42DE-A3C7-6B042A0106FC}" type="presOf" srcId="{E5089ACF-3FF7-46BC-B167-7E19332938A4}" destId="{153EB6F7-E63E-4C60-BBC5-167F452601EB}" srcOrd="0" destOrd="0" presId="urn:microsoft.com/office/officeart/2008/layout/LinedList"/>
    <dgm:cxn modelId="{40E0E6A9-742C-442B-B955-04E9666866BA}" type="presParOf" srcId="{6A57835C-8C16-41AC-903D-C28B6943A820}" destId="{737DAB79-20CE-4216-9D62-B1287E70A7B2}" srcOrd="0" destOrd="0" presId="urn:microsoft.com/office/officeart/2008/layout/LinedList"/>
    <dgm:cxn modelId="{F017918E-A10F-4FC6-8443-966B8D89BF65}" type="presParOf" srcId="{6A57835C-8C16-41AC-903D-C28B6943A820}" destId="{8B5B00AD-05A5-4463-BDEF-12059DEAAACB}" srcOrd="1" destOrd="0" presId="urn:microsoft.com/office/officeart/2008/layout/LinedList"/>
    <dgm:cxn modelId="{80FDD41D-7B51-4F0D-A19C-8C894E966D9C}" type="presParOf" srcId="{8B5B00AD-05A5-4463-BDEF-12059DEAAACB}" destId="{C6917885-A1CB-40A1-BE4F-AD5BF8BAAF87}" srcOrd="0" destOrd="0" presId="urn:microsoft.com/office/officeart/2008/layout/LinedList"/>
    <dgm:cxn modelId="{53D92707-1C74-47BE-8416-2E739B16D503}" type="presParOf" srcId="{8B5B00AD-05A5-4463-BDEF-12059DEAAACB}" destId="{C9C3E78F-E624-4298-9C9E-0563F1DFFD08}" srcOrd="1" destOrd="0" presId="urn:microsoft.com/office/officeart/2008/layout/LinedList"/>
    <dgm:cxn modelId="{ADCA0C25-8AF8-42F2-8565-86F66330BF14}" type="presParOf" srcId="{C9C3E78F-E624-4298-9C9E-0563F1DFFD08}" destId="{E33083F0-FD7F-4882-A2C3-5DD121131411}" srcOrd="0" destOrd="0" presId="urn:microsoft.com/office/officeart/2008/layout/LinedList"/>
    <dgm:cxn modelId="{4B961566-D761-418D-BEA8-7D913E15AE59}" type="presParOf" srcId="{C9C3E78F-E624-4298-9C9E-0563F1DFFD08}" destId="{C9B23FB3-0248-48D2-B5F2-C2EDADC49E61}" srcOrd="1" destOrd="0" presId="urn:microsoft.com/office/officeart/2008/layout/LinedList"/>
    <dgm:cxn modelId="{5CE04D0A-5A15-4933-83A6-F413C7614971}" type="presParOf" srcId="{C9B23FB3-0248-48D2-B5F2-C2EDADC49E61}" destId="{78FE2334-4DC4-4CF3-8616-6751CE2EF1C2}" srcOrd="0" destOrd="0" presId="urn:microsoft.com/office/officeart/2008/layout/LinedList"/>
    <dgm:cxn modelId="{2FA3ADF6-85B6-4DC6-AB74-144829BC2D72}" type="presParOf" srcId="{C9B23FB3-0248-48D2-B5F2-C2EDADC49E61}" destId="{2A78B1BE-F9B3-4A23-8F14-B317FC4C92E4}" srcOrd="1" destOrd="0" presId="urn:microsoft.com/office/officeart/2008/layout/LinedList"/>
    <dgm:cxn modelId="{A133FA00-209A-4AE0-AD61-4B43EB9B9140}" type="presParOf" srcId="{C9B23FB3-0248-48D2-B5F2-C2EDADC49E61}" destId="{C81462C9-DD4D-4804-8980-12431B1CB96F}" srcOrd="2" destOrd="0" presId="urn:microsoft.com/office/officeart/2008/layout/LinedList"/>
    <dgm:cxn modelId="{2F273F6C-DEB8-4B57-AAC3-E5103A32B11D}" type="presParOf" srcId="{C9C3E78F-E624-4298-9C9E-0563F1DFFD08}" destId="{944C32EF-3EE4-464F-ACE4-2948C8DBC145}" srcOrd="2" destOrd="0" presId="urn:microsoft.com/office/officeart/2008/layout/LinedList"/>
    <dgm:cxn modelId="{1C2C0002-20F6-4BC4-B2B5-F49988A1DE28}" type="presParOf" srcId="{C9C3E78F-E624-4298-9C9E-0563F1DFFD08}" destId="{786924BA-B6A2-4634-9363-87EC978F95C1}" srcOrd="3" destOrd="0" presId="urn:microsoft.com/office/officeart/2008/layout/LinedList"/>
    <dgm:cxn modelId="{E163B8D5-5961-4660-A71E-0B9ED5EDFBF9}" type="presParOf" srcId="{C9C3E78F-E624-4298-9C9E-0563F1DFFD08}" destId="{42A6C5E3-E3AB-4805-AC74-96B7E5671514}" srcOrd="4" destOrd="0" presId="urn:microsoft.com/office/officeart/2008/layout/LinedList"/>
    <dgm:cxn modelId="{762F21BE-79FC-4B06-93DB-1756DC82984C}" type="presParOf" srcId="{42A6C5E3-E3AB-4805-AC74-96B7E5671514}" destId="{E7608FFD-A287-479F-8B0C-BCA275BBD163}" srcOrd="0" destOrd="0" presId="urn:microsoft.com/office/officeart/2008/layout/LinedList"/>
    <dgm:cxn modelId="{4C1C0BA2-0FA0-4ABB-9B50-64A53B20BD62}" type="presParOf" srcId="{42A6C5E3-E3AB-4805-AC74-96B7E5671514}" destId="{5BCE8950-F9AF-4C9F-BA78-0833934D0CC3}" srcOrd="1" destOrd="0" presId="urn:microsoft.com/office/officeart/2008/layout/LinedList"/>
    <dgm:cxn modelId="{348DC0E7-A6F2-4FFB-8610-33D713EDDACE}" type="presParOf" srcId="{42A6C5E3-E3AB-4805-AC74-96B7E5671514}" destId="{4FFDE167-1BBC-42B4-A0DB-D500A5D7F171}" srcOrd="2" destOrd="0" presId="urn:microsoft.com/office/officeart/2008/layout/LinedList"/>
    <dgm:cxn modelId="{9F1C9FF9-45B8-4AE0-A342-F3B05D877C59}" type="presParOf" srcId="{C9C3E78F-E624-4298-9C9E-0563F1DFFD08}" destId="{7A610969-3F38-4AC4-8351-BB7C42DABD17}" srcOrd="5" destOrd="0" presId="urn:microsoft.com/office/officeart/2008/layout/LinedList"/>
    <dgm:cxn modelId="{2E362129-44CA-4859-8E63-943006CE9871}" type="presParOf" srcId="{C9C3E78F-E624-4298-9C9E-0563F1DFFD08}" destId="{2B16FEF6-D426-400F-99BB-1A99E14F0104}" srcOrd="6" destOrd="0" presId="urn:microsoft.com/office/officeart/2008/layout/LinedList"/>
    <dgm:cxn modelId="{1E4C003F-A633-40CF-BAE8-CB72696591C4}" type="presParOf" srcId="{C9C3E78F-E624-4298-9C9E-0563F1DFFD08}" destId="{A1359012-8C17-426A-8E8F-B29E95C81915}" srcOrd="7" destOrd="0" presId="urn:microsoft.com/office/officeart/2008/layout/LinedList"/>
    <dgm:cxn modelId="{076413C7-DD86-467B-942C-F458E05ACDB2}" type="presParOf" srcId="{A1359012-8C17-426A-8E8F-B29E95C81915}" destId="{E03EFB26-5CEB-490D-8635-D3BEA4E79EA7}" srcOrd="0" destOrd="0" presId="urn:microsoft.com/office/officeart/2008/layout/LinedList"/>
    <dgm:cxn modelId="{317725A2-BD5C-43E5-BDA2-738AC18B32CC}" type="presParOf" srcId="{A1359012-8C17-426A-8E8F-B29E95C81915}" destId="{153EB6F7-E63E-4C60-BBC5-167F452601EB}" srcOrd="1" destOrd="0" presId="urn:microsoft.com/office/officeart/2008/layout/LinedList"/>
    <dgm:cxn modelId="{9AF7F49D-62FC-4B1B-B08B-7951ED3B1165}" type="presParOf" srcId="{A1359012-8C17-426A-8E8F-B29E95C81915}" destId="{85C30F1E-3869-4284-948E-0FC5C0EC1DD5}" srcOrd="2" destOrd="0" presId="urn:microsoft.com/office/officeart/2008/layout/LinedList"/>
    <dgm:cxn modelId="{F54C2011-0764-4F27-B8B6-81C71C232236}" type="presParOf" srcId="{C9C3E78F-E624-4298-9C9E-0563F1DFFD08}" destId="{E8ED07C4-A17B-4B19-B8F3-0A02CD39AB4E}" srcOrd="8" destOrd="0" presId="urn:microsoft.com/office/officeart/2008/layout/LinedList"/>
    <dgm:cxn modelId="{13BC7DA1-DAD9-469D-9FE2-2EC73386E813}" type="presParOf" srcId="{C9C3E78F-E624-4298-9C9E-0563F1DFFD08}" destId="{097D8AF7-F023-4CDB-B93B-4FB905BA18D6}"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4F930C83-4B7E-44C6-B14C-846FBC4E1B52}">
      <dgm:prSet phldrT="[Text]" custT="1"/>
      <dgm:spPr/>
      <dgm:t>
        <a:bodyPr/>
        <a:lstStyle/>
        <a:p>
          <a:r>
            <a:rPr lang="en-US" sz="2200" b="0" dirty="0" smtClean="0"/>
            <a:t>Team List Mgmt Menu…</a:t>
          </a:r>
          <a:endParaRPr lang="en-US" sz="2200" b="0" dirty="0"/>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A5577336-76F3-4C39-AA0C-1A8C76E5D9A1}">
      <dgm:prSet phldrT="[Text]" custT="1"/>
      <dgm:spPr/>
      <dgm:t>
        <a:bodyPr/>
        <a:lstStyle/>
        <a:p>
          <a:r>
            <a:rPr lang="en-US" sz="2200" b="0" dirty="0" smtClean="0"/>
            <a:t>Remove </a:t>
          </a:r>
          <a:r>
            <a:rPr lang="en-US" sz="2200" b="0" dirty="0" err="1" smtClean="0"/>
            <a:t>Autolinks</a:t>
          </a:r>
          <a:endParaRPr lang="en-US" sz="2200" b="0"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05F698C9-1C19-4993-8B69-6A3CDD1691D6}">
      <dgm:prSet phldrT="[Text]" custT="1"/>
      <dgm:spPr/>
      <dgm:t>
        <a:bodyPr/>
        <a:lstStyle/>
        <a:p>
          <a:r>
            <a:rPr lang="en-US" sz="2200" b="0" dirty="0" smtClean="0"/>
            <a:t>Enter Team List Name: </a:t>
          </a:r>
          <a:endParaRPr lang="en-US" sz="2200" b="0" dirty="0"/>
        </a:p>
      </dgm:t>
    </dgm:pt>
    <dgm:pt modelId="{98ED61AE-30AF-4984-9C32-994F7E05690E}" type="parTrans" cxnId="{71CAA51C-3B28-4A03-9833-66934823F06E}">
      <dgm:prSet/>
      <dgm:spPr/>
      <dgm:t>
        <a:bodyPr/>
        <a:lstStyle/>
        <a:p>
          <a:endParaRPr lang="en-US"/>
        </a:p>
      </dgm:t>
    </dgm:pt>
    <dgm:pt modelId="{1A87919F-6818-4345-9E4C-36E75A3D0EF6}" type="sibTrans" cxnId="{71CAA51C-3B28-4A03-9833-66934823F06E}">
      <dgm:prSet/>
      <dgm:spPr/>
      <dgm:t>
        <a:bodyPr/>
        <a:lstStyle/>
        <a:p>
          <a:endParaRPr lang="en-US"/>
        </a:p>
      </dgm:t>
    </dgm:pt>
    <dgm:pt modelId="{B434316C-FE1C-4F71-A003-D667C2F6E541}">
      <dgm:prSet phldrT="[Text]" custT="1"/>
      <dgm:spPr/>
      <dgm:t>
        <a:bodyPr/>
        <a:lstStyle/>
        <a:p>
          <a:pPr rtl="0"/>
          <a:r>
            <a:rPr kumimoji="0" lang="en-US" sz="3100" b="1" i="0" u="none" strike="noStrike" cap="none" spc="0" normalizeH="0" baseline="0" noProof="0" dirty="0" smtClean="0">
              <a:ln>
                <a:noFill/>
              </a:ln>
              <a:solidFill>
                <a:schemeClr val="bg1"/>
              </a:solidFill>
              <a:effectLst/>
              <a:uLnTx/>
              <a:uFillTx/>
              <a:latin typeface="+mn-lt"/>
              <a:ea typeface="+mn-ea"/>
              <a:cs typeface="+mn-cs"/>
            </a:rPr>
            <a:t>Enter </a:t>
          </a:r>
          <a:r>
            <a:rPr kumimoji="0" lang="en-US" sz="3100" b="1" i="0" u="none" strike="noStrike" cap="none" spc="0" normalizeH="0" baseline="0" noProof="0" dirty="0" err="1" smtClean="0">
              <a:ln>
                <a:noFill/>
              </a:ln>
              <a:solidFill>
                <a:schemeClr val="bg1"/>
              </a:solidFill>
              <a:effectLst/>
              <a:uLnTx/>
              <a:uFillTx/>
              <a:latin typeface="+mn-lt"/>
              <a:ea typeface="+mn-ea"/>
              <a:cs typeface="+mn-cs"/>
            </a:rPr>
            <a:t>Autolink</a:t>
          </a:r>
          <a:r>
            <a:rPr kumimoji="0" lang="en-US" sz="3100" b="1" i="0" u="none" strike="noStrike" cap="none" spc="0" normalizeH="0" baseline="0" noProof="0" dirty="0" smtClean="0">
              <a:ln>
                <a:noFill/>
              </a:ln>
              <a:solidFill>
                <a:schemeClr val="bg1"/>
              </a:solidFill>
              <a:effectLst/>
              <a:uLnTx/>
              <a:uFillTx/>
              <a:latin typeface="+mn-lt"/>
              <a:ea typeface="+mn-ea"/>
              <a:cs typeface="+mn-cs"/>
            </a:rPr>
            <a:t>(s) to remove from list: </a:t>
          </a:r>
          <a:endParaRPr lang="en-US" sz="3100" b="1" dirty="0">
            <a:solidFill>
              <a:schemeClr val="bg1"/>
            </a:solidFill>
          </a:endParaRPr>
        </a:p>
      </dgm:t>
    </dgm:pt>
    <dgm:pt modelId="{72A8CAFC-7E6E-42E8-8DDC-F9DFF15DB160}" type="parTrans" cxnId="{F50CA7E0-EDA7-433D-AFE2-26C6CF8A6868}">
      <dgm:prSet/>
      <dgm:spPr/>
      <dgm:t>
        <a:bodyPr/>
        <a:lstStyle/>
        <a:p>
          <a:endParaRPr lang="en-US"/>
        </a:p>
      </dgm:t>
    </dgm:pt>
    <dgm:pt modelId="{ED39B56A-030E-4F15-9904-C1923570565F}" type="sibTrans" cxnId="{F50CA7E0-EDA7-433D-AFE2-26C6CF8A686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EEECCA7C-F5C7-4761-B18C-37E336D3DFAF}" type="pres">
      <dgm:prSet presAssocID="{4F930C83-4B7E-44C6-B14C-846FBC4E1B52}" presName="textNode" presStyleLbl="node1" presStyleIdx="0" presStyleCnt="4" custScaleX="66371">
        <dgm:presLayoutVars>
          <dgm:bulletEnabled val="1"/>
        </dgm:presLayoutVars>
      </dgm:prSet>
      <dgm:spPr/>
      <dgm:t>
        <a:bodyPr/>
        <a:lstStyle/>
        <a:p>
          <a:endParaRPr lang="en-US"/>
        </a:p>
      </dgm:t>
    </dgm:pt>
    <dgm:pt modelId="{F2B555E7-FD46-47CD-BFE6-CDF30C2664F4}" type="pres">
      <dgm:prSet presAssocID="{53E3BD21-9F26-463A-92DF-1A8B59266231}" presName="sibTrans" presStyleCnt="0"/>
      <dgm:spPr/>
    </dgm:pt>
    <dgm:pt modelId="{6FF32453-CC15-41FB-89DE-BFDF75FF8CCB}" type="pres">
      <dgm:prSet presAssocID="{A5577336-76F3-4C39-AA0C-1A8C76E5D9A1}" presName="textNode" presStyleLbl="node1" presStyleIdx="1" presStyleCnt="4" custScaleX="65922" custScaleY="101190">
        <dgm:presLayoutVars>
          <dgm:bulletEnabled val="1"/>
        </dgm:presLayoutVars>
      </dgm:prSet>
      <dgm:spPr/>
      <dgm:t>
        <a:bodyPr/>
        <a:lstStyle/>
        <a:p>
          <a:endParaRPr lang="en-US"/>
        </a:p>
      </dgm:t>
    </dgm:pt>
    <dgm:pt modelId="{3A70CF3C-5761-4DAF-A5FC-59C1E56125E4}" type="pres">
      <dgm:prSet presAssocID="{1A4EA7CF-F875-4F49-A26B-1C23FEC73B7D}" presName="sibTrans" presStyleCnt="0"/>
      <dgm:spPr/>
    </dgm:pt>
    <dgm:pt modelId="{0BE83122-E47F-4AD9-A00A-D8C0624AB6EB}" type="pres">
      <dgm:prSet presAssocID="{05F698C9-1C19-4993-8B69-6A3CDD1691D6}" presName="textNode" presStyleLbl="node1" presStyleIdx="2" presStyleCnt="4" custScaleX="66371">
        <dgm:presLayoutVars>
          <dgm:bulletEnabled val="1"/>
        </dgm:presLayoutVars>
      </dgm:prSet>
      <dgm:spPr/>
      <dgm:t>
        <a:bodyPr/>
        <a:lstStyle/>
        <a:p>
          <a:endParaRPr lang="en-US"/>
        </a:p>
      </dgm:t>
    </dgm:pt>
    <dgm:pt modelId="{03727B24-D422-4F0B-9267-B2B4ADA5767F}" type="pres">
      <dgm:prSet presAssocID="{1A87919F-6818-4345-9E4C-36E75A3D0EF6}" presName="sibTrans" presStyleCnt="0"/>
      <dgm:spPr/>
    </dgm:pt>
    <dgm:pt modelId="{77660FD5-4530-4480-8712-F30A470185B2}" type="pres">
      <dgm:prSet presAssocID="{B434316C-FE1C-4F71-A003-D667C2F6E541}" presName="textNode" presStyleLbl="node1" presStyleIdx="3" presStyleCnt="4" custScaleX="135566">
        <dgm:presLayoutVars>
          <dgm:bulletEnabled val="1"/>
        </dgm:presLayoutVars>
      </dgm:prSet>
      <dgm:spPr/>
      <dgm:t>
        <a:bodyPr/>
        <a:lstStyle/>
        <a:p>
          <a:endParaRPr lang="en-US"/>
        </a:p>
      </dgm:t>
    </dgm:pt>
  </dgm:ptLst>
  <dgm:cxnLst>
    <dgm:cxn modelId="{78FA205E-3489-4503-AF1C-3F9A8298BE3C}" type="presOf" srcId="{05F698C9-1C19-4993-8B69-6A3CDD1691D6}" destId="{0BE83122-E47F-4AD9-A00A-D8C0624AB6EB}" srcOrd="0" destOrd="0" presId="urn:microsoft.com/office/officeart/2005/8/layout/hProcess9"/>
    <dgm:cxn modelId="{F50CA7E0-EDA7-433D-AFE2-26C6CF8A6868}" srcId="{5EF0A4D4-5C0E-4348-924D-38E72C10C936}" destId="{B434316C-FE1C-4F71-A003-D667C2F6E541}" srcOrd="3" destOrd="0" parTransId="{72A8CAFC-7E6E-42E8-8DDC-F9DFF15DB160}" sibTransId="{ED39B56A-030E-4F15-9904-C1923570565F}"/>
    <dgm:cxn modelId="{D75BA9DF-BFAF-4E41-9D68-1306A7C9E2E8}" srcId="{5EF0A4D4-5C0E-4348-924D-38E72C10C936}" destId="{A5577336-76F3-4C39-AA0C-1A8C76E5D9A1}" srcOrd="1" destOrd="0" parTransId="{BCF9E96F-BAD1-4D1C-BE55-40492DAE40CE}" sibTransId="{1A4EA7CF-F875-4F49-A26B-1C23FEC73B7D}"/>
    <dgm:cxn modelId="{6F28A899-5DDB-44E9-889F-7B7A3375B805}" type="presOf" srcId="{A5577336-76F3-4C39-AA0C-1A8C76E5D9A1}" destId="{6FF32453-CC15-41FB-89DE-BFDF75FF8CCB}" srcOrd="0" destOrd="0" presId="urn:microsoft.com/office/officeart/2005/8/layout/hProcess9"/>
    <dgm:cxn modelId="{71CAA51C-3B28-4A03-9833-66934823F06E}" srcId="{5EF0A4D4-5C0E-4348-924D-38E72C10C936}" destId="{05F698C9-1C19-4993-8B69-6A3CDD1691D6}" srcOrd="2" destOrd="0" parTransId="{98ED61AE-30AF-4984-9C32-994F7E05690E}" sibTransId="{1A87919F-6818-4345-9E4C-36E75A3D0EF6}"/>
    <dgm:cxn modelId="{CF60B59B-F8DA-467F-BFF5-B143E0198B48}" srcId="{5EF0A4D4-5C0E-4348-924D-38E72C10C936}" destId="{4F930C83-4B7E-44C6-B14C-846FBC4E1B52}" srcOrd="0" destOrd="0" parTransId="{A381E8D6-D6A9-4E5D-B7A2-8117759669C6}" sibTransId="{53E3BD21-9F26-463A-92DF-1A8B59266231}"/>
    <dgm:cxn modelId="{33CB68BB-1DEB-41CC-890E-93E7F8CB5988}" type="presOf" srcId="{4F930C83-4B7E-44C6-B14C-846FBC4E1B52}" destId="{EEECCA7C-F5C7-4761-B18C-37E336D3DFAF}" srcOrd="0" destOrd="0" presId="urn:microsoft.com/office/officeart/2005/8/layout/hProcess9"/>
    <dgm:cxn modelId="{36BDDA3F-C5D8-4773-B671-90DADD676A5F}" type="presOf" srcId="{5EF0A4D4-5C0E-4348-924D-38E72C10C936}" destId="{460B8118-9E04-41DD-88E5-AFC2A3DBBE7E}" srcOrd="0" destOrd="0" presId="urn:microsoft.com/office/officeart/2005/8/layout/hProcess9"/>
    <dgm:cxn modelId="{B0BCB398-F091-47E0-B5EE-1EA804ECBCB2}" type="presOf" srcId="{B434316C-FE1C-4F71-A003-D667C2F6E541}" destId="{77660FD5-4530-4480-8712-F30A470185B2}" srcOrd="0" destOrd="0" presId="urn:microsoft.com/office/officeart/2005/8/layout/hProcess9"/>
    <dgm:cxn modelId="{4F757C31-2019-4DC7-8CB9-9B130FF44022}" type="presParOf" srcId="{460B8118-9E04-41DD-88E5-AFC2A3DBBE7E}" destId="{A39F287C-1255-40C1-A661-F7880846BD1B}" srcOrd="0" destOrd="0" presId="urn:microsoft.com/office/officeart/2005/8/layout/hProcess9"/>
    <dgm:cxn modelId="{CE4CF3CE-A425-461C-9DCF-AF32B7E18A34}" type="presParOf" srcId="{460B8118-9E04-41DD-88E5-AFC2A3DBBE7E}" destId="{032A6567-F05B-4C54-8B5D-DAD7FC2C35A0}" srcOrd="1" destOrd="0" presId="urn:microsoft.com/office/officeart/2005/8/layout/hProcess9"/>
    <dgm:cxn modelId="{AF887ABC-2AF9-4045-8367-981E73063AE7}" type="presParOf" srcId="{032A6567-F05B-4C54-8B5D-DAD7FC2C35A0}" destId="{EEECCA7C-F5C7-4761-B18C-37E336D3DFAF}" srcOrd="0" destOrd="0" presId="urn:microsoft.com/office/officeart/2005/8/layout/hProcess9"/>
    <dgm:cxn modelId="{C5632BA4-1057-4119-885A-E2E6CA069751}" type="presParOf" srcId="{032A6567-F05B-4C54-8B5D-DAD7FC2C35A0}" destId="{F2B555E7-FD46-47CD-BFE6-CDF30C2664F4}" srcOrd="1" destOrd="0" presId="urn:microsoft.com/office/officeart/2005/8/layout/hProcess9"/>
    <dgm:cxn modelId="{0E0851DA-9F5A-49D0-9468-42E2D4094536}" type="presParOf" srcId="{032A6567-F05B-4C54-8B5D-DAD7FC2C35A0}" destId="{6FF32453-CC15-41FB-89DE-BFDF75FF8CCB}" srcOrd="2" destOrd="0" presId="urn:microsoft.com/office/officeart/2005/8/layout/hProcess9"/>
    <dgm:cxn modelId="{AE50146B-888B-4859-83E8-7BB02FEEA229}" type="presParOf" srcId="{032A6567-F05B-4C54-8B5D-DAD7FC2C35A0}" destId="{3A70CF3C-5761-4DAF-A5FC-59C1E56125E4}" srcOrd="3" destOrd="0" presId="urn:microsoft.com/office/officeart/2005/8/layout/hProcess9"/>
    <dgm:cxn modelId="{87EAA07D-A7CD-4B30-9122-7670C2AF935F}" type="presParOf" srcId="{032A6567-F05B-4C54-8B5D-DAD7FC2C35A0}" destId="{0BE83122-E47F-4AD9-A00A-D8C0624AB6EB}" srcOrd="4" destOrd="0" presId="urn:microsoft.com/office/officeart/2005/8/layout/hProcess9"/>
    <dgm:cxn modelId="{218443D3-8BBE-44EC-BF3F-28F6C9687D79}" type="presParOf" srcId="{032A6567-F05B-4C54-8B5D-DAD7FC2C35A0}" destId="{03727B24-D422-4F0B-9267-B2B4ADA5767F}" srcOrd="5" destOrd="0" presId="urn:microsoft.com/office/officeart/2005/8/layout/hProcess9"/>
    <dgm:cxn modelId="{1AACD326-B817-4636-9EB3-585B8B3A0BDC}" type="presParOf" srcId="{032A6567-F05B-4C54-8B5D-DAD7FC2C35A0}" destId="{77660FD5-4530-4480-8712-F30A470185B2}"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EE940704-4E02-4105-8A8F-311A2B855203}">
      <dgm:prSet phldrT="[Text]" custT="1"/>
      <dgm:spPr/>
      <dgm:t>
        <a:bodyPr/>
        <a:lstStyle/>
        <a:p>
          <a:r>
            <a:rPr lang="en-US" sz="3200" b="1" dirty="0" smtClean="0">
              <a:effectLst/>
              <a:latin typeface="+mn-lt"/>
              <a:ea typeface="Times New Roman"/>
            </a:rPr>
            <a:t>CPRS Manager Menu</a:t>
          </a:r>
          <a:endParaRPr lang="en-US" sz="320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1">
        <dgm:presLayoutVars>
          <dgm:bulletEnabled val="1"/>
        </dgm:presLayoutVars>
      </dgm:prSet>
      <dgm:spPr/>
      <dgm:t>
        <a:bodyPr/>
        <a:lstStyle/>
        <a:p>
          <a:endParaRPr lang="en-US"/>
        </a:p>
      </dgm:t>
    </dgm:pt>
  </dgm:ptLst>
  <dgm:cxnLst>
    <dgm:cxn modelId="{55924F02-1B2E-4255-9972-77D532D2C4D7}" srcId="{5EF0A4D4-5C0E-4348-924D-38E72C10C936}" destId="{EE940704-4E02-4105-8A8F-311A2B855203}" srcOrd="0" destOrd="0" parTransId="{4AC8EF88-6663-4C04-89A5-A2828A9848D7}" sibTransId="{A331C9EC-F65E-4CD7-9919-17F071B6AA2D}"/>
    <dgm:cxn modelId="{A5F49B49-F44D-4119-8D7D-800E2A79D86B}" type="presOf" srcId="{EE940704-4E02-4105-8A8F-311A2B855203}" destId="{ADBC98C5-1D7F-4ED4-89E4-3F034BF58EB5}" srcOrd="0" destOrd="0" presId="urn:microsoft.com/office/officeart/2005/8/layout/hProcess9"/>
    <dgm:cxn modelId="{A5B86FEF-D240-40D5-8388-70516D93236A}" type="presOf" srcId="{5EF0A4D4-5C0E-4348-924D-38E72C10C936}" destId="{460B8118-9E04-41DD-88E5-AFC2A3DBBE7E}" srcOrd="0" destOrd="0" presId="urn:microsoft.com/office/officeart/2005/8/layout/hProcess9"/>
    <dgm:cxn modelId="{439222A4-6C15-4369-A9D3-C396D721EDA1}" type="presParOf" srcId="{460B8118-9E04-41DD-88E5-AFC2A3DBBE7E}" destId="{A39F287C-1255-40C1-A661-F7880846BD1B}" srcOrd="0" destOrd="0" presId="urn:microsoft.com/office/officeart/2005/8/layout/hProcess9"/>
    <dgm:cxn modelId="{ED1ECD58-502F-4439-9075-A98A9434A4EB}" type="presParOf" srcId="{460B8118-9E04-41DD-88E5-AFC2A3DBBE7E}" destId="{032A6567-F05B-4C54-8B5D-DAD7FC2C35A0}" srcOrd="1" destOrd="0" presId="urn:microsoft.com/office/officeart/2005/8/layout/hProcess9"/>
    <dgm:cxn modelId="{C8C354C2-1857-4496-BF34-3CCCD5001E7F}" type="presParOf" srcId="{032A6567-F05B-4C54-8B5D-DAD7FC2C35A0}" destId="{ADBC98C5-1D7F-4ED4-89E4-3F034BF58EB5}"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2.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0AFCB2F8-A4FE-4870-916F-6407F822D98D}">
      <dgm:prSet phldrT="[Text]" custT="1"/>
      <dgm:spPr/>
      <dgm:t>
        <a:bodyPr/>
        <a:lstStyle/>
        <a:p>
          <a:r>
            <a:rPr lang="en-US" sz="3200" b="1" dirty="0" smtClean="0"/>
            <a:t>CPRS Configuration (</a:t>
          </a:r>
          <a:r>
            <a:rPr lang="en-US" sz="3200" b="1" dirty="0" err="1" smtClean="0"/>
            <a:t>Clin</a:t>
          </a:r>
          <a:r>
            <a:rPr lang="en-US" sz="3200" b="1" dirty="0" smtClean="0"/>
            <a:t> </a:t>
          </a:r>
          <a:r>
            <a:rPr lang="en-US" sz="3200" b="1" dirty="0" err="1" smtClean="0"/>
            <a:t>Coord</a:t>
          </a:r>
          <a:r>
            <a:rPr lang="en-US" sz="3200" b="1" dirty="0" smtClean="0"/>
            <a:t>)</a:t>
          </a:r>
          <a:endParaRPr lang="en-US" sz="3200" b="1" dirty="0"/>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EE940704-4E02-4105-8A8F-311A2B855203}">
      <dgm:prSet phldrT="[Text]" custT="1"/>
      <dgm:spPr/>
      <dgm:t>
        <a:bodyPr/>
        <a:lstStyle/>
        <a:p>
          <a:r>
            <a:rPr lang="en-US" sz="2200" b="1" dirty="0" smtClean="0">
              <a:effectLst/>
              <a:latin typeface="+mn-lt"/>
              <a:ea typeface="Times New Roman"/>
            </a:rPr>
            <a:t>CPRS Manager Menu</a:t>
          </a:r>
          <a:endParaRPr lang="en-US" sz="220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2">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2">
        <dgm:presLayoutVars>
          <dgm:bulletEnabled val="1"/>
        </dgm:presLayoutVars>
      </dgm:prSet>
      <dgm:spPr/>
      <dgm:t>
        <a:bodyPr/>
        <a:lstStyle/>
        <a:p>
          <a:endParaRPr lang="en-US"/>
        </a:p>
      </dgm:t>
    </dgm:pt>
  </dgm:ptLst>
  <dgm:cxnLst>
    <dgm:cxn modelId="{23DEC275-53D3-4D7C-A3AF-E2366C43365E}" srcId="{5EF0A4D4-5C0E-4348-924D-38E72C10C936}" destId="{0AFCB2F8-A4FE-4870-916F-6407F822D98D}" srcOrd="1" destOrd="0" parTransId="{A0E51478-7796-41A5-A2B2-76BCDCD597C1}" sibTransId="{C6539B2C-ABF2-436B-802E-0413C4197404}"/>
    <dgm:cxn modelId="{A6DAAF08-A0C9-414C-8D18-826D2C54738C}" type="presOf" srcId="{5EF0A4D4-5C0E-4348-924D-38E72C10C936}" destId="{460B8118-9E04-41DD-88E5-AFC2A3DBBE7E}"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E6F54483-4D34-4CA4-AF1F-D79983F5522B}" type="presOf" srcId="{EE940704-4E02-4105-8A8F-311A2B855203}" destId="{ADBC98C5-1D7F-4ED4-89E4-3F034BF58EB5}" srcOrd="0" destOrd="0" presId="urn:microsoft.com/office/officeart/2005/8/layout/hProcess9"/>
    <dgm:cxn modelId="{08230251-BFA9-4145-B1AF-F3627775CAD2}" type="presOf" srcId="{0AFCB2F8-A4FE-4870-916F-6407F822D98D}" destId="{18B490DF-ECED-4675-B5A1-8F592C373BE0}" srcOrd="0" destOrd="0" presId="urn:microsoft.com/office/officeart/2005/8/layout/hProcess9"/>
    <dgm:cxn modelId="{3E01E75D-4FFF-425E-84F4-A777F3F8185B}" type="presParOf" srcId="{460B8118-9E04-41DD-88E5-AFC2A3DBBE7E}" destId="{A39F287C-1255-40C1-A661-F7880846BD1B}" srcOrd="0" destOrd="0" presId="urn:microsoft.com/office/officeart/2005/8/layout/hProcess9"/>
    <dgm:cxn modelId="{3CCD7304-75C8-4DA3-BF68-F15F906BB1A2}" type="presParOf" srcId="{460B8118-9E04-41DD-88E5-AFC2A3DBBE7E}" destId="{032A6567-F05B-4C54-8B5D-DAD7FC2C35A0}" srcOrd="1" destOrd="0" presId="urn:microsoft.com/office/officeart/2005/8/layout/hProcess9"/>
    <dgm:cxn modelId="{0DB2E55E-9719-4B85-91B7-1110B6681ABA}" type="presParOf" srcId="{032A6567-F05B-4C54-8B5D-DAD7FC2C35A0}" destId="{ADBC98C5-1D7F-4ED4-89E4-3F034BF58EB5}" srcOrd="0" destOrd="0" presId="urn:microsoft.com/office/officeart/2005/8/layout/hProcess9"/>
    <dgm:cxn modelId="{31C44F47-3894-4F98-AA57-E6969782A817}" type="presParOf" srcId="{032A6567-F05B-4C54-8B5D-DAD7FC2C35A0}" destId="{418CE9B2-634B-4575-BEF3-1D0839BB0922}" srcOrd="1" destOrd="0" presId="urn:microsoft.com/office/officeart/2005/8/layout/hProcess9"/>
    <dgm:cxn modelId="{64513A30-6297-4877-A3C1-C2637DC82AA3}" type="presParOf" srcId="{032A6567-F05B-4C54-8B5D-DAD7FC2C35A0}" destId="{18B490DF-ECED-4675-B5A1-8F592C373BE0}"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0AFCB2F8-A4FE-4870-916F-6407F822D98D}">
      <dgm:prSet phldrT="[Text]" custT="1"/>
      <dgm:spPr/>
      <dgm:t>
        <a:bodyPr/>
        <a:lstStyle/>
        <a:p>
          <a:r>
            <a:rPr lang="en-US" sz="2200" dirty="0" smtClean="0">
              <a:latin typeface="+mn-lt"/>
            </a:rPr>
            <a:t>CPRS Configuration (</a:t>
          </a:r>
          <a:r>
            <a:rPr lang="en-US" sz="2200" dirty="0" err="1" smtClean="0">
              <a:latin typeface="+mn-lt"/>
            </a:rPr>
            <a:t>Clin</a:t>
          </a:r>
          <a:r>
            <a:rPr lang="en-US" sz="2200" dirty="0" smtClean="0">
              <a:latin typeface="+mn-lt"/>
            </a:rPr>
            <a:t> </a:t>
          </a:r>
          <a:r>
            <a:rPr lang="en-US" sz="2200" dirty="0" err="1" smtClean="0">
              <a:latin typeface="+mn-lt"/>
            </a:rPr>
            <a:t>Coord</a:t>
          </a:r>
          <a:r>
            <a:rPr lang="en-US" sz="2200" dirty="0" smtClean="0">
              <a:latin typeface="+mn-lt"/>
            </a:rPr>
            <a:t>)</a:t>
          </a:r>
          <a:endParaRPr lang="en-US" sz="220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3200" b="1" dirty="0" smtClean="0"/>
            <a:t>Patient List Mgmt Menu</a:t>
          </a:r>
          <a:endParaRPr lang="en-US" sz="3200" b="1" dirty="0"/>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1" dirty="0" smtClean="0">
              <a:effectLst/>
              <a:latin typeface="+mn-lt"/>
              <a:ea typeface="Times New Roman"/>
            </a:rPr>
            <a:t>CPRS Manager Menu</a:t>
          </a:r>
          <a:endParaRPr lang="en-US" sz="220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3">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3">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3">
        <dgm:presLayoutVars>
          <dgm:bulletEnabled val="1"/>
        </dgm:presLayoutVars>
      </dgm:prSet>
      <dgm:spPr/>
      <dgm:t>
        <a:bodyPr/>
        <a:lstStyle/>
        <a:p>
          <a:endParaRPr lang="en-US"/>
        </a:p>
      </dgm:t>
    </dgm:pt>
  </dgm:ptLst>
  <dgm:cxnLst>
    <dgm:cxn modelId="{23DEC275-53D3-4D7C-A3AF-E2366C43365E}" srcId="{5EF0A4D4-5C0E-4348-924D-38E72C10C936}" destId="{0AFCB2F8-A4FE-4870-916F-6407F822D98D}" srcOrd="1" destOrd="0" parTransId="{A0E51478-7796-41A5-A2B2-76BCDCD597C1}" sibTransId="{C6539B2C-ABF2-436B-802E-0413C4197404}"/>
    <dgm:cxn modelId="{34F56E3A-7043-49A4-B808-2CC05F476924}" type="presOf" srcId="{3587B910-8A4C-4C42-9B8D-E178B619832D}" destId="{FBD67A4C-D6E1-43CF-9740-92B08DA86A32}" srcOrd="0" destOrd="0" presId="urn:microsoft.com/office/officeart/2005/8/layout/hProcess9"/>
    <dgm:cxn modelId="{E8075794-260A-4B67-B654-8429741A7BC3}" type="presOf" srcId="{0AFCB2F8-A4FE-4870-916F-6407F822D98D}" destId="{18B490DF-ECED-4675-B5A1-8F592C373BE0}" srcOrd="0" destOrd="0" presId="urn:microsoft.com/office/officeart/2005/8/layout/hProcess9"/>
    <dgm:cxn modelId="{D218ABF1-4946-4756-A88C-1B7BE7816B4C}" type="presOf" srcId="{5EF0A4D4-5C0E-4348-924D-38E72C10C936}" destId="{460B8118-9E04-41DD-88E5-AFC2A3DBBE7E}"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9FB20CE5-0938-4587-8160-B7715D140465}" type="presOf" srcId="{EE940704-4E02-4105-8A8F-311A2B855203}" destId="{ADBC98C5-1D7F-4ED4-89E4-3F034BF58EB5}"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CF7E4EE8-1067-4895-BAD5-11F1E9F1C4AD}" type="presParOf" srcId="{460B8118-9E04-41DD-88E5-AFC2A3DBBE7E}" destId="{A39F287C-1255-40C1-A661-F7880846BD1B}" srcOrd="0" destOrd="0" presId="urn:microsoft.com/office/officeart/2005/8/layout/hProcess9"/>
    <dgm:cxn modelId="{B5CEDE5A-5FB5-46D5-8DDF-F9F39D7E433B}" type="presParOf" srcId="{460B8118-9E04-41DD-88E5-AFC2A3DBBE7E}" destId="{032A6567-F05B-4C54-8B5D-DAD7FC2C35A0}" srcOrd="1" destOrd="0" presId="urn:microsoft.com/office/officeart/2005/8/layout/hProcess9"/>
    <dgm:cxn modelId="{AB6B123D-296E-4D86-B18F-5F9DBC393EC3}" type="presParOf" srcId="{032A6567-F05B-4C54-8B5D-DAD7FC2C35A0}" destId="{ADBC98C5-1D7F-4ED4-89E4-3F034BF58EB5}" srcOrd="0" destOrd="0" presId="urn:microsoft.com/office/officeart/2005/8/layout/hProcess9"/>
    <dgm:cxn modelId="{23F35A87-2A8D-460D-9D40-B767EBE26B36}" type="presParOf" srcId="{032A6567-F05B-4C54-8B5D-DAD7FC2C35A0}" destId="{418CE9B2-634B-4575-BEF3-1D0839BB0922}" srcOrd="1" destOrd="0" presId="urn:microsoft.com/office/officeart/2005/8/layout/hProcess9"/>
    <dgm:cxn modelId="{EF10B258-9571-412E-B8D4-0136505BD329}" type="presParOf" srcId="{032A6567-F05B-4C54-8B5D-DAD7FC2C35A0}" destId="{18B490DF-ECED-4675-B5A1-8F592C373BE0}" srcOrd="2" destOrd="0" presId="urn:microsoft.com/office/officeart/2005/8/layout/hProcess9"/>
    <dgm:cxn modelId="{706D582C-5C48-4DBD-A884-B6372692A0BF}" type="presParOf" srcId="{032A6567-F05B-4C54-8B5D-DAD7FC2C35A0}" destId="{FD069520-17C1-43CC-9FF1-F7E705E16711}" srcOrd="3" destOrd="0" presId="urn:microsoft.com/office/officeart/2005/8/layout/hProcess9"/>
    <dgm:cxn modelId="{5596636B-9B60-4890-B666-6EA2EF58A8C3}" type="presParOf" srcId="{032A6567-F05B-4C54-8B5D-DAD7FC2C35A0}" destId="{FBD67A4C-D6E1-43CF-9740-92B08DA86A3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0AFCB2F8-A4FE-4870-916F-6407F822D98D}">
      <dgm:prSet phldrT="[Text]" custT="1"/>
      <dgm:spPr/>
      <dgm:t>
        <a:bodyPr/>
        <a:lstStyle/>
        <a:p>
          <a:r>
            <a:rPr lang="en-US" sz="2200" b="0" dirty="0" smtClean="0">
              <a:latin typeface="+mn-lt"/>
            </a:rPr>
            <a:t>CPRS Configuration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200" b="0" dirty="0" smtClean="0">
              <a:latin typeface="+mn-lt"/>
            </a:rPr>
            <a:t>Patient List Mgmt Menu</a:t>
          </a:r>
          <a:endParaRPr lang="en-US" sz="22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3200" b="1" dirty="0" smtClean="0"/>
            <a:t>Remove Patient from Team List</a:t>
          </a:r>
          <a:endParaRPr lang="en-US" sz="3200" b="1" dirty="0"/>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4" custScaleX="50491">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4" custScaleX="83325">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4" custScaleX="56742">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4">
        <dgm:presLayoutVars>
          <dgm:bulletEnabled val="1"/>
        </dgm:presLayoutVars>
      </dgm:prSet>
      <dgm:spPr/>
      <dgm:t>
        <a:bodyPr/>
        <a:lstStyle/>
        <a:p>
          <a:endParaRPr lang="en-US"/>
        </a:p>
      </dgm:t>
    </dgm:pt>
  </dgm:ptLst>
  <dgm:cxnLst>
    <dgm:cxn modelId="{55924F02-1B2E-4255-9972-77D532D2C4D7}" srcId="{5EF0A4D4-5C0E-4348-924D-38E72C10C936}" destId="{EE940704-4E02-4105-8A8F-311A2B855203}" srcOrd="0" destOrd="0" parTransId="{4AC8EF88-6663-4C04-89A5-A2828A9848D7}" sibTransId="{A331C9EC-F65E-4CD7-9919-17F071B6AA2D}"/>
    <dgm:cxn modelId="{2E58021D-EBC2-4256-8F47-FECECE6D21B1}" type="presOf" srcId="{5EF0A4D4-5C0E-4348-924D-38E72C10C936}" destId="{460B8118-9E04-41DD-88E5-AFC2A3DBBE7E}" srcOrd="0" destOrd="0" presId="urn:microsoft.com/office/officeart/2005/8/layout/hProcess9"/>
    <dgm:cxn modelId="{E2485877-44CE-4487-BDC5-3031CC37019F}" type="presOf" srcId="{0AFCB2F8-A4FE-4870-916F-6407F822D98D}" destId="{18B490DF-ECED-4675-B5A1-8F592C373BE0}"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CF60B59B-F8DA-467F-BFF5-B143E0198B48}" srcId="{5EF0A4D4-5C0E-4348-924D-38E72C10C936}" destId="{4F930C83-4B7E-44C6-B14C-846FBC4E1B52}" srcOrd="3" destOrd="0" parTransId="{A381E8D6-D6A9-4E5D-B7A2-8117759669C6}" sibTransId="{53E3BD21-9F26-463A-92DF-1A8B59266231}"/>
    <dgm:cxn modelId="{F05AF2DE-EEED-4FF9-86F9-B6E243329A1E}" type="presOf" srcId="{EE940704-4E02-4105-8A8F-311A2B855203}" destId="{ADBC98C5-1D7F-4ED4-89E4-3F034BF58EB5}" srcOrd="0" destOrd="0" presId="urn:microsoft.com/office/officeart/2005/8/layout/hProcess9"/>
    <dgm:cxn modelId="{79D51894-7536-49B2-94DE-8672130D6810}" type="presOf" srcId="{3587B910-8A4C-4C42-9B8D-E178B619832D}" destId="{FBD67A4C-D6E1-43CF-9740-92B08DA86A32}"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F4E3F97A-1132-4EE5-8A69-9CA1E8291286}" type="presOf" srcId="{4F930C83-4B7E-44C6-B14C-846FBC4E1B52}" destId="{EEECCA7C-F5C7-4761-B18C-37E336D3DFAF}" srcOrd="0" destOrd="0" presId="urn:microsoft.com/office/officeart/2005/8/layout/hProcess9"/>
    <dgm:cxn modelId="{0B90AEFF-1F35-4386-BC70-80BAF152FE2A}" type="presParOf" srcId="{460B8118-9E04-41DD-88E5-AFC2A3DBBE7E}" destId="{A39F287C-1255-40C1-A661-F7880846BD1B}" srcOrd="0" destOrd="0" presId="urn:microsoft.com/office/officeart/2005/8/layout/hProcess9"/>
    <dgm:cxn modelId="{FD7211FB-84A3-408C-86D9-30E4AA79F360}" type="presParOf" srcId="{460B8118-9E04-41DD-88E5-AFC2A3DBBE7E}" destId="{032A6567-F05B-4C54-8B5D-DAD7FC2C35A0}" srcOrd="1" destOrd="0" presId="urn:microsoft.com/office/officeart/2005/8/layout/hProcess9"/>
    <dgm:cxn modelId="{E5DFD2D4-168A-4C60-941F-8F6AE5C18C28}" type="presParOf" srcId="{032A6567-F05B-4C54-8B5D-DAD7FC2C35A0}" destId="{ADBC98C5-1D7F-4ED4-89E4-3F034BF58EB5}" srcOrd="0" destOrd="0" presId="urn:microsoft.com/office/officeart/2005/8/layout/hProcess9"/>
    <dgm:cxn modelId="{4D4D646E-A50F-4426-B7E9-922DA8F2082D}" type="presParOf" srcId="{032A6567-F05B-4C54-8B5D-DAD7FC2C35A0}" destId="{418CE9B2-634B-4575-BEF3-1D0839BB0922}" srcOrd="1" destOrd="0" presId="urn:microsoft.com/office/officeart/2005/8/layout/hProcess9"/>
    <dgm:cxn modelId="{BA6A0687-BAB3-41DA-A21A-C5487B1167FD}" type="presParOf" srcId="{032A6567-F05B-4C54-8B5D-DAD7FC2C35A0}" destId="{18B490DF-ECED-4675-B5A1-8F592C373BE0}" srcOrd="2" destOrd="0" presId="urn:microsoft.com/office/officeart/2005/8/layout/hProcess9"/>
    <dgm:cxn modelId="{845CD573-CD0E-4308-AA70-AE8A901ECCC7}" type="presParOf" srcId="{032A6567-F05B-4C54-8B5D-DAD7FC2C35A0}" destId="{FD069520-17C1-43CC-9FF1-F7E705E16711}" srcOrd="3" destOrd="0" presId="urn:microsoft.com/office/officeart/2005/8/layout/hProcess9"/>
    <dgm:cxn modelId="{F52C0402-2268-4502-BE2B-69FDE14FEC5A}" type="presParOf" srcId="{032A6567-F05B-4C54-8B5D-DAD7FC2C35A0}" destId="{FBD67A4C-D6E1-43CF-9740-92B08DA86A32}" srcOrd="4" destOrd="0" presId="urn:microsoft.com/office/officeart/2005/8/layout/hProcess9"/>
    <dgm:cxn modelId="{6ABDEA3B-3869-4EF9-AF19-448B9F5E59FB}" type="presParOf" srcId="{032A6567-F05B-4C54-8B5D-DAD7FC2C35A0}" destId="{4234E415-212B-4474-B2BA-D12075793A38}" srcOrd="5" destOrd="0" presId="urn:microsoft.com/office/officeart/2005/8/layout/hProcess9"/>
    <dgm:cxn modelId="{3431AFAA-899A-4D6B-B12C-74E110748F8A}" type="presParOf" srcId="{032A6567-F05B-4C54-8B5D-DAD7FC2C35A0}" destId="{EEECCA7C-F5C7-4761-B18C-37E336D3DFA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0AFCB2F8-A4FE-4870-916F-6407F822D98D}">
      <dgm:prSet phldrT="[Text]" custT="1"/>
      <dgm:spPr/>
      <dgm:t>
        <a:bodyPr/>
        <a:lstStyle/>
        <a:p>
          <a:r>
            <a:rPr lang="en-US" sz="2200" b="0" dirty="0" smtClean="0">
              <a:latin typeface="+mn-lt"/>
            </a:rPr>
            <a:t>CPRS </a:t>
          </a:r>
          <a:r>
            <a:rPr lang="en-US" sz="2200" b="0" dirty="0" err="1" smtClean="0">
              <a:latin typeface="+mn-lt"/>
            </a:rPr>
            <a:t>Configur-ation</a:t>
          </a:r>
          <a:r>
            <a:rPr lang="en-US" sz="2200" b="0" dirty="0" smtClean="0">
              <a:latin typeface="+mn-lt"/>
            </a:rPr>
            <a:t>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200" b="0" dirty="0" smtClean="0">
              <a:latin typeface="+mn-lt"/>
            </a:rPr>
            <a:t>Patient List Mgmt Menu</a:t>
          </a:r>
          <a:endParaRPr lang="en-US" sz="22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2200" b="0" dirty="0" smtClean="0">
              <a:latin typeface="+mn-lt"/>
            </a:rPr>
            <a:t>Remove Patient from Team List</a:t>
          </a:r>
          <a:endParaRPr lang="en-US" sz="2200" b="0" dirty="0">
            <a:latin typeface="+mn-lt"/>
          </a:endParaRPr>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6E33531C-CF9C-4E41-8798-750688E92A1C}">
      <dgm:prSet phldrT="[Text]" custT="1"/>
      <dgm:spPr/>
      <dgm:t>
        <a:bodyPr/>
        <a:lstStyle/>
        <a:p>
          <a:r>
            <a:rPr lang="en-US" sz="3200" b="1" dirty="0" smtClean="0"/>
            <a:t>OE/RR LIST NAME</a:t>
          </a:r>
        </a:p>
      </dgm:t>
    </dgm:pt>
    <dgm:pt modelId="{0D102B62-244A-45F7-ABD8-EBABF5FA6A9B}" type="parTrans" cxnId="{9A8C1DB2-C5E7-4203-98CB-942B95704D81}">
      <dgm:prSet/>
      <dgm:spPr/>
      <dgm:t>
        <a:bodyPr/>
        <a:lstStyle/>
        <a:p>
          <a:endParaRPr lang="en-US"/>
        </a:p>
      </dgm:t>
    </dgm:pt>
    <dgm:pt modelId="{91609319-F377-4203-A23F-E55707CB1663}" type="sibTrans" cxnId="{9A8C1DB2-C5E7-4203-98CB-942B95704D81}">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5" custScaleX="71788">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5" custScaleX="73192">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5" custScaleX="56623">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5" custScaleX="76425">
        <dgm:presLayoutVars>
          <dgm:bulletEnabled val="1"/>
        </dgm:presLayoutVars>
      </dgm:prSet>
      <dgm:spPr/>
      <dgm:t>
        <a:bodyPr/>
        <a:lstStyle/>
        <a:p>
          <a:endParaRPr lang="en-US"/>
        </a:p>
      </dgm:t>
    </dgm:pt>
    <dgm:pt modelId="{90A86659-7DF7-44B1-A7D4-4C668B6AE846}" type="pres">
      <dgm:prSet presAssocID="{53E3BD21-9F26-463A-92DF-1A8B59266231}" presName="sibTrans" presStyleCnt="0"/>
      <dgm:spPr/>
    </dgm:pt>
    <dgm:pt modelId="{D55481F6-2DBE-4322-A981-B2C087D5477A}" type="pres">
      <dgm:prSet presAssocID="{6E33531C-CF9C-4E41-8798-750688E92A1C}" presName="textNode" presStyleLbl="node1" presStyleIdx="4" presStyleCnt="5">
        <dgm:presLayoutVars>
          <dgm:bulletEnabled val="1"/>
        </dgm:presLayoutVars>
      </dgm:prSet>
      <dgm:spPr/>
      <dgm:t>
        <a:bodyPr/>
        <a:lstStyle/>
        <a:p>
          <a:endParaRPr lang="en-US"/>
        </a:p>
      </dgm:t>
    </dgm:pt>
  </dgm:ptLst>
  <dgm:cxnLst>
    <dgm:cxn modelId="{7B0A93D0-41C2-4EC6-882D-62F2C7BF7B16}" type="presOf" srcId="{5EF0A4D4-5C0E-4348-924D-38E72C10C936}" destId="{460B8118-9E04-41DD-88E5-AFC2A3DBBE7E}" srcOrd="0" destOrd="0" presId="urn:microsoft.com/office/officeart/2005/8/layout/hProcess9"/>
    <dgm:cxn modelId="{9FF9A385-10B7-4B21-B210-C2EF4C43260C}" type="presOf" srcId="{4F930C83-4B7E-44C6-B14C-846FBC4E1B52}" destId="{EEECCA7C-F5C7-4761-B18C-37E336D3DFAF}"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9A8C1DB2-C5E7-4203-98CB-942B95704D81}" srcId="{5EF0A4D4-5C0E-4348-924D-38E72C10C936}" destId="{6E33531C-CF9C-4E41-8798-750688E92A1C}" srcOrd="4" destOrd="0" parTransId="{0D102B62-244A-45F7-ABD8-EBABF5FA6A9B}" sibTransId="{91609319-F377-4203-A23F-E55707CB1663}"/>
    <dgm:cxn modelId="{8173B285-3215-40B9-9D55-545634D6B38E}" type="presOf" srcId="{EE940704-4E02-4105-8A8F-311A2B855203}" destId="{ADBC98C5-1D7F-4ED4-89E4-3F034BF58EB5}" srcOrd="0" destOrd="0" presId="urn:microsoft.com/office/officeart/2005/8/layout/hProcess9"/>
    <dgm:cxn modelId="{04523A8F-E7E2-40D5-9A5A-46C33849A232}" type="presOf" srcId="{6E33531C-CF9C-4E41-8798-750688E92A1C}" destId="{D55481F6-2DBE-4322-A981-B2C087D5477A}"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CF60B59B-F8DA-467F-BFF5-B143E0198B48}" srcId="{5EF0A4D4-5C0E-4348-924D-38E72C10C936}" destId="{4F930C83-4B7E-44C6-B14C-846FBC4E1B52}" srcOrd="3" destOrd="0" parTransId="{A381E8D6-D6A9-4E5D-B7A2-8117759669C6}" sibTransId="{53E3BD21-9F26-463A-92DF-1A8B59266231}"/>
    <dgm:cxn modelId="{E9BCFE37-2D3E-4A8D-B982-F46D1B8E5D12}" type="presOf" srcId="{3587B910-8A4C-4C42-9B8D-E178B619832D}" destId="{FBD67A4C-D6E1-43CF-9740-92B08DA86A32}" srcOrd="0" destOrd="0" presId="urn:microsoft.com/office/officeart/2005/8/layout/hProcess9"/>
    <dgm:cxn modelId="{8D6B0DC5-CAE3-4DE7-A42D-630789E50C16}" type="presOf" srcId="{0AFCB2F8-A4FE-4870-916F-6407F822D98D}" destId="{18B490DF-ECED-4675-B5A1-8F592C373BE0}"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5223F1B8-54AE-4E74-8A05-5339AF8BD7C9}" type="presParOf" srcId="{460B8118-9E04-41DD-88E5-AFC2A3DBBE7E}" destId="{A39F287C-1255-40C1-A661-F7880846BD1B}" srcOrd="0" destOrd="0" presId="urn:microsoft.com/office/officeart/2005/8/layout/hProcess9"/>
    <dgm:cxn modelId="{119B94B8-DE57-4E2B-99A7-BF171586ECE9}" type="presParOf" srcId="{460B8118-9E04-41DD-88E5-AFC2A3DBBE7E}" destId="{032A6567-F05B-4C54-8B5D-DAD7FC2C35A0}" srcOrd="1" destOrd="0" presId="urn:microsoft.com/office/officeart/2005/8/layout/hProcess9"/>
    <dgm:cxn modelId="{1F7329B3-4CF3-48A8-9293-E7DD3A482945}" type="presParOf" srcId="{032A6567-F05B-4C54-8B5D-DAD7FC2C35A0}" destId="{ADBC98C5-1D7F-4ED4-89E4-3F034BF58EB5}" srcOrd="0" destOrd="0" presId="urn:microsoft.com/office/officeart/2005/8/layout/hProcess9"/>
    <dgm:cxn modelId="{742C89DC-BA0A-477D-A880-E119F848D324}" type="presParOf" srcId="{032A6567-F05B-4C54-8B5D-DAD7FC2C35A0}" destId="{418CE9B2-634B-4575-BEF3-1D0839BB0922}" srcOrd="1" destOrd="0" presId="urn:microsoft.com/office/officeart/2005/8/layout/hProcess9"/>
    <dgm:cxn modelId="{BC8EA202-6A12-4A57-A251-A55C5ABD437D}" type="presParOf" srcId="{032A6567-F05B-4C54-8B5D-DAD7FC2C35A0}" destId="{18B490DF-ECED-4675-B5A1-8F592C373BE0}" srcOrd="2" destOrd="0" presId="urn:microsoft.com/office/officeart/2005/8/layout/hProcess9"/>
    <dgm:cxn modelId="{BF979494-A458-4574-856F-5E960451A90D}" type="presParOf" srcId="{032A6567-F05B-4C54-8B5D-DAD7FC2C35A0}" destId="{FD069520-17C1-43CC-9FF1-F7E705E16711}" srcOrd="3" destOrd="0" presId="urn:microsoft.com/office/officeart/2005/8/layout/hProcess9"/>
    <dgm:cxn modelId="{28E19CAB-9E8E-4B07-BAC5-0CA28BBA3719}" type="presParOf" srcId="{032A6567-F05B-4C54-8B5D-DAD7FC2C35A0}" destId="{FBD67A4C-D6E1-43CF-9740-92B08DA86A32}" srcOrd="4" destOrd="0" presId="urn:microsoft.com/office/officeart/2005/8/layout/hProcess9"/>
    <dgm:cxn modelId="{F279CD6A-D7B2-499C-8F3C-5ED9AC41A09A}" type="presParOf" srcId="{032A6567-F05B-4C54-8B5D-DAD7FC2C35A0}" destId="{4234E415-212B-4474-B2BA-D12075793A38}" srcOrd="5" destOrd="0" presId="urn:microsoft.com/office/officeart/2005/8/layout/hProcess9"/>
    <dgm:cxn modelId="{342306B8-4D0B-413B-A9D7-D58F7D89B4F8}" type="presParOf" srcId="{032A6567-F05B-4C54-8B5D-DAD7FC2C35A0}" destId="{EEECCA7C-F5C7-4761-B18C-37E336D3DFAF}" srcOrd="6" destOrd="0" presId="urn:microsoft.com/office/officeart/2005/8/layout/hProcess9"/>
    <dgm:cxn modelId="{FCFEEE9E-4ED5-40D8-B2EB-DBCA80025852}" type="presParOf" srcId="{032A6567-F05B-4C54-8B5D-DAD7FC2C35A0}" destId="{90A86659-7DF7-44B1-A7D4-4C668B6AE846}" srcOrd="7" destOrd="0" presId="urn:microsoft.com/office/officeart/2005/8/layout/hProcess9"/>
    <dgm:cxn modelId="{3AB3E005-E212-40CD-9316-278E34851022}" type="presParOf" srcId="{032A6567-F05B-4C54-8B5D-DAD7FC2C35A0}" destId="{D55481F6-2DBE-4322-A981-B2C087D5477A}"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5" csCatId="colorful" phldr="1"/>
      <dgm:spPr/>
    </dgm:pt>
    <dgm:pt modelId="{6E33531C-CF9C-4E41-8798-750688E92A1C}">
      <dgm:prSet phldrT="[Text]" custT="1"/>
      <dgm:spPr/>
      <dgm:t>
        <a:bodyPr/>
        <a:lstStyle/>
        <a:p>
          <a:r>
            <a:rPr lang="en-US" sz="2200" b="0" dirty="0" smtClean="0"/>
            <a:t>OE/RR LIST NAME</a:t>
          </a:r>
        </a:p>
      </dgm:t>
    </dgm:pt>
    <dgm:pt modelId="{0D102B62-244A-45F7-ABD8-EBABF5FA6A9B}" type="parTrans" cxnId="{9A8C1DB2-C5E7-4203-98CB-942B95704D81}">
      <dgm:prSet/>
      <dgm:spPr/>
      <dgm:t>
        <a:bodyPr/>
        <a:lstStyle/>
        <a:p>
          <a:endParaRPr lang="en-US"/>
        </a:p>
      </dgm:t>
    </dgm:pt>
    <dgm:pt modelId="{91609319-F377-4203-A23F-E55707CB1663}" type="sibTrans" cxnId="{9A8C1DB2-C5E7-4203-98CB-942B95704D81}">
      <dgm:prSet/>
      <dgm:spPr/>
      <dgm:t>
        <a:bodyPr/>
        <a:lstStyle/>
        <a:p>
          <a:endParaRPr lang="en-US"/>
        </a:p>
      </dgm:t>
    </dgm:pt>
    <dgm:pt modelId="{BBAA0FEB-F93F-406B-B1A2-0B94B0E81577}">
      <dgm:prSet phldrT="[Text]" custT="1"/>
      <dgm:spPr/>
      <dgm:t>
        <a:bodyPr/>
        <a:lstStyle/>
        <a:p>
          <a:r>
            <a:rPr lang="en-US" sz="3200" b="1" dirty="0" smtClean="0"/>
            <a:t>Member</a:t>
          </a:r>
        </a:p>
      </dgm:t>
    </dgm:pt>
    <dgm:pt modelId="{3EA90658-8CCB-4733-A4C0-775FF8E2FC3A}" type="parTrans" cxnId="{F00B0C98-CEB3-485F-9B52-E1034A06083A}">
      <dgm:prSet/>
      <dgm:spPr/>
      <dgm:t>
        <a:bodyPr/>
        <a:lstStyle/>
        <a:p>
          <a:endParaRPr lang="en-US"/>
        </a:p>
      </dgm:t>
    </dgm:pt>
    <dgm:pt modelId="{F8D1F76B-4D67-4BF0-A194-597BA30A740D}" type="sibTrans" cxnId="{F00B0C98-CEB3-485F-9B52-E1034A06083A}">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D55481F6-2DBE-4322-A981-B2C087D5477A}" type="pres">
      <dgm:prSet presAssocID="{6E33531C-CF9C-4E41-8798-750688E92A1C}" presName="textNode" presStyleLbl="node1" presStyleIdx="0" presStyleCnt="2">
        <dgm:presLayoutVars>
          <dgm:bulletEnabled val="1"/>
        </dgm:presLayoutVars>
      </dgm:prSet>
      <dgm:spPr/>
      <dgm:t>
        <a:bodyPr/>
        <a:lstStyle/>
        <a:p>
          <a:endParaRPr lang="en-US"/>
        </a:p>
      </dgm:t>
    </dgm:pt>
    <dgm:pt modelId="{74C880E9-D098-4BE9-8CAD-4233A54FE1A7}" type="pres">
      <dgm:prSet presAssocID="{91609319-F377-4203-A23F-E55707CB1663}" presName="sibTrans" presStyleCnt="0"/>
      <dgm:spPr/>
    </dgm:pt>
    <dgm:pt modelId="{6C57B39F-9FAD-4ED8-A3C5-DC8815167852}" type="pres">
      <dgm:prSet presAssocID="{BBAA0FEB-F93F-406B-B1A2-0B94B0E81577}" presName="textNode" presStyleLbl="node1" presStyleIdx="1" presStyleCnt="2">
        <dgm:presLayoutVars>
          <dgm:bulletEnabled val="1"/>
        </dgm:presLayoutVars>
      </dgm:prSet>
      <dgm:spPr/>
      <dgm:t>
        <a:bodyPr/>
        <a:lstStyle/>
        <a:p>
          <a:endParaRPr lang="en-US"/>
        </a:p>
      </dgm:t>
    </dgm:pt>
  </dgm:ptLst>
  <dgm:cxnLst>
    <dgm:cxn modelId="{F00B0C98-CEB3-485F-9B52-E1034A06083A}" srcId="{5EF0A4D4-5C0E-4348-924D-38E72C10C936}" destId="{BBAA0FEB-F93F-406B-B1A2-0B94B0E81577}" srcOrd="1" destOrd="0" parTransId="{3EA90658-8CCB-4733-A4C0-775FF8E2FC3A}" sibTransId="{F8D1F76B-4D67-4BF0-A194-597BA30A740D}"/>
    <dgm:cxn modelId="{9A8C1DB2-C5E7-4203-98CB-942B95704D81}" srcId="{5EF0A4D4-5C0E-4348-924D-38E72C10C936}" destId="{6E33531C-CF9C-4E41-8798-750688E92A1C}" srcOrd="0" destOrd="0" parTransId="{0D102B62-244A-45F7-ABD8-EBABF5FA6A9B}" sibTransId="{91609319-F377-4203-A23F-E55707CB1663}"/>
    <dgm:cxn modelId="{54021F67-4465-45AB-ADD0-2D6CA927D896}" type="presOf" srcId="{6E33531C-CF9C-4E41-8798-750688E92A1C}" destId="{D55481F6-2DBE-4322-A981-B2C087D5477A}" srcOrd="0" destOrd="0" presId="urn:microsoft.com/office/officeart/2005/8/layout/hProcess9"/>
    <dgm:cxn modelId="{EB7E0332-4083-423D-8A91-AC6E6085EAC4}" type="presOf" srcId="{BBAA0FEB-F93F-406B-B1A2-0B94B0E81577}" destId="{6C57B39F-9FAD-4ED8-A3C5-DC8815167852}" srcOrd="0" destOrd="0" presId="urn:microsoft.com/office/officeart/2005/8/layout/hProcess9"/>
    <dgm:cxn modelId="{DBE21B9C-B9C8-4C70-AB5F-540EBEA7812A}" type="presOf" srcId="{5EF0A4D4-5C0E-4348-924D-38E72C10C936}" destId="{460B8118-9E04-41DD-88E5-AFC2A3DBBE7E}" srcOrd="0" destOrd="0" presId="urn:microsoft.com/office/officeart/2005/8/layout/hProcess9"/>
    <dgm:cxn modelId="{4FA1B482-AC0F-48AC-978B-D48EB14D10CF}" type="presParOf" srcId="{460B8118-9E04-41DD-88E5-AFC2A3DBBE7E}" destId="{A39F287C-1255-40C1-A661-F7880846BD1B}" srcOrd="0" destOrd="0" presId="urn:microsoft.com/office/officeart/2005/8/layout/hProcess9"/>
    <dgm:cxn modelId="{19366267-207D-4C22-98D1-79B0BD2958E6}" type="presParOf" srcId="{460B8118-9E04-41DD-88E5-AFC2A3DBBE7E}" destId="{032A6567-F05B-4C54-8B5D-DAD7FC2C35A0}" srcOrd="1" destOrd="0" presId="urn:microsoft.com/office/officeart/2005/8/layout/hProcess9"/>
    <dgm:cxn modelId="{27C8427D-4CA2-49B9-9815-63DB2125AFFC}" type="presParOf" srcId="{032A6567-F05B-4C54-8B5D-DAD7FC2C35A0}" destId="{D55481F6-2DBE-4322-A981-B2C087D5477A}" srcOrd="0" destOrd="0" presId="urn:microsoft.com/office/officeart/2005/8/layout/hProcess9"/>
    <dgm:cxn modelId="{DD537704-4129-4E76-9907-1FE28140C863}" type="presParOf" srcId="{032A6567-F05B-4C54-8B5D-DAD7FC2C35A0}" destId="{74C880E9-D098-4BE9-8CAD-4233A54FE1A7}" srcOrd="1" destOrd="0" presId="urn:microsoft.com/office/officeart/2005/8/layout/hProcess9"/>
    <dgm:cxn modelId="{886E12E1-CF25-487F-8538-8F451AF1608F}" type="presParOf" srcId="{032A6567-F05B-4C54-8B5D-DAD7FC2C35A0}" destId="{6C57B39F-9FAD-4ED8-A3C5-DC8815167852}"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EE940704-4E02-4105-8A8F-311A2B855203}">
      <dgm:prSet phldrT="[Text]" custT="1"/>
      <dgm:spPr/>
      <dgm:t>
        <a:bodyPr/>
        <a:lstStyle/>
        <a:p>
          <a:r>
            <a:rPr lang="en-US" sz="3200" b="1" dirty="0" smtClean="0">
              <a:effectLst/>
              <a:latin typeface="+mn-lt"/>
              <a:ea typeface="Times New Roman"/>
            </a:rPr>
            <a:t>CPRS Manager Menu</a:t>
          </a:r>
          <a:endParaRPr lang="en-US" sz="320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1">
        <dgm:presLayoutVars>
          <dgm:bulletEnabled val="1"/>
        </dgm:presLayoutVars>
      </dgm:prSet>
      <dgm:spPr/>
      <dgm:t>
        <a:bodyPr/>
        <a:lstStyle/>
        <a:p>
          <a:endParaRPr lang="en-US"/>
        </a:p>
      </dgm:t>
    </dgm:pt>
  </dgm:ptLst>
  <dgm:cxnLst>
    <dgm:cxn modelId="{55924F02-1B2E-4255-9972-77D532D2C4D7}" srcId="{5EF0A4D4-5C0E-4348-924D-38E72C10C936}" destId="{EE940704-4E02-4105-8A8F-311A2B855203}" srcOrd="0" destOrd="0" parTransId="{4AC8EF88-6663-4C04-89A5-A2828A9848D7}" sibTransId="{A331C9EC-F65E-4CD7-9919-17F071B6AA2D}"/>
    <dgm:cxn modelId="{42B60843-3CA7-4AA6-81F1-1C976C6E06FD}" type="presOf" srcId="{EE940704-4E02-4105-8A8F-311A2B855203}" destId="{ADBC98C5-1D7F-4ED4-89E4-3F034BF58EB5}" srcOrd="0" destOrd="0" presId="urn:microsoft.com/office/officeart/2005/8/layout/hProcess9"/>
    <dgm:cxn modelId="{46437E81-B05B-4DD7-A42D-085631B464BC}" type="presOf" srcId="{5EF0A4D4-5C0E-4348-924D-38E72C10C936}" destId="{460B8118-9E04-41DD-88E5-AFC2A3DBBE7E}" srcOrd="0" destOrd="0" presId="urn:microsoft.com/office/officeart/2005/8/layout/hProcess9"/>
    <dgm:cxn modelId="{726B60E0-AC35-4E96-8F46-5263025843C0}" type="presParOf" srcId="{460B8118-9E04-41DD-88E5-AFC2A3DBBE7E}" destId="{A39F287C-1255-40C1-A661-F7880846BD1B}" srcOrd="0" destOrd="0" presId="urn:microsoft.com/office/officeart/2005/8/layout/hProcess9"/>
    <dgm:cxn modelId="{19D8945B-545B-4B9B-A785-278FFB094B94}" type="presParOf" srcId="{460B8118-9E04-41DD-88E5-AFC2A3DBBE7E}" destId="{032A6567-F05B-4C54-8B5D-DAD7FC2C35A0}" srcOrd="1" destOrd="0" presId="urn:microsoft.com/office/officeart/2005/8/layout/hProcess9"/>
    <dgm:cxn modelId="{88024D9F-FDBF-4158-A17D-CA03DF3CBE71}" type="presParOf" srcId="{032A6567-F05B-4C54-8B5D-DAD7FC2C35A0}" destId="{ADBC98C5-1D7F-4ED4-89E4-3F034BF58EB5}"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8.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3200" b="1" dirty="0" smtClean="0"/>
            <a:t>CPRS Configuration (</a:t>
          </a:r>
          <a:r>
            <a:rPr lang="en-US" sz="3200" b="1" dirty="0" err="1" smtClean="0"/>
            <a:t>Clin</a:t>
          </a:r>
          <a:r>
            <a:rPr lang="en-US" sz="3200" b="1" dirty="0" smtClean="0"/>
            <a:t> </a:t>
          </a:r>
          <a:r>
            <a:rPr lang="en-US" sz="3200" b="1" dirty="0" err="1" smtClean="0"/>
            <a:t>Coord</a:t>
          </a:r>
          <a:r>
            <a:rPr lang="en-US" sz="3200" b="1" dirty="0" smtClean="0"/>
            <a:t>)</a:t>
          </a:r>
          <a:endParaRPr lang="en-US" sz="3200" b="1" dirty="0"/>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2">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2">
        <dgm:presLayoutVars>
          <dgm:bulletEnabled val="1"/>
        </dgm:presLayoutVars>
      </dgm:prSet>
      <dgm:spPr/>
      <dgm:t>
        <a:bodyPr/>
        <a:lstStyle/>
        <a:p>
          <a:endParaRPr lang="en-US"/>
        </a:p>
      </dgm:t>
    </dgm:pt>
  </dgm:ptLst>
  <dgm:cxnLst>
    <dgm:cxn modelId="{23DEC275-53D3-4D7C-A3AF-E2366C43365E}" srcId="{5EF0A4D4-5C0E-4348-924D-38E72C10C936}" destId="{0AFCB2F8-A4FE-4870-916F-6407F822D98D}" srcOrd="1" destOrd="0" parTransId="{A0E51478-7796-41A5-A2B2-76BCDCD597C1}" sibTransId="{C6539B2C-ABF2-436B-802E-0413C4197404}"/>
    <dgm:cxn modelId="{55924F02-1B2E-4255-9972-77D532D2C4D7}" srcId="{5EF0A4D4-5C0E-4348-924D-38E72C10C936}" destId="{EE940704-4E02-4105-8A8F-311A2B855203}" srcOrd="0" destOrd="0" parTransId="{4AC8EF88-6663-4C04-89A5-A2828A9848D7}" sibTransId="{A331C9EC-F65E-4CD7-9919-17F071B6AA2D}"/>
    <dgm:cxn modelId="{D84B6B07-F5F5-4F68-A9C2-74BE5E68AE28}" type="presOf" srcId="{0AFCB2F8-A4FE-4870-916F-6407F822D98D}" destId="{18B490DF-ECED-4675-B5A1-8F592C373BE0}" srcOrd="0" destOrd="0" presId="urn:microsoft.com/office/officeart/2005/8/layout/hProcess9"/>
    <dgm:cxn modelId="{FF739009-7020-4D45-81FF-0ED8685BCF49}" type="presOf" srcId="{EE940704-4E02-4105-8A8F-311A2B855203}" destId="{ADBC98C5-1D7F-4ED4-89E4-3F034BF58EB5}" srcOrd="0" destOrd="0" presId="urn:microsoft.com/office/officeart/2005/8/layout/hProcess9"/>
    <dgm:cxn modelId="{CD6F4056-5569-4D14-B82A-B06C1F2057DE}" type="presOf" srcId="{5EF0A4D4-5C0E-4348-924D-38E72C10C936}" destId="{460B8118-9E04-41DD-88E5-AFC2A3DBBE7E}" srcOrd="0" destOrd="0" presId="urn:microsoft.com/office/officeart/2005/8/layout/hProcess9"/>
    <dgm:cxn modelId="{D1F823B5-7F15-4BBF-A84A-879D6A497C8B}" type="presParOf" srcId="{460B8118-9E04-41DD-88E5-AFC2A3DBBE7E}" destId="{A39F287C-1255-40C1-A661-F7880846BD1B}" srcOrd="0" destOrd="0" presId="urn:microsoft.com/office/officeart/2005/8/layout/hProcess9"/>
    <dgm:cxn modelId="{E778E4FB-6F05-49E1-BD9B-4A11FCED7D2A}" type="presParOf" srcId="{460B8118-9E04-41DD-88E5-AFC2A3DBBE7E}" destId="{032A6567-F05B-4C54-8B5D-DAD7FC2C35A0}" srcOrd="1" destOrd="0" presId="urn:microsoft.com/office/officeart/2005/8/layout/hProcess9"/>
    <dgm:cxn modelId="{DA3EE24E-CD49-4626-AB09-8C4F45E42474}" type="presParOf" srcId="{032A6567-F05B-4C54-8B5D-DAD7FC2C35A0}" destId="{ADBC98C5-1D7F-4ED4-89E4-3F034BF58EB5}" srcOrd="0" destOrd="0" presId="urn:microsoft.com/office/officeart/2005/8/layout/hProcess9"/>
    <dgm:cxn modelId="{A550C0BE-48FB-4B4D-9151-6BB308D1C230}" type="presParOf" srcId="{032A6567-F05B-4C54-8B5D-DAD7FC2C35A0}" destId="{418CE9B2-634B-4575-BEF3-1D0839BB0922}" srcOrd="1" destOrd="0" presId="urn:microsoft.com/office/officeart/2005/8/layout/hProcess9"/>
    <dgm:cxn modelId="{AE250789-B977-45F1-AA05-9220C22D25D6}" type="presParOf" srcId="{032A6567-F05B-4C54-8B5D-DAD7FC2C35A0}" destId="{18B490DF-ECED-4675-B5A1-8F592C373BE0}"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Configuration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3200" b="1" dirty="0" smtClean="0"/>
            <a:t>Patient List Mgmt Menu</a:t>
          </a:r>
          <a:endParaRPr lang="en-US" sz="3200" b="1" dirty="0"/>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3" custScaleX="97101">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3" custScaleX="97101">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3">
        <dgm:presLayoutVars>
          <dgm:bulletEnabled val="1"/>
        </dgm:presLayoutVars>
      </dgm:prSet>
      <dgm:spPr/>
      <dgm:t>
        <a:bodyPr/>
        <a:lstStyle/>
        <a:p>
          <a:endParaRPr lang="en-US"/>
        </a:p>
      </dgm:t>
    </dgm:pt>
  </dgm:ptLst>
  <dgm:cxnLst>
    <dgm:cxn modelId="{23DEC275-53D3-4D7C-A3AF-E2366C43365E}" srcId="{5EF0A4D4-5C0E-4348-924D-38E72C10C936}" destId="{0AFCB2F8-A4FE-4870-916F-6407F822D98D}" srcOrd="1" destOrd="0" parTransId="{A0E51478-7796-41A5-A2B2-76BCDCD597C1}" sibTransId="{C6539B2C-ABF2-436B-802E-0413C4197404}"/>
    <dgm:cxn modelId="{97DCA39E-0A83-4029-B702-86DCD47FEAAE}" type="presOf" srcId="{0AFCB2F8-A4FE-4870-916F-6407F822D98D}" destId="{18B490DF-ECED-4675-B5A1-8F592C373BE0}" srcOrd="0" destOrd="0" presId="urn:microsoft.com/office/officeart/2005/8/layout/hProcess9"/>
    <dgm:cxn modelId="{B5AD0C0A-7244-4BF0-8A0F-86100001C2E8}" type="presOf" srcId="{5EF0A4D4-5C0E-4348-924D-38E72C10C936}" destId="{460B8118-9E04-41DD-88E5-AFC2A3DBBE7E}" srcOrd="0" destOrd="0" presId="urn:microsoft.com/office/officeart/2005/8/layout/hProcess9"/>
    <dgm:cxn modelId="{98743173-38C2-49DC-AFAF-72AD32618753}" type="presOf" srcId="{3587B910-8A4C-4C42-9B8D-E178B619832D}" destId="{FBD67A4C-D6E1-43CF-9740-92B08DA86A32}" srcOrd="0" destOrd="0" presId="urn:microsoft.com/office/officeart/2005/8/layout/hProcess9"/>
    <dgm:cxn modelId="{4AD2B381-BE02-4B78-9241-5B725472F417}" type="presOf" srcId="{EE940704-4E02-4105-8A8F-311A2B855203}" destId="{ADBC98C5-1D7F-4ED4-89E4-3F034BF58EB5}"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55924F02-1B2E-4255-9972-77D532D2C4D7}" srcId="{5EF0A4D4-5C0E-4348-924D-38E72C10C936}" destId="{EE940704-4E02-4105-8A8F-311A2B855203}" srcOrd="0" destOrd="0" parTransId="{4AC8EF88-6663-4C04-89A5-A2828A9848D7}" sibTransId="{A331C9EC-F65E-4CD7-9919-17F071B6AA2D}"/>
    <dgm:cxn modelId="{87A21BE4-DA9F-413D-9235-182290810F72}" type="presParOf" srcId="{460B8118-9E04-41DD-88E5-AFC2A3DBBE7E}" destId="{A39F287C-1255-40C1-A661-F7880846BD1B}" srcOrd="0" destOrd="0" presId="urn:microsoft.com/office/officeart/2005/8/layout/hProcess9"/>
    <dgm:cxn modelId="{BAAA30B0-05D2-4F53-B5F4-FB80AA551B1D}" type="presParOf" srcId="{460B8118-9E04-41DD-88E5-AFC2A3DBBE7E}" destId="{032A6567-F05B-4C54-8B5D-DAD7FC2C35A0}" srcOrd="1" destOrd="0" presId="urn:microsoft.com/office/officeart/2005/8/layout/hProcess9"/>
    <dgm:cxn modelId="{051BAFE1-DC62-4843-B381-678F76F84196}" type="presParOf" srcId="{032A6567-F05B-4C54-8B5D-DAD7FC2C35A0}" destId="{ADBC98C5-1D7F-4ED4-89E4-3F034BF58EB5}" srcOrd="0" destOrd="0" presId="urn:microsoft.com/office/officeart/2005/8/layout/hProcess9"/>
    <dgm:cxn modelId="{CBFBAB4B-C014-4432-99DA-5E3FFA9DB552}" type="presParOf" srcId="{032A6567-F05B-4C54-8B5D-DAD7FC2C35A0}" destId="{418CE9B2-634B-4575-BEF3-1D0839BB0922}" srcOrd="1" destOrd="0" presId="urn:microsoft.com/office/officeart/2005/8/layout/hProcess9"/>
    <dgm:cxn modelId="{09D7EE78-2705-4B34-A5F7-E4CAF9269CCF}" type="presParOf" srcId="{032A6567-F05B-4C54-8B5D-DAD7FC2C35A0}" destId="{18B490DF-ECED-4675-B5A1-8F592C373BE0}" srcOrd="2" destOrd="0" presId="urn:microsoft.com/office/officeart/2005/8/layout/hProcess9"/>
    <dgm:cxn modelId="{3C9AEB32-4DE4-4B4F-8CD8-1158849DEFAB}" type="presParOf" srcId="{032A6567-F05B-4C54-8B5D-DAD7FC2C35A0}" destId="{FD069520-17C1-43CC-9FF1-F7E705E16711}" srcOrd="3" destOrd="0" presId="urn:microsoft.com/office/officeart/2005/8/layout/hProcess9"/>
    <dgm:cxn modelId="{6595AE55-FB7D-420D-A681-52530C68CB12}" type="presParOf" srcId="{032A6567-F05B-4C54-8B5D-DAD7FC2C35A0}" destId="{FBD67A4C-D6E1-43CF-9740-92B08DA86A3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EE940704-4E02-4105-8A8F-311A2B855203}">
      <dgm:prSet phldrT="[Text]" custT="1"/>
      <dgm:spPr/>
      <dgm:t>
        <a:bodyPr/>
        <a:lstStyle/>
        <a:p>
          <a:r>
            <a:rPr lang="en-US" sz="3000" b="1" dirty="0" smtClean="0">
              <a:effectLst/>
              <a:latin typeface="+mn-lt"/>
              <a:ea typeface="Times New Roman"/>
            </a:rPr>
            <a:t>CPRS Manager Menu</a:t>
          </a:r>
          <a:endParaRPr lang="en-US" sz="300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1">
        <dgm:presLayoutVars>
          <dgm:bulletEnabled val="1"/>
        </dgm:presLayoutVars>
      </dgm:prSet>
      <dgm:spPr/>
      <dgm:t>
        <a:bodyPr/>
        <a:lstStyle/>
        <a:p>
          <a:endParaRPr lang="en-US"/>
        </a:p>
      </dgm:t>
    </dgm:pt>
  </dgm:ptLst>
  <dgm:cxnLst>
    <dgm:cxn modelId="{103FD9FA-D08E-46D2-8C9D-714231155588}" type="presOf" srcId="{5EF0A4D4-5C0E-4348-924D-38E72C10C936}" destId="{460B8118-9E04-41DD-88E5-AFC2A3DBBE7E}"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DF2F0A88-3164-472D-846A-B5412FA3D04A}" type="presOf" srcId="{EE940704-4E02-4105-8A8F-311A2B855203}" destId="{ADBC98C5-1D7F-4ED4-89E4-3F034BF58EB5}" srcOrd="0" destOrd="0" presId="urn:microsoft.com/office/officeart/2005/8/layout/hProcess9"/>
    <dgm:cxn modelId="{6E772419-0EA4-42CC-908F-C22A9DB2198C}" type="presParOf" srcId="{460B8118-9E04-41DD-88E5-AFC2A3DBBE7E}" destId="{A39F287C-1255-40C1-A661-F7880846BD1B}" srcOrd="0" destOrd="0" presId="urn:microsoft.com/office/officeart/2005/8/layout/hProcess9"/>
    <dgm:cxn modelId="{A8997657-E667-4AD6-B8BD-9367EF25978C}" type="presParOf" srcId="{460B8118-9E04-41DD-88E5-AFC2A3DBBE7E}" destId="{032A6567-F05B-4C54-8B5D-DAD7FC2C35A0}" srcOrd="1" destOrd="0" presId="urn:microsoft.com/office/officeart/2005/8/layout/hProcess9"/>
    <dgm:cxn modelId="{FB41D0D9-3424-4259-8E8A-6527C8592E1A}" type="presParOf" srcId="{032A6567-F05B-4C54-8B5D-DAD7FC2C35A0}" destId="{ADBC98C5-1D7F-4ED4-89E4-3F034BF58EB5}"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0.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Configuration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200" b="0" dirty="0" smtClean="0">
              <a:latin typeface="+mn-lt"/>
            </a:rPr>
            <a:t>Patient List Mgmt Menu…</a:t>
          </a:r>
          <a:endParaRPr lang="en-US" sz="22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3200" b="1" dirty="0" smtClean="0"/>
            <a:t>Team List Mgmt Menu…</a:t>
          </a:r>
          <a:endParaRPr lang="en-US" sz="3200" b="1" dirty="0"/>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4" custScaleX="62231">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4" custScaleX="104529">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4" custScaleX="70468">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4">
        <dgm:presLayoutVars>
          <dgm:bulletEnabled val="1"/>
        </dgm:presLayoutVars>
      </dgm:prSet>
      <dgm:spPr/>
      <dgm:t>
        <a:bodyPr/>
        <a:lstStyle/>
        <a:p>
          <a:endParaRPr lang="en-US"/>
        </a:p>
      </dgm:t>
    </dgm:pt>
  </dgm:ptLst>
  <dgm:cxnLst>
    <dgm:cxn modelId="{0C1EC229-2548-40AA-9D20-FBBBFD55431C}" type="presOf" srcId="{0AFCB2F8-A4FE-4870-916F-6407F822D98D}" destId="{18B490DF-ECED-4675-B5A1-8F592C373BE0}"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06F8D993-4B1C-4192-8081-A41EDC8D0188}" type="presOf" srcId="{3587B910-8A4C-4C42-9B8D-E178B619832D}" destId="{FBD67A4C-D6E1-43CF-9740-92B08DA86A32}" srcOrd="0" destOrd="0" presId="urn:microsoft.com/office/officeart/2005/8/layout/hProcess9"/>
    <dgm:cxn modelId="{115AA3B9-2B54-4178-8F4F-E6959FDA3563}" type="presOf" srcId="{4F930C83-4B7E-44C6-B14C-846FBC4E1B52}" destId="{EEECCA7C-F5C7-4761-B18C-37E336D3DFAF}" srcOrd="0" destOrd="0" presId="urn:microsoft.com/office/officeart/2005/8/layout/hProcess9"/>
    <dgm:cxn modelId="{CF60B59B-F8DA-467F-BFF5-B143E0198B48}" srcId="{5EF0A4D4-5C0E-4348-924D-38E72C10C936}" destId="{4F930C83-4B7E-44C6-B14C-846FBC4E1B52}" srcOrd="3" destOrd="0" parTransId="{A381E8D6-D6A9-4E5D-B7A2-8117759669C6}" sibTransId="{53E3BD21-9F26-463A-92DF-1A8B59266231}"/>
    <dgm:cxn modelId="{40706F96-672D-45ED-BC09-4384CBD5056E}" type="presOf" srcId="{5EF0A4D4-5C0E-4348-924D-38E72C10C936}" destId="{460B8118-9E04-41DD-88E5-AFC2A3DBBE7E}" srcOrd="0" destOrd="0" presId="urn:microsoft.com/office/officeart/2005/8/layout/hProcess9"/>
    <dgm:cxn modelId="{2F824765-33ED-44A5-B4A2-28A66835746D}" type="presOf" srcId="{EE940704-4E02-4105-8A8F-311A2B855203}" destId="{ADBC98C5-1D7F-4ED4-89E4-3F034BF58EB5}"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55924F02-1B2E-4255-9972-77D532D2C4D7}" srcId="{5EF0A4D4-5C0E-4348-924D-38E72C10C936}" destId="{EE940704-4E02-4105-8A8F-311A2B855203}" srcOrd="0" destOrd="0" parTransId="{4AC8EF88-6663-4C04-89A5-A2828A9848D7}" sibTransId="{A331C9EC-F65E-4CD7-9919-17F071B6AA2D}"/>
    <dgm:cxn modelId="{B7D377F9-1505-457F-9EDA-F3E7A28FBB2B}" type="presParOf" srcId="{460B8118-9E04-41DD-88E5-AFC2A3DBBE7E}" destId="{A39F287C-1255-40C1-A661-F7880846BD1B}" srcOrd="0" destOrd="0" presId="urn:microsoft.com/office/officeart/2005/8/layout/hProcess9"/>
    <dgm:cxn modelId="{38E39CFC-30A2-41D3-A29A-D5AA6AFCC21E}" type="presParOf" srcId="{460B8118-9E04-41DD-88E5-AFC2A3DBBE7E}" destId="{032A6567-F05B-4C54-8B5D-DAD7FC2C35A0}" srcOrd="1" destOrd="0" presId="urn:microsoft.com/office/officeart/2005/8/layout/hProcess9"/>
    <dgm:cxn modelId="{11DC4125-137F-44BE-BFEC-8AC6390A61B9}" type="presParOf" srcId="{032A6567-F05B-4C54-8B5D-DAD7FC2C35A0}" destId="{ADBC98C5-1D7F-4ED4-89E4-3F034BF58EB5}" srcOrd="0" destOrd="0" presId="urn:microsoft.com/office/officeart/2005/8/layout/hProcess9"/>
    <dgm:cxn modelId="{F58F6783-6DFA-496B-BB12-F4F29CCCD5A2}" type="presParOf" srcId="{032A6567-F05B-4C54-8B5D-DAD7FC2C35A0}" destId="{418CE9B2-634B-4575-BEF3-1D0839BB0922}" srcOrd="1" destOrd="0" presId="urn:microsoft.com/office/officeart/2005/8/layout/hProcess9"/>
    <dgm:cxn modelId="{37805FDF-B8CB-48BC-9A95-7150515A6830}" type="presParOf" srcId="{032A6567-F05B-4C54-8B5D-DAD7FC2C35A0}" destId="{18B490DF-ECED-4675-B5A1-8F592C373BE0}" srcOrd="2" destOrd="0" presId="urn:microsoft.com/office/officeart/2005/8/layout/hProcess9"/>
    <dgm:cxn modelId="{B53EC692-97F1-4BC4-841C-834804E88AF7}" type="presParOf" srcId="{032A6567-F05B-4C54-8B5D-DAD7FC2C35A0}" destId="{FD069520-17C1-43CC-9FF1-F7E705E16711}" srcOrd="3" destOrd="0" presId="urn:microsoft.com/office/officeart/2005/8/layout/hProcess9"/>
    <dgm:cxn modelId="{9CAF3ABE-87D0-408A-8A17-37D7B3B3DD0D}" type="presParOf" srcId="{032A6567-F05B-4C54-8B5D-DAD7FC2C35A0}" destId="{FBD67A4C-D6E1-43CF-9740-92B08DA86A32}" srcOrd="4" destOrd="0" presId="urn:microsoft.com/office/officeart/2005/8/layout/hProcess9"/>
    <dgm:cxn modelId="{F66747F6-991B-4DFA-9129-B15B79DD70AD}" type="presParOf" srcId="{032A6567-F05B-4C54-8B5D-DAD7FC2C35A0}" destId="{4234E415-212B-4474-B2BA-D12075793A38}" srcOrd="5" destOrd="0" presId="urn:microsoft.com/office/officeart/2005/8/layout/hProcess9"/>
    <dgm:cxn modelId="{76918BBB-FBC6-44DA-9E5C-2BBA119404DB}" type="presParOf" srcId="{032A6567-F05B-4C54-8B5D-DAD7FC2C35A0}" destId="{EEECCA7C-F5C7-4761-B18C-37E336D3DFA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a:t>
          </a:r>
          <a:r>
            <a:rPr lang="en-US" sz="2200" b="0" dirty="0" err="1" smtClean="0">
              <a:latin typeface="+mn-lt"/>
            </a:rPr>
            <a:t>Configur-ation</a:t>
          </a:r>
          <a:r>
            <a:rPr lang="en-US" sz="2200" b="0" dirty="0" smtClean="0">
              <a:latin typeface="+mn-lt"/>
            </a:rPr>
            <a:t>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200" b="0" dirty="0" smtClean="0">
              <a:latin typeface="+mn-lt"/>
            </a:rPr>
            <a:t>Patient List Mgmt Menu…</a:t>
          </a:r>
          <a:endParaRPr lang="en-US" sz="22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2200" b="0" dirty="0" smtClean="0">
              <a:latin typeface="+mn-lt"/>
            </a:rPr>
            <a:t>Team List Mgmt Menu…</a:t>
          </a:r>
          <a:endParaRPr lang="en-US" sz="2200" b="0" dirty="0">
            <a:latin typeface="+mn-lt"/>
          </a:endParaRPr>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A5577336-76F3-4C39-AA0C-1A8C76E5D9A1}">
      <dgm:prSet phldrT="[Text]" custT="1"/>
      <dgm:spPr/>
      <dgm:t>
        <a:bodyPr/>
        <a:lstStyle/>
        <a:p>
          <a:r>
            <a:rPr lang="en-US" sz="3200" b="1" dirty="0" smtClean="0"/>
            <a:t>Create/Add to Team List</a:t>
          </a:r>
          <a:endParaRPr lang="en-US" sz="3200" b="1"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5" custScaleX="90697">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5">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5" custScaleX="87159">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5" custScaleX="88487">
        <dgm:presLayoutVars>
          <dgm:bulletEnabled val="1"/>
        </dgm:presLayoutVars>
      </dgm:prSet>
      <dgm:spPr/>
      <dgm:t>
        <a:bodyPr/>
        <a:lstStyle/>
        <a:p>
          <a:endParaRPr lang="en-US"/>
        </a:p>
      </dgm:t>
    </dgm:pt>
    <dgm:pt modelId="{F2B555E7-FD46-47CD-BFE6-CDF30C2664F4}" type="pres">
      <dgm:prSet presAssocID="{53E3BD21-9F26-463A-92DF-1A8B59266231}" presName="sibTrans" presStyleCnt="0"/>
      <dgm:spPr/>
    </dgm:pt>
    <dgm:pt modelId="{6FF32453-CC15-41FB-89DE-BFDF75FF8CCB}" type="pres">
      <dgm:prSet presAssocID="{A5577336-76F3-4C39-AA0C-1A8C76E5D9A1}" presName="textNode" presStyleLbl="node1" presStyleIdx="4" presStyleCnt="5" custScaleX="120854" custScaleY="115310">
        <dgm:presLayoutVars>
          <dgm:bulletEnabled val="1"/>
        </dgm:presLayoutVars>
      </dgm:prSet>
      <dgm:spPr/>
      <dgm:t>
        <a:bodyPr/>
        <a:lstStyle/>
        <a:p>
          <a:endParaRPr lang="en-US"/>
        </a:p>
      </dgm:t>
    </dgm:pt>
  </dgm:ptLst>
  <dgm:cxnLst>
    <dgm:cxn modelId="{55924F02-1B2E-4255-9972-77D532D2C4D7}" srcId="{5EF0A4D4-5C0E-4348-924D-38E72C10C936}" destId="{EE940704-4E02-4105-8A8F-311A2B855203}" srcOrd="0" destOrd="0" parTransId="{4AC8EF88-6663-4C04-89A5-A2828A9848D7}" sibTransId="{A331C9EC-F65E-4CD7-9919-17F071B6AA2D}"/>
    <dgm:cxn modelId="{BA93619C-9DA1-4526-BBE5-1C888028C601}" type="presOf" srcId="{0AFCB2F8-A4FE-4870-916F-6407F822D98D}" destId="{18B490DF-ECED-4675-B5A1-8F592C373BE0}"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CF60B59B-F8DA-467F-BFF5-B143E0198B48}" srcId="{5EF0A4D4-5C0E-4348-924D-38E72C10C936}" destId="{4F930C83-4B7E-44C6-B14C-846FBC4E1B52}" srcOrd="3" destOrd="0" parTransId="{A381E8D6-D6A9-4E5D-B7A2-8117759669C6}" sibTransId="{53E3BD21-9F26-463A-92DF-1A8B59266231}"/>
    <dgm:cxn modelId="{64F2462A-7025-4FDC-A5F3-4DB710CF18AA}" type="presOf" srcId="{3587B910-8A4C-4C42-9B8D-E178B619832D}" destId="{FBD67A4C-D6E1-43CF-9740-92B08DA86A32}" srcOrd="0" destOrd="0" presId="urn:microsoft.com/office/officeart/2005/8/layout/hProcess9"/>
    <dgm:cxn modelId="{D7AA7337-9BE1-4166-811C-C3A4DAF6AFA4}" type="presOf" srcId="{4F930C83-4B7E-44C6-B14C-846FBC4E1B52}" destId="{EEECCA7C-F5C7-4761-B18C-37E336D3DFAF}" srcOrd="0" destOrd="0" presId="urn:microsoft.com/office/officeart/2005/8/layout/hProcess9"/>
    <dgm:cxn modelId="{D75BA9DF-BFAF-4E41-9D68-1306A7C9E2E8}" srcId="{5EF0A4D4-5C0E-4348-924D-38E72C10C936}" destId="{A5577336-76F3-4C39-AA0C-1A8C76E5D9A1}" srcOrd="4" destOrd="0" parTransId="{BCF9E96F-BAD1-4D1C-BE55-40492DAE40CE}" sibTransId="{1A4EA7CF-F875-4F49-A26B-1C23FEC73B7D}"/>
    <dgm:cxn modelId="{B407BC3B-1266-41EA-BE49-5AF2C2F8AA15}" type="presOf" srcId="{EE940704-4E02-4105-8A8F-311A2B855203}" destId="{ADBC98C5-1D7F-4ED4-89E4-3F034BF58EB5}"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0F5B1966-8CDE-4B3A-9502-0D034490FDBE}" type="presOf" srcId="{A5577336-76F3-4C39-AA0C-1A8C76E5D9A1}" destId="{6FF32453-CC15-41FB-89DE-BFDF75FF8CCB}" srcOrd="0" destOrd="0" presId="urn:microsoft.com/office/officeart/2005/8/layout/hProcess9"/>
    <dgm:cxn modelId="{EB7D2F8C-38C3-4114-8038-6D62275F5B76}" type="presOf" srcId="{5EF0A4D4-5C0E-4348-924D-38E72C10C936}" destId="{460B8118-9E04-41DD-88E5-AFC2A3DBBE7E}" srcOrd="0" destOrd="0" presId="urn:microsoft.com/office/officeart/2005/8/layout/hProcess9"/>
    <dgm:cxn modelId="{A6FA5BE5-8D2C-4E5F-A385-4340CD0175BF}" type="presParOf" srcId="{460B8118-9E04-41DD-88E5-AFC2A3DBBE7E}" destId="{A39F287C-1255-40C1-A661-F7880846BD1B}" srcOrd="0" destOrd="0" presId="urn:microsoft.com/office/officeart/2005/8/layout/hProcess9"/>
    <dgm:cxn modelId="{B6F64E89-7BA4-4EA1-A827-9A5A1EEBCFB1}" type="presParOf" srcId="{460B8118-9E04-41DD-88E5-AFC2A3DBBE7E}" destId="{032A6567-F05B-4C54-8B5D-DAD7FC2C35A0}" srcOrd="1" destOrd="0" presId="urn:microsoft.com/office/officeart/2005/8/layout/hProcess9"/>
    <dgm:cxn modelId="{F572AF87-9E9E-4C43-B309-CD84FD1063D2}" type="presParOf" srcId="{032A6567-F05B-4C54-8B5D-DAD7FC2C35A0}" destId="{ADBC98C5-1D7F-4ED4-89E4-3F034BF58EB5}" srcOrd="0" destOrd="0" presId="urn:microsoft.com/office/officeart/2005/8/layout/hProcess9"/>
    <dgm:cxn modelId="{92163669-0976-4E19-BBD6-73A5D2A68C27}" type="presParOf" srcId="{032A6567-F05B-4C54-8B5D-DAD7FC2C35A0}" destId="{418CE9B2-634B-4575-BEF3-1D0839BB0922}" srcOrd="1" destOrd="0" presId="urn:microsoft.com/office/officeart/2005/8/layout/hProcess9"/>
    <dgm:cxn modelId="{AF38F58F-A7FF-4498-B82A-1C6645FD3C9B}" type="presParOf" srcId="{032A6567-F05B-4C54-8B5D-DAD7FC2C35A0}" destId="{18B490DF-ECED-4675-B5A1-8F592C373BE0}" srcOrd="2" destOrd="0" presId="urn:microsoft.com/office/officeart/2005/8/layout/hProcess9"/>
    <dgm:cxn modelId="{ED0BDE88-6FB6-4068-991F-3779C7D932DF}" type="presParOf" srcId="{032A6567-F05B-4C54-8B5D-DAD7FC2C35A0}" destId="{FD069520-17C1-43CC-9FF1-F7E705E16711}" srcOrd="3" destOrd="0" presId="urn:microsoft.com/office/officeart/2005/8/layout/hProcess9"/>
    <dgm:cxn modelId="{F05C6EFF-C4D6-4805-A45A-264420B2471C}" type="presParOf" srcId="{032A6567-F05B-4C54-8B5D-DAD7FC2C35A0}" destId="{FBD67A4C-D6E1-43CF-9740-92B08DA86A32}" srcOrd="4" destOrd="0" presId="urn:microsoft.com/office/officeart/2005/8/layout/hProcess9"/>
    <dgm:cxn modelId="{370EF03D-35DD-42C2-AF95-3204C0CDDA3D}" type="presParOf" srcId="{032A6567-F05B-4C54-8B5D-DAD7FC2C35A0}" destId="{4234E415-212B-4474-B2BA-D12075793A38}" srcOrd="5" destOrd="0" presId="urn:microsoft.com/office/officeart/2005/8/layout/hProcess9"/>
    <dgm:cxn modelId="{0F6D37D8-F899-40DD-9475-B370888E06F7}" type="presParOf" srcId="{032A6567-F05B-4C54-8B5D-DAD7FC2C35A0}" destId="{EEECCA7C-F5C7-4761-B18C-37E336D3DFAF}" srcOrd="6" destOrd="0" presId="urn:microsoft.com/office/officeart/2005/8/layout/hProcess9"/>
    <dgm:cxn modelId="{FE111B42-F61C-4CBC-B882-DCBE4EB259B6}" type="presParOf" srcId="{032A6567-F05B-4C54-8B5D-DAD7FC2C35A0}" destId="{F2B555E7-FD46-47CD-BFE6-CDF30C2664F4}" srcOrd="7" destOrd="0" presId="urn:microsoft.com/office/officeart/2005/8/layout/hProcess9"/>
    <dgm:cxn modelId="{8E973212-1810-4A2F-88F3-08A41CE7F4B5}" type="presParOf" srcId="{032A6567-F05B-4C54-8B5D-DAD7FC2C35A0}" destId="{6FF32453-CC15-41FB-89DE-BFDF75FF8CCB}"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A5577336-76F3-4C39-AA0C-1A8C76E5D9A1}">
      <dgm:prSet phldrT="[Text]" custT="1"/>
      <dgm:spPr/>
      <dgm:t>
        <a:bodyPr/>
        <a:lstStyle/>
        <a:p>
          <a:r>
            <a:rPr lang="en-US" sz="2200" b="0" dirty="0" smtClean="0"/>
            <a:t>Create/Add to Team List</a:t>
          </a:r>
          <a:endParaRPr lang="en-US" sz="2200" b="0"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50F792D6-24DA-441D-BD91-88DD730F1995}">
      <dgm:prSet phldrT="[Text]" custT="1"/>
      <dgm:spPr/>
      <dgm:t>
        <a:bodyPr/>
        <a:lstStyle/>
        <a:p>
          <a:r>
            <a:rPr lang="en-US" sz="3200" b="1" dirty="0" smtClean="0"/>
            <a:t>Enter Team List Name</a:t>
          </a:r>
          <a:endParaRPr lang="en-US" sz="3200" b="1" dirty="0"/>
        </a:p>
      </dgm:t>
    </dgm:pt>
    <dgm:pt modelId="{4B0B2DC1-4611-422B-8882-F43998F67BAF}" type="parTrans" cxnId="{FE4B1E2A-6E1C-484F-A8C6-DA4AF4F2D41A}">
      <dgm:prSet/>
      <dgm:spPr/>
      <dgm:t>
        <a:bodyPr/>
        <a:lstStyle/>
        <a:p>
          <a:endParaRPr lang="en-US"/>
        </a:p>
      </dgm:t>
    </dgm:pt>
    <dgm:pt modelId="{A05ADD80-F994-4354-BB04-5DC5667663A3}" type="sibTrans" cxnId="{FE4B1E2A-6E1C-484F-A8C6-DA4AF4F2D41A}">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6FF32453-CC15-41FB-89DE-BFDF75FF8CCB}" type="pres">
      <dgm:prSet presAssocID="{A5577336-76F3-4C39-AA0C-1A8C76E5D9A1}" presName="textNode" presStyleLbl="node1" presStyleIdx="0" presStyleCnt="2" custScaleX="100098" custScaleY="95238">
        <dgm:presLayoutVars>
          <dgm:bulletEnabled val="1"/>
        </dgm:presLayoutVars>
      </dgm:prSet>
      <dgm:spPr/>
      <dgm:t>
        <a:bodyPr/>
        <a:lstStyle/>
        <a:p>
          <a:endParaRPr lang="en-US"/>
        </a:p>
      </dgm:t>
    </dgm:pt>
    <dgm:pt modelId="{FF896451-D163-4C67-8891-E1E63A50C5D3}" type="pres">
      <dgm:prSet presAssocID="{1A4EA7CF-F875-4F49-A26B-1C23FEC73B7D}" presName="sibTrans" presStyleCnt="0"/>
      <dgm:spPr/>
    </dgm:pt>
    <dgm:pt modelId="{557C7F95-9BAC-4358-82E2-74EB63502B57}" type="pres">
      <dgm:prSet presAssocID="{50F792D6-24DA-441D-BD91-88DD730F1995}" presName="textNode" presStyleLbl="node1" presStyleIdx="1" presStyleCnt="2">
        <dgm:presLayoutVars>
          <dgm:bulletEnabled val="1"/>
        </dgm:presLayoutVars>
      </dgm:prSet>
      <dgm:spPr/>
      <dgm:t>
        <a:bodyPr/>
        <a:lstStyle/>
        <a:p>
          <a:endParaRPr lang="en-US"/>
        </a:p>
      </dgm:t>
    </dgm:pt>
  </dgm:ptLst>
  <dgm:cxnLst>
    <dgm:cxn modelId="{E1730007-1C81-4DB5-935E-196A727EC532}" type="presOf" srcId="{A5577336-76F3-4C39-AA0C-1A8C76E5D9A1}" destId="{6FF32453-CC15-41FB-89DE-BFDF75FF8CCB}" srcOrd="0" destOrd="0" presId="urn:microsoft.com/office/officeart/2005/8/layout/hProcess9"/>
    <dgm:cxn modelId="{D75BA9DF-BFAF-4E41-9D68-1306A7C9E2E8}" srcId="{5EF0A4D4-5C0E-4348-924D-38E72C10C936}" destId="{A5577336-76F3-4C39-AA0C-1A8C76E5D9A1}" srcOrd="0" destOrd="0" parTransId="{BCF9E96F-BAD1-4D1C-BE55-40492DAE40CE}" sibTransId="{1A4EA7CF-F875-4F49-A26B-1C23FEC73B7D}"/>
    <dgm:cxn modelId="{DCE82A2E-5018-45D8-834D-57F0A5331485}" type="presOf" srcId="{50F792D6-24DA-441D-BD91-88DD730F1995}" destId="{557C7F95-9BAC-4358-82E2-74EB63502B57}" srcOrd="0" destOrd="0" presId="urn:microsoft.com/office/officeart/2005/8/layout/hProcess9"/>
    <dgm:cxn modelId="{FE4B1E2A-6E1C-484F-A8C6-DA4AF4F2D41A}" srcId="{5EF0A4D4-5C0E-4348-924D-38E72C10C936}" destId="{50F792D6-24DA-441D-BD91-88DD730F1995}" srcOrd="1" destOrd="0" parTransId="{4B0B2DC1-4611-422B-8882-F43998F67BAF}" sibTransId="{A05ADD80-F994-4354-BB04-5DC5667663A3}"/>
    <dgm:cxn modelId="{4F2326ED-5E29-47E6-ACBB-EF005EDFBDB5}" type="presOf" srcId="{5EF0A4D4-5C0E-4348-924D-38E72C10C936}" destId="{460B8118-9E04-41DD-88E5-AFC2A3DBBE7E}" srcOrd="0" destOrd="0" presId="urn:microsoft.com/office/officeart/2005/8/layout/hProcess9"/>
    <dgm:cxn modelId="{8BC44C98-69A3-4CE1-A0CC-E51282ED759A}" type="presParOf" srcId="{460B8118-9E04-41DD-88E5-AFC2A3DBBE7E}" destId="{A39F287C-1255-40C1-A661-F7880846BD1B}" srcOrd="0" destOrd="0" presId="urn:microsoft.com/office/officeart/2005/8/layout/hProcess9"/>
    <dgm:cxn modelId="{58C7376C-FB61-4717-A39A-AD72295A5705}" type="presParOf" srcId="{460B8118-9E04-41DD-88E5-AFC2A3DBBE7E}" destId="{032A6567-F05B-4C54-8B5D-DAD7FC2C35A0}" srcOrd="1" destOrd="0" presId="urn:microsoft.com/office/officeart/2005/8/layout/hProcess9"/>
    <dgm:cxn modelId="{5AA32D43-413F-4227-9038-E3CC852B7043}" type="presParOf" srcId="{032A6567-F05B-4C54-8B5D-DAD7FC2C35A0}" destId="{6FF32453-CC15-41FB-89DE-BFDF75FF8CCB}" srcOrd="0" destOrd="0" presId="urn:microsoft.com/office/officeart/2005/8/layout/hProcess9"/>
    <dgm:cxn modelId="{32202CB0-E3FB-4CBE-B440-E9A6D03E8659}" type="presParOf" srcId="{032A6567-F05B-4C54-8B5D-DAD7FC2C35A0}" destId="{FF896451-D163-4C67-8891-E1E63A50C5D3}" srcOrd="1" destOrd="0" presId="urn:microsoft.com/office/officeart/2005/8/layout/hProcess9"/>
    <dgm:cxn modelId="{18C884A8-E073-49DD-B0CF-3A25592E1A66}" type="presParOf" srcId="{032A6567-F05B-4C54-8B5D-DAD7FC2C35A0}" destId="{557C7F95-9BAC-4358-82E2-74EB63502B57}"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A5577336-76F3-4C39-AA0C-1A8C76E5D9A1}">
      <dgm:prSet phldrT="[Text]" custT="1"/>
      <dgm:spPr/>
      <dgm:t>
        <a:bodyPr/>
        <a:lstStyle/>
        <a:p>
          <a:r>
            <a:rPr lang="en-US" sz="1600" b="1" dirty="0" smtClean="0"/>
            <a:t>Create/Add to Team List</a:t>
          </a:r>
          <a:endParaRPr lang="en-US" sz="1600" b="1"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50F792D6-24DA-441D-BD91-88DD730F1995}">
      <dgm:prSet phldrT="[Text]" custT="1"/>
      <dgm:spPr/>
      <dgm:t>
        <a:bodyPr/>
        <a:lstStyle/>
        <a:p>
          <a:r>
            <a:rPr lang="en-US" sz="1600" b="1" dirty="0" smtClean="0"/>
            <a:t>Enter Team List Name:</a:t>
          </a:r>
          <a:endParaRPr lang="en-US" sz="1600" b="1" dirty="0"/>
        </a:p>
      </dgm:t>
    </dgm:pt>
    <dgm:pt modelId="{4B0B2DC1-4611-422B-8882-F43998F67BAF}" type="parTrans" cxnId="{FE4B1E2A-6E1C-484F-A8C6-DA4AF4F2D41A}">
      <dgm:prSet/>
      <dgm:spPr/>
      <dgm:t>
        <a:bodyPr/>
        <a:lstStyle/>
        <a:p>
          <a:endParaRPr lang="en-US"/>
        </a:p>
      </dgm:t>
    </dgm:pt>
    <dgm:pt modelId="{A05ADD80-F994-4354-BB04-5DC5667663A3}" type="sibTrans" cxnId="{FE4B1E2A-6E1C-484F-A8C6-DA4AF4F2D41A}">
      <dgm:prSet/>
      <dgm:spPr/>
      <dgm:t>
        <a:bodyPr/>
        <a:lstStyle/>
        <a:p>
          <a:endParaRPr lang="en-US"/>
        </a:p>
      </dgm:t>
    </dgm:pt>
    <dgm:pt modelId="{EF1AA0F0-0E93-45F2-B09F-7B8D160CF25B}">
      <dgm:prSet phldrT="[Text]" custT="1"/>
      <dgm:spPr/>
      <dgm:t>
        <a:bodyPr/>
        <a:lstStyle/>
        <a:p>
          <a:r>
            <a:rPr lang="en-US" sz="2800" b="1" dirty="0" smtClean="0"/>
            <a:t>Enter Type:</a:t>
          </a:r>
          <a:endParaRPr lang="en-US" sz="2800" b="1" dirty="0"/>
        </a:p>
      </dgm:t>
    </dgm:pt>
    <dgm:pt modelId="{44F602A5-0D4B-444A-ADBD-D542BDAC108A}" type="parTrans" cxnId="{A4E7C91D-9853-4AFB-AF5C-86651417A628}">
      <dgm:prSet/>
      <dgm:spPr/>
      <dgm:t>
        <a:bodyPr/>
        <a:lstStyle/>
        <a:p>
          <a:endParaRPr lang="en-US"/>
        </a:p>
      </dgm:t>
    </dgm:pt>
    <dgm:pt modelId="{0EF9CE21-60BC-4A03-9D11-5DBEC8D5E4D0}" type="sibTrans" cxnId="{A4E7C91D-9853-4AFB-AF5C-86651417A62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6FF32453-CC15-41FB-89DE-BFDF75FF8CCB}" type="pres">
      <dgm:prSet presAssocID="{A5577336-76F3-4C39-AA0C-1A8C76E5D9A1}" presName="textNode" presStyleLbl="node1" presStyleIdx="0" presStyleCnt="3" custScaleX="100098" custScaleY="95238">
        <dgm:presLayoutVars>
          <dgm:bulletEnabled val="1"/>
        </dgm:presLayoutVars>
      </dgm:prSet>
      <dgm:spPr/>
      <dgm:t>
        <a:bodyPr/>
        <a:lstStyle/>
        <a:p>
          <a:endParaRPr lang="en-US"/>
        </a:p>
      </dgm:t>
    </dgm:pt>
    <dgm:pt modelId="{FF896451-D163-4C67-8891-E1E63A50C5D3}" type="pres">
      <dgm:prSet presAssocID="{1A4EA7CF-F875-4F49-A26B-1C23FEC73B7D}" presName="sibTrans" presStyleCnt="0"/>
      <dgm:spPr/>
    </dgm:pt>
    <dgm:pt modelId="{557C7F95-9BAC-4358-82E2-74EB63502B57}" type="pres">
      <dgm:prSet presAssocID="{50F792D6-24DA-441D-BD91-88DD730F1995}" presName="textNode" presStyleLbl="node1" presStyleIdx="1" presStyleCnt="3">
        <dgm:presLayoutVars>
          <dgm:bulletEnabled val="1"/>
        </dgm:presLayoutVars>
      </dgm:prSet>
      <dgm:spPr/>
      <dgm:t>
        <a:bodyPr/>
        <a:lstStyle/>
        <a:p>
          <a:endParaRPr lang="en-US"/>
        </a:p>
      </dgm:t>
    </dgm:pt>
    <dgm:pt modelId="{51412F8C-EC32-43C1-82CC-F644AEDFF081}" type="pres">
      <dgm:prSet presAssocID="{A05ADD80-F994-4354-BB04-5DC5667663A3}" presName="sibTrans" presStyleCnt="0"/>
      <dgm:spPr/>
    </dgm:pt>
    <dgm:pt modelId="{F0A4D487-0E77-449B-976D-A0D8612FA79B}" type="pres">
      <dgm:prSet presAssocID="{EF1AA0F0-0E93-45F2-B09F-7B8D160CF25B}" presName="textNode" presStyleLbl="node1" presStyleIdx="2" presStyleCnt="3">
        <dgm:presLayoutVars>
          <dgm:bulletEnabled val="1"/>
        </dgm:presLayoutVars>
      </dgm:prSet>
      <dgm:spPr/>
      <dgm:t>
        <a:bodyPr/>
        <a:lstStyle/>
        <a:p>
          <a:endParaRPr lang="en-US"/>
        </a:p>
      </dgm:t>
    </dgm:pt>
  </dgm:ptLst>
  <dgm:cxnLst>
    <dgm:cxn modelId="{8730EE10-A706-45F0-8564-A7166044BFE5}" type="presOf" srcId="{5EF0A4D4-5C0E-4348-924D-38E72C10C936}" destId="{460B8118-9E04-41DD-88E5-AFC2A3DBBE7E}" srcOrd="0" destOrd="0" presId="urn:microsoft.com/office/officeart/2005/8/layout/hProcess9"/>
    <dgm:cxn modelId="{FE4B1E2A-6E1C-484F-A8C6-DA4AF4F2D41A}" srcId="{5EF0A4D4-5C0E-4348-924D-38E72C10C936}" destId="{50F792D6-24DA-441D-BD91-88DD730F1995}" srcOrd="1" destOrd="0" parTransId="{4B0B2DC1-4611-422B-8882-F43998F67BAF}" sibTransId="{A05ADD80-F994-4354-BB04-5DC5667663A3}"/>
    <dgm:cxn modelId="{D75BA9DF-BFAF-4E41-9D68-1306A7C9E2E8}" srcId="{5EF0A4D4-5C0E-4348-924D-38E72C10C936}" destId="{A5577336-76F3-4C39-AA0C-1A8C76E5D9A1}" srcOrd="0" destOrd="0" parTransId="{BCF9E96F-BAD1-4D1C-BE55-40492DAE40CE}" sibTransId="{1A4EA7CF-F875-4F49-A26B-1C23FEC73B7D}"/>
    <dgm:cxn modelId="{48EF51FC-445F-43CF-A628-92BCA3B07D52}" type="presOf" srcId="{A5577336-76F3-4C39-AA0C-1A8C76E5D9A1}" destId="{6FF32453-CC15-41FB-89DE-BFDF75FF8CCB}" srcOrd="0" destOrd="0" presId="urn:microsoft.com/office/officeart/2005/8/layout/hProcess9"/>
    <dgm:cxn modelId="{A4E7C91D-9853-4AFB-AF5C-86651417A628}" srcId="{5EF0A4D4-5C0E-4348-924D-38E72C10C936}" destId="{EF1AA0F0-0E93-45F2-B09F-7B8D160CF25B}" srcOrd="2" destOrd="0" parTransId="{44F602A5-0D4B-444A-ADBD-D542BDAC108A}" sibTransId="{0EF9CE21-60BC-4A03-9D11-5DBEC8D5E4D0}"/>
    <dgm:cxn modelId="{C522B1D2-1CF6-412D-96E1-3ACA93659632}" type="presOf" srcId="{50F792D6-24DA-441D-BD91-88DD730F1995}" destId="{557C7F95-9BAC-4358-82E2-74EB63502B57}" srcOrd="0" destOrd="0" presId="urn:microsoft.com/office/officeart/2005/8/layout/hProcess9"/>
    <dgm:cxn modelId="{F6268FEE-27E3-4116-8FE1-9F391C03B539}" type="presOf" srcId="{EF1AA0F0-0E93-45F2-B09F-7B8D160CF25B}" destId="{F0A4D487-0E77-449B-976D-A0D8612FA79B}" srcOrd="0" destOrd="0" presId="urn:microsoft.com/office/officeart/2005/8/layout/hProcess9"/>
    <dgm:cxn modelId="{08461217-1922-44BD-830C-C01F8AB41904}" type="presParOf" srcId="{460B8118-9E04-41DD-88E5-AFC2A3DBBE7E}" destId="{A39F287C-1255-40C1-A661-F7880846BD1B}" srcOrd="0" destOrd="0" presId="urn:microsoft.com/office/officeart/2005/8/layout/hProcess9"/>
    <dgm:cxn modelId="{8E94254E-EA86-41CB-82D1-4A0D48E8804B}" type="presParOf" srcId="{460B8118-9E04-41DD-88E5-AFC2A3DBBE7E}" destId="{032A6567-F05B-4C54-8B5D-DAD7FC2C35A0}" srcOrd="1" destOrd="0" presId="urn:microsoft.com/office/officeart/2005/8/layout/hProcess9"/>
    <dgm:cxn modelId="{2BEEB706-B9C5-437A-8A05-1610469AEDF4}" type="presParOf" srcId="{032A6567-F05B-4C54-8B5D-DAD7FC2C35A0}" destId="{6FF32453-CC15-41FB-89DE-BFDF75FF8CCB}" srcOrd="0" destOrd="0" presId="urn:microsoft.com/office/officeart/2005/8/layout/hProcess9"/>
    <dgm:cxn modelId="{7915F2A1-EC88-41B8-9C40-51E546E02F00}" type="presParOf" srcId="{032A6567-F05B-4C54-8B5D-DAD7FC2C35A0}" destId="{FF896451-D163-4C67-8891-E1E63A50C5D3}" srcOrd="1" destOrd="0" presId="urn:microsoft.com/office/officeart/2005/8/layout/hProcess9"/>
    <dgm:cxn modelId="{0689D796-F27F-4901-98E1-DE3A02ED90B8}" type="presParOf" srcId="{032A6567-F05B-4C54-8B5D-DAD7FC2C35A0}" destId="{557C7F95-9BAC-4358-82E2-74EB63502B57}" srcOrd="2" destOrd="0" presId="urn:microsoft.com/office/officeart/2005/8/layout/hProcess9"/>
    <dgm:cxn modelId="{A8EDCB37-FC60-4EBE-B2B8-BE1326E9156D}" type="presParOf" srcId="{032A6567-F05B-4C54-8B5D-DAD7FC2C35A0}" destId="{51412F8C-EC32-43C1-82CC-F644AEDFF081}" srcOrd="3" destOrd="0" presId="urn:microsoft.com/office/officeart/2005/8/layout/hProcess9"/>
    <dgm:cxn modelId="{8994EBF5-14BA-4662-8836-75087410C4AD}" type="presParOf" srcId="{032A6567-F05B-4C54-8B5D-DAD7FC2C35A0}" destId="{F0A4D487-0E77-449B-976D-A0D8612FA79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A5577336-76F3-4C39-AA0C-1A8C76E5D9A1}">
      <dgm:prSet phldrT="[Text]" custT="1"/>
      <dgm:spPr/>
      <dgm:t>
        <a:bodyPr/>
        <a:lstStyle/>
        <a:p>
          <a:r>
            <a:rPr lang="en-US" sz="1600" b="1" dirty="0" smtClean="0"/>
            <a:t>Create/Add to Team List</a:t>
          </a:r>
          <a:endParaRPr lang="en-US" sz="1600" b="1"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50F792D6-24DA-441D-BD91-88DD730F1995}">
      <dgm:prSet phldrT="[Text]" custT="1"/>
      <dgm:spPr/>
      <dgm:t>
        <a:bodyPr/>
        <a:lstStyle/>
        <a:p>
          <a:r>
            <a:rPr lang="en-US" sz="1600" b="1" dirty="0" smtClean="0"/>
            <a:t>Enter Team List Name:</a:t>
          </a:r>
          <a:endParaRPr lang="en-US" sz="1600" b="1" dirty="0"/>
        </a:p>
      </dgm:t>
    </dgm:pt>
    <dgm:pt modelId="{4B0B2DC1-4611-422B-8882-F43998F67BAF}" type="parTrans" cxnId="{FE4B1E2A-6E1C-484F-A8C6-DA4AF4F2D41A}">
      <dgm:prSet/>
      <dgm:spPr/>
      <dgm:t>
        <a:bodyPr/>
        <a:lstStyle/>
        <a:p>
          <a:endParaRPr lang="en-US"/>
        </a:p>
      </dgm:t>
    </dgm:pt>
    <dgm:pt modelId="{A05ADD80-F994-4354-BB04-5DC5667663A3}" type="sibTrans" cxnId="{FE4B1E2A-6E1C-484F-A8C6-DA4AF4F2D41A}">
      <dgm:prSet/>
      <dgm:spPr/>
      <dgm:t>
        <a:bodyPr/>
        <a:lstStyle/>
        <a:p>
          <a:endParaRPr lang="en-US"/>
        </a:p>
      </dgm:t>
    </dgm:pt>
    <dgm:pt modelId="{EF1AA0F0-0E93-45F2-B09F-7B8D160CF25B}">
      <dgm:prSet phldrT="[Text]" custT="1"/>
      <dgm:spPr/>
      <dgm:t>
        <a:bodyPr/>
        <a:lstStyle/>
        <a:p>
          <a:r>
            <a:rPr lang="en-US" sz="1600" b="1" dirty="0" smtClean="0"/>
            <a:t>Enter Type: </a:t>
          </a:r>
          <a:endParaRPr lang="en-US" sz="1600" b="1" dirty="0"/>
        </a:p>
      </dgm:t>
    </dgm:pt>
    <dgm:pt modelId="{44F602A5-0D4B-444A-ADBD-D542BDAC108A}" type="parTrans" cxnId="{A4E7C91D-9853-4AFB-AF5C-86651417A628}">
      <dgm:prSet/>
      <dgm:spPr/>
      <dgm:t>
        <a:bodyPr/>
        <a:lstStyle/>
        <a:p>
          <a:endParaRPr lang="en-US"/>
        </a:p>
      </dgm:t>
    </dgm:pt>
    <dgm:pt modelId="{0EF9CE21-60BC-4A03-9D11-5DBEC8D5E4D0}" type="sibTrans" cxnId="{A4E7C91D-9853-4AFB-AF5C-86651417A628}">
      <dgm:prSet/>
      <dgm:spPr/>
      <dgm:t>
        <a:bodyPr/>
        <a:lstStyle/>
        <a:p>
          <a:endParaRPr lang="en-US"/>
        </a:p>
      </dgm:t>
    </dgm:pt>
    <dgm:pt modelId="{41AEFEEC-C2E4-43EA-BE45-C0EDD1829033}">
      <dgm:prSet phldrT="[Text]" custT="1"/>
      <dgm:spPr/>
      <dgm:t>
        <a:bodyPr/>
        <a:lstStyle/>
        <a:p>
          <a:r>
            <a:rPr lang="en-US" sz="2800" b="1" dirty="0" smtClean="0"/>
            <a:t>Enter Team Provider/User: </a:t>
          </a:r>
          <a:endParaRPr lang="en-US" sz="2800" b="1" dirty="0"/>
        </a:p>
      </dgm:t>
    </dgm:pt>
    <dgm:pt modelId="{39BE2FD3-6343-4C34-A325-BE721161A580}" type="parTrans" cxnId="{C39FC5B3-47E0-4056-A05C-1CF2592B8CEC}">
      <dgm:prSet/>
      <dgm:spPr/>
    </dgm:pt>
    <dgm:pt modelId="{DBB1F508-E0E2-429E-9079-9D78C5E7DCD8}" type="sibTrans" cxnId="{C39FC5B3-47E0-4056-A05C-1CF2592B8CEC}">
      <dgm:prSet/>
      <dgm:spPr/>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6FF32453-CC15-41FB-89DE-BFDF75FF8CCB}" type="pres">
      <dgm:prSet presAssocID="{A5577336-76F3-4C39-AA0C-1A8C76E5D9A1}" presName="textNode" presStyleLbl="node1" presStyleIdx="0" presStyleCnt="4" custScaleX="100098" custScaleY="95238">
        <dgm:presLayoutVars>
          <dgm:bulletEnabled val="1"/>
        </dgm:presLayoutVars>
      </dgm:prSet>
      <dgm:spPr/>
      <dgm:t>
        <a:bodyPr/>
        <a:lstStyle/>
        <a:p>
          <a:endParaRPr lang="en-US"/>
        </a:p>
      </dgm:t>
    </dgm:pt>
    <dgm:pt modelId="{FF896451-D163-4C67-8891-E1E63A50C5D3}" type="pres">
      <dgm:prSet presAssocID="{1A4EA7CF-F875-4F49-A26B-1C23FEC73B7D}" presName="sibTrans" presStyleCnt="0"/>
      <dgm:spPr/>
    </dgm:pt>
    <dgm:pt modelId="{557C7F95-9BAC-4358-82E2-74EB63502B57}" type="pres">
      <dgm:prSet presAssocID="{50F792D6-24DA-441D-BD91-88DD730F1995}" presName="textNode" presStyleLbl="node1" presStyleIdx="1" presStyleCnt="4" custScaleX="100000" custScaleY="95238">
        <dgm:presLayoutVars>
          <dgm:bulletEnabled val="1"/>
        </dgm:presLayoutVars>
      </dgm:prSet>
      <dgm:spPr/>
      <dgm:t>
        <a:bodyPr/>
        <a:lstStyle/>
        <a:p>
          <a:endParaRPr lang="en-US"/>
        </a:p>
      </dgm:t>
    </dgm:pt>
    <dgm:pt modelId="{51412F8C-EC32-43C1-82CC-F644AEDFF081}" type="pres">
      <dgm:prSet presAssocID="{A05ADD80-F994-4354-BB04-5DC5667663A3}" presName="sibTrans" presStyleCnt="0"/>
      <dgm:spPr/>
    </dgm:pt>
    <dgm:pt modelId="{F0A4D487-0E77-449B-976D-A0D8612FA79B}" type="pres">
      <dgm:prSet presAssocID="{EF1AA0F0-0E93-45F2-B09F-7B8D160CF25B}" presName="textNode" presStyleLbl="node1" presStyleIdx="2" presStyleCnt="4" custScaleX="108064" custScaleY="95238">
        <dgm:presLayoutVars>
          <dgm:bulletEnabled val="1"/>
        </dgm:presLayoutVars>
      </dgm:prSet>
      <dgm:spPr/>
      <dgm:t>
        <a:bodyPr/>
        <a:lstStyle/>
        <a:p>
          <a:endParaRPr lang="en-US"/>
        </a:p>
      </dgm:t>
    </dgm:pt>
    <dgm:pt modelId="{96133B7D-248A-4971-BA3C-2DD239C259E9}" type="pres">
      <dgm:prSet presAssocID="{0EF9CE21-60BC-4A03-9D11-5DBEC8D5E4D0}" presName="sibTrans" presStyleCnt="0"/>
      <dgm:spPr/>
    </dgm:pt>
    <dgm:pt modelId="{543F4202-1C73-41E3-B21D-6F64C5507171}" type="pres">
      <dgm:prSet presAssocID="{41AEFEEC-C2E4-43EA-BE45-C0EDD1829033}" presName="textNode" presStyleLbl="node1" presStyleIdx="3" presStyleCnt="4">
        <dgm:presLayoutVars>
          <dgm:bulletEnabled val="1"/>
        </dgm:presLayoutVars>
      </dgm:prSet>
      <dgm:spPr/>
      <dgm:t>
        <a:bodyPr/>
        <a:lstStyle/>
        <a:p>
          <a:endParaRPr lang="en-US"/>
        </a:p>
      </dgm:t>
    </dgm:pt>
  </dgm:ptLst>
  <dgm:cxnLst>
    <dgm:cxn modelId="{8FCD1E83-D47D-4EF1-98A5-D7C812479AFC}" type="presOf" srcId="{50F792D6-24DA-441D-BD91-88DD730F1995}" destId="{557C7F95-9BAC-4358-82E2-74EB63502B57}" srcOrd="0" destOrd="0" presId="urn:microsoft.com/office/officeart/2005/8/layout/hProcess9"/>
    <dgm:cxn modelId="{416205BC-B96F-4F98-BBE8-AFF4B08CD8C2}" type="presOf" srcId="{EF1AA0F0-0E93-45F2-B09F-7B8D160CF25B}" destId="{F0A4D487-0E77-449B-976D-A0D8612FA79B}" srcOrd="0" destOrd="0" presId="urn:microsoft.com/office/officeart/2005/8/layout/hProcess9"/>
    <dgm:cxn modelId="{121D7003-49FC-47D3-ABDC-A140EE7FDB5D}" type="presOf" srcId="{A5577336-76F3-4C39-AA0C-1A8C76E5D9A1}" destId="{6FF32453-CC15-41FB-89DE-BFDF75FF8CCB}" srcOrd="0" destOrd="0" presId="urn:microsoft.com/office/officeart/2005/8/layout/hProcess9"/>
    <dgm:cxn modelId="{D5179AD3-F66F-4FC1-AAA4-FB6DD7934347}" type="presOf" srcId="{5EF0A4D4-5C0E-4348-924D-38E72C10C936}" destId="{460B8118-9E04-41DD-88E5-AFC2A3DBBE7E}" srcOrd="0" destOrd="0" presId="urn:microsoft.com/office/officeart/2005/8/layout/hProcess9"/>
    <dgm:cxn modelId="{FE4B1E2A-6E1C-484F-A8C6-DA4AF4F2D41A}" srcId="{5EF0A4D4-5C0E-4348-924D-38E72C10C936}" destId="{50F792D6-24DA-441D-BD91-88DD730F1995}" srcOrd="1" destOrd="0" parTransId="{4B0B2DC1-4611-422B-8882-F43998F67BAF}" sibTransId="{A05ADD80-F994-4354-BB04-5DC5667663A3}"/>
    <dgm:cxn modelId="{A4E7C91D-9853-4AFB-AF5C-86651417A628}" srcId="{5EF0A4D4-5C0E-4348-924D-38E72C10C936}" destId="{EF1AA0F0-0E93-45F2-B09F-7B8D160CF25B}" srcOrd="2" destOrd="0" parTransId="{44F602A5-0D4B-444A-ADBD-D542BDAC108A}" sibTransId="{0EF9CE21-60BC-4A03-9D11-5DBEC8D5E4D0}"/>
    <dgm:cxn modelId="{C39FC5B3-47E0-4056-A05C-1CF2592B8CEC}" srcId="{5EF0A4D4-5C0E-4348-924D-38E72C10C936}" destId="{41AEFEEC-C2E4-43EA-BE45-C0EDD1829033}" srcOrd="3" destOrd="0" parTransId="{39BE2FD3-6343-4C34-A325-BE721161A580}" sibTransId="{DBB1F508-E0E2-429E-9079-9D78C5E7DCD8}"/>
    <dgm:cxn modelId="{D75BA9DF-BFAF-4E41-9D68-1306A7C9E2E8}" srcId="{5EF0A4D4-5C0E-4348-924D-38E72C10C936}" destId="{A5577336-76F3-4C39-AA0C-1A8C76E5D9A1}" srcOrd="0" destOrd="0" parTransId="{BCF9E96F-BAD1-4D1C-BE55-40492DAE40CE}" sibTransId="{1A4EA7CF-F875-4F49-A26B-1C23FEC73B7D}"/>
    <dgm:cxn modelId="{61BF1D96-1D53-428A-89ED-A736E0BEDDC6}" type="presOf" srcId="{41AEFEEC-C2E4-43EA-BE45-C0EDD1829033}" destId="{543F4202-1C73-41E3-B21D-6F64C5507171}" srcOrd="0" destOrd="0" presId="urn:microsoft.com/office/officeart/2005/8/layout/hProcess9"/>
    <dgm:cxn modelId="{6AE3852D-132F-4AF4-9515-CC46D7D50369}" type="presParOf" srcId="{460B8118-9E04-41DD-88E5-AFC2A3DBBE7E}" destId="{A39F287C-1255-40C1-A661-F7880846BD1B}" srcOrd="0" destOrd="0" presId="urn:microsoft.com/office/officeart/2005/8/layout/hProcess9"/>
    <dgm:cxn modelId="{46E72AC4-5CAC-4F73-AD59-328284144CFC}" type="presParOf" srcId="{460B8118-9E04-41DD-88E5-AFC2A3DBBE7E}" destId="{032A6567-F05B-4C54-8B5D-DAD7FC2C35A0}" srcOrd="1" destOrd="0" presId="urn:microsoft.com/office/officeart/2005/8/layout/hProcess9"/>
    <dgm:cxn modelId="{AC53BCED-6F4A-4098-88D8-76A19D395A88}" type="presParOf" srcId="{032A6567-F05B-4C54-8B5D-DAD7FC2C35A0}" destId="{6FF32453-CC15-41FB-89DE-BFDF75FF8CCB}" srcOrd="0" destOrd="0" presId="urn:microsoft.com/office/officeart/2005/8/layout/hProcess9"/>
    <dgm:cxn modelId="{D6413ED0-DB98-4CB1-A441-7551308169FB}" type="presParOf" srcId="{032A6567-F05B-4C54-8B5D-DAD7FC2C35A0}" destId="{FF896451-D163-4C67-8891-E1E63A50C5D3}" srcOrd="1" destOrd="0" presId="urn:microsoft.com/office/officeart/2005/8/layout/hProcess9"/>
    <dgm:cxn modelId="{6691C860-0F18-47C0-9E22-D958373A874B}" type="presParOf" srcId="{032A6567-F05B-4C54-8B5D-DAD7FC2C35A0}" destId="{557C7F95-9BAC-4358-82E2-74EB63502B57}" srcOrd="2" destOrd="0" presId="urn:microsoft.com/office/officeart/2005/8/layout/hProcess9"/>
    <dgm:cxn modelId="{75ADC441-CEDE-4982-9272-9F1F3098DBFD}" type="presParOf" srcId="{032A6567-F05B-4C54-8B5D-DAD7FC2C35A0}" destId="{51412F8C-EC32-43C1-82CC-F644AEDFF081}" srcOrd="3" destOrd="0" presId="urn:microsoft.com/office/officeart/2005/8/layout/hProcess9"/>
    <dgm:cxn modelId="{A685BF21-9F52-48B3-B5A8-F5D7B1FBA8F4}" type="presParOf" srcId="{032A6567-F05B-4C54-8B5D-DAD7FC2C35A0}" destId="{F0A4D487-0E77-449B-976D-A0D8612FA79B}" srcOrd="4" destOrd="0" presId="urn:microsoft.com/office/officeart/2005/8/layout/hProcess9"/>
    <dgm:cxn modelId="{AB8312ED-3DFF-4D71-92A1-B064D210E395}" type="presParOf" srcId="{032A6567-F05B-4C54-8B5D-DAD7FC2C35A0}" destId="{96133B7D-248A-4971-BA3C-2DD239C259E9}" srcOrd="5" destOrd="0" presId="urn:microsoft.com/office/officeart/2005/8/layout/hProcess9"/>
    <dgm:cxn modelId="{6E6FB322-B997-4F69-900A-6AC46ADB1033}" type="presParOf" srcId="{032A6567-F05B-4C54-8B5D-DAD7FC2C35A0}" destId="{543F4202-1C73-41E3-B21D-6F64C5507171}"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5" csCatId="colorful" phldr="1"/>
      <dgm:spPr/>
    </dgm:pt>
    <dgm:pt modelId="{868236F4-1CEE-4529-B670-1C192C95DC1A}">
      <dgm:prSet phldrT="[Text]" custT="1"/>
      <dgm:spPr/>
      <dgm:t>
        <a:bodyPr/>
        <a:lstStyle/>
        <a:p>
          <a:r>
            <a:rPr lang="en-US" sz="1600" b="1" dirty="0" smtClean="0"/>
            <a:t>Enter Team Provider/User</a:t>
          </a:r>
          <a:endParaRPr lang="en-US" sz="1600" b="1" dirty="0"/>
        </a:p>
      </dgm:t>
    </dgm:pt>
    <dgm:pt modelId="{7C35A4F5-9679-47D4-AFCE-445D5CEE20EA}" type="parTrans" cxnId="{38A05831-5E3C-4B2D-9D14-C6A3B11F555D}">
      <dgm:prSet/>
      <dgm:spPr/>
      <dgm:t>
        <a:bodyPr/>
        <a:lstStyle/>
        <a:p>
          <a:endParaRPr lang="en-US"/>
        </a:p>
      </dgm:t>
    </dgm:pt>
    <dgm:pt modelId="{715AB5FF-9371-46B4-ACAE-43E47EC67CA8}" type="sibTrans" cxnId="{38A05831-5E3C-4B2D-9D14-C6A3B11F555D}">
      <dgm:prSet/>
      <dgm:spPr/>
      <dgm:t>
        <a:bodyPr/>
        <a:lstStyle/>
        <a:p>
          <a:endParaRPr lang="en-US"/>
        </a:p>
      </dgm:t>
    </dgm:pt>
    <dgm:pt modelId="{CD2ED26D-8AE5-460A-B491-BA71C782226C}">
      <dgm:prSet phldrT="[Text]" custT="1"/>
      <dgm:spPr/>
      <dgm:t>
        <a:bodyPr/>
        <a:lstStyle/>
        <a:p>
          <a:r>
            <a:rPr lang="en-US" sz="2800" b="1" dirty="0" smtClean="0"/>
            <a:t>Enter Device:</a:t>
          </a:r>
          <a:endParaRPr lang="en-US" sz="2800" b="1" dirty="0"/>
        </a:p>
      </dgm:t>
    </dgm:pt>
    <dgm:pt modelId="{E7F96B21-D75C-4B0D-A4EE-EEE1139BD71D}" type="parTrans" cxnId="{3A848AFF-59E9-4880-9C86-BDC7E8936A03}">
      <dgm:prSet/>
      <dgm:spPr/>
    </dgm:pt>
    <dgm:pt modelId="{AE30BFA7-F609-47FD-8558-0008547E86BD}" type="sibTrans" cxnId="{3A848AFF-59E9-4880-9C86-BDC7E8936A03}">
      <dgm:prSet/>
      <dgm:spPr/>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DAA01CD1-756E-4A55-AB35-137A1703E34A}" type="pres">
      <dgm:prSet presAssocID="{868236F4-1CEE-4529-B670-1C192C95DC1A}" presName="textNode" presStyleLbl="node1" presStyleIdx="0" presStyleCnt="2">
        <dgm:presLayoutVars>
          <dgm:bulletEnabled val="1"/>
        </dgm:presLayoutVars>
      </dgm:prSet>
      <dgm:spPr/>
      <dgm:t>
        <a:bodyPr/>
        <a:lstStyle/>
        <a:p>
          <a:endParaRPr lang="en-US"/>
        </a:p>
      </dgm:t>
    </dgm:pt>
    <dgm:pt modelId="{3C86E851-4B25-4D4F-BD77-DF353FAD4FAE}" type="pres">
      <dgm:prSet presAssocID="{715AB5FF-9371-46B4-ACAE-43E47EC67CA8}" presName="sibTrans" presStyleCnt="0"/>
      <dgm:spPr/>
    </dgm:pt>
    <dgm:pt modelId="{AEB65E7F-3CAB-44B3-8EE8-64795090040F}" type="pres">
      <dgm:prSet presAssocID="{CD2ED26D-8AE5-460A-B491-BA71C782226C}" presName="textNode" presStyleLbl="node1" presStyleIdx="1" presStyleCnt="2">
        <dgm:presLayoutVars>
          <dgm:bulletEnabled val="1"/>
        </dgm:presLayoutVars>
      </dgm:prSet>
      <dgm:spPr/>
      <dgm:t>
        <a:bodyPr/>
        <a:lstStyle/>
        <a:p>
          <a:endParaRPr lang="en-US"/>
        </a:p>
      </dgm:t>
    </dgm:pt>
  </dgm:ptLst>
  <dgm:cxnLst>
    <dgm:cxn modelId="{3678108B-23DD-4A26-9107-2F0A5BABC7CD}" type="presOf" srcId="{CD2ED26D-8AE5-460A-B491-BA71C782226C}" destId="{AEB65E7F-3CAB-44B3-8EE8-64795090040F}" srcOrd="0" destOrd="0" presId="urn:microsoft.com/office/officeart/2005/8/layout/hProcess9"/>
    <dgm:cxn modelId="{38A05831-5E3C-4B2D-9D14-C6A3B11F555D}" srcId="{5EF0A4D4-5C0E-4348-924D-38E72C10C936}" destId="{868236F4-1CEE-4529-B670-1C192C95DC1A}" srcOrd="0" destOrd="0" parTransId="{7C35A4F5-9679-47D4-AFCE-445D5CEE20EA}" sibTransId="{715AB5FF-9371-46B4-ACAE-43E47EC67CA8}"/>
    <dgm:cxn modelId="{D1B31F18-2787-49D1-96E6-E3445D962D2A}" type="presOf" srcId="{868236F4-1CEE-4529-B670-1C192C95DC1A}" destId="{DAA01CD1-756E-4A55-AB35-137A1703E34A}" srcOrd="0" destOrd="0" presId="urn:microsoft.com/office/officeart/2005/8/layout/hProcess9"/>
    <dgm:cxn modelId="{3A848AFF-59E9-4880-9C86-BDC7E8936A03}" srcId="{5EF0A4D4-5C0E-4348-924D-38E72C10C936}" destId="{CD2ED26D-8AE5-460A-B491-BA71C782226C}" srcOrd="1" destOrd="0" parTransId="{E7F96B21-D75C-4B0D-A4EE-EEE1139BD71D}" sibTransId="{AE30BFA7-F609-47FD-8558-0008547E86BD}"/>
    <dgm:cxn modelId="{9ABB009D-EFB4-4B3F-B93E-8C95F843479E}" type="presOf" srcId="{5EF0A4D4-5C0E-4348-924D-38E72C10C936}" destId="{460B8118-9E04-41DD-88E5-AFC2A3DBBE7E}" srcOrd="0" destOrd="0" presId="urn:microsoft.com/office/officeart/2005/8/layout/hProcess9"/>
    <dgm:cxn modelId="{414DC4B3-BEA8-4075-A4CA-43FF67EF1DD9}" type="presParOf" srcId="{460B8118-9E04-41DD-88E5-AFC2A3DBBE7E}" destId="{A39F287C-1255-40C1-A661-F7880846BD1B}" srcOrd="0" destOrd="0" presId="urn:microsoft.com/office/officeart/2005/8/layout/hProcess9"/>
    <dgm:cxn modelId="{EE716EF4-3186-4E49-BC80-96E4D9B6CB66}" type="presParOf" srcId="{460B8118-9E04-41DD-88E5-AFC2A3DBBE7E}" destId="{032A6567-F05B-4C54-8B5D-DAD7FC2C35A0}" srcOrd="1" destOrd="0" presId="urn:microsoft.com/office/officeart/2005/8/layout/hProcess9"/>
    <dgm:cxn modelId="{0439D242-91FE-43A0-A192-6236099DDDCA}" type="presParOf" srcId="{032A6567-F05B-4C54-8B5D-DAD7FC2C35A0}" destId="{DAA01CD1-756E-4A55-AB35-137A1703E34A}" srcOrd="0" destOrd="0" presId="urn:microsoft.com/office/officeart/2005/8/layout/hProcess9"/>
    <dgm:cxn modelId="{060C0588-A279-4963-ADAA-153C3B7D98A1}" type="presParOf" srcId="{032A6567-F05B-4C54-8B5D-DAD7FC2C35A0}" destId="{3C86E851-4B25-4D4F-BD77-DF353FAD4FAE}" srcOrd="1" destOrd="0" presId="urn:microsoft.com/office/officeart/2005/8/layout/hProcess9"/>
    <dgm:cxn modelId="{EFC049BF-8922-4D0C-B310-0EBE7BB8944F}" type="presParOf" srcId="{032A6567-F05B-4C54-8B5D-DAD7FC2C35A0}" destId="{AEB65E7F-3CAB-44B3-8EE8-64795090040F}"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EE940704-4E02-4105-8A8F-311A2B855203}">
      <dgm:prSet phldrT="[Text]" custT="1"/>
      <dgm:spPr/>
      <dgm:t>
        <a:bodyPr/>
        <a:lstStyle/>
        <a:p>
          <a:r>
            <a:rPr lang="en-US" sz="3200" b="1" dirty="0" smtClean="0">
              <a:effectLst/>
              <a:latin typeface="+mn-lt"/>
              <a:ea typeface="Times New Roman"/>
            </a:rPr>
            <a:t>CPRS Manager Menu</a:t>
          </a:r>
          <a:endParaRPr lang="en-US" sz="320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1">
        <dgm:presLayoutVars>
          <dgm:bulletEnabled val="1"/>
        </dgm:presLayoutVars>
      </dgm:prSet>
      <dgm:spPr/>
      <dgm:t>
        <a:bodyPr/>
        <a:lstStyle/>
        <a:p>
          <a:endParaRPr lang="en-US"/>
        </a:p>
      </dgm:t>
    </dgm:pt>
  </dgm:ptLst>
  <dgm:cxnLst>
    <dgm:cxn modelId="{55924F02-1B2E-4255-9972-77D532D2C4D7}" srcId="{5EF0A4D4-5C0E-4348-924D-38E72C10C936}" destId="{EE940704-4E02-4105-8A8F-311A2B855203}" srcOrd="0" destOrd="0" parTransId="{4AC8EF88-6663-4C04-89A5-A2828A9848D7}" sibTransId="{A331C9EC-F65E-4CD7-9919-17F071B6AA2D}"/>
    <dgm:cxn modelId="{99538802-BCDF-4367-9B9C-6FB11B446C4B}" type="presOf" srcId="{5EF0A4D4-5C0E-4348-924D-38E72C10C936}" destId="{460B8118-9E04-41DD-88E5-AFC2A3DBBE7E}" srcOrd="0" destOrd="0" presId="urn:microsoft.com/office/officeart/2005/8/layout/hProcess9"/>
    <dgm:cxn modelId="{59A1BBA2-F2DF-4664-B687-35A45CB3B1E4}" type="presOf" srcId="{EE940704-4E02-4105-8A8F-311A2B855203}" destId="{ADBC98C5-1D7F-4ED4-89E4-3F034BF58EB5}" srcOrd="0" destOrd="0" presId="urn:microsoft.com/office/officeart/2005/8/layout/hProcess9"/>
    <dgm:cxn modelId="{29EF5D13-151F-4C78-BE9C-212B737427EE}" type="presParOf" srcId="{460B8118-9E04-41DD-88E5-AFC2A3DBBE7E}" destId="{A39F287C-1255-40C1-A661-F7880846BD1B}" srcOrd="0" destOrd="0" presId="urn:microsoft.com/office/officeart/2005/8/layout/hProcess9"/>
    <dgm:cxn modelId="{3D5B6178-5A29-4864-BB81-4B2E779C0E39}" type="presParOf" srcId="{460B8118-9E04-41DD-88E5-AFC2A3DBBE7E}" destId="{032A6567-F05B-4C54-8B5D-DAD7FC2C35A0}" srcOrd="1" destOrd="0" presId="urn:microsoft.com/office/officeart/2005/8/layout/hProcess9"/>
    <dgm:cxn modelId="{27433FA9-6E0D-44FB-979E-010ACD096A5B}" type="presParOf" srcId="{032A6567-F05B-4C54-8B5D-DAD7FC2C35A0}" destId="{ADBC98C5-1D7F-4ED4-89E4-3F034BF58EB5}"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7.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3200" dirty="0" smtClean="0"/>
            <a:t>CPRS Configuration (</a:t>
          </a:r>
          <a:r>
            <a:rPr lang="en-US" sz="3200" dirty="0" err="1" smtClean="0"/>
            <a:t>Clin</a:t>
          </a:r>
          <a:r>
            <a:rPr lang="en-US" sz="3200" dirty="0" smtClean="0"/>
            <a:t> </a:t>
          </a:r>
          <a:r>
            <a:rPr lang="en-US" sz="3200" dirty="0" err="1" smtClean="0"/>
            <a:t>Coord</a:t>
          </a:r>
          <a:r>
            <a:rPr lang="en-US" sz="3200" dirty="0" smtClean="0"/>
            <a:t>)</a:t>
          </a:r>
          <a:endParaRPr lang="en-US" sz="3200" dirty="0"/>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2">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2">
        <dgm:presLayoutVars>
          <dgm:bulletEnabled val="1"/>
        </dgm:presLayoutVars>
      </dgm:prSet>
      <dgm:spPr/>
      <dgm:t>
        <a:bodyPr/>
        <a:lstStyle/>
        <a:p>
          <a:endParaRPr lang="en-US"/>
        </a:p>
      </dgm:t>
    </dgm:pt>
  </dgm:ptLst>
  <dgm:cxnLst>
    <dgm:cxn modelId="{F9883B08-816A-403F-BBB5-5B07C981947C}" type="presOf" srcId="{EE940704-4E02-4105-8A8F-311A2B855203}" destId="{ADBC98C5-1D7F-4ED4-89E4-3F034BF58EB5}"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DD251794-41D5-41EF-91C9-1129459AEEEC}" type="presOf" srcId="{0AFCB2F8-A4FE-4870-916F-6407F822D98D}" destId="{18B490DF-ECED-4675-B5A1-8F592C373BE0}" srcOrd="0" destOrd="0" presId="urn:microsoft.com/office/officeart/2005/8/layout/hProcess9"/>
    <dgm:cxn modelId="{84A391B0-C588-41CF-9F05-90B67425B9F2}" type="presOf" srcId="{5EF0A4D4-5C0E-4348-924D-38E72C10C936}" destId="{460B8118-9E04-41DD-88E5-AFC2A3DBBE7E}"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19948705-904D-4000-AE28-2AA3EFB7C7DF}" type="presParOf" srcId="{460B8118-9E04-41DD-88E5-AFC2A3DBBE7E}" destId="{A39F287C-1255-40C1-A661-F7880846BD1B}" srcOrd="0" destOrd="0" presId="urn:microsoft.com/office/officeart/2005/8/layout/hProcess9"/>
    <dgm:cxn modelId="{3332F27B-8B01-428B-8963-F92FCE59E9AE}" type="presParOf" srcId="{460B8118-9E04-41DD-88E5-AFC2A3DBBE7E}" destId="{032A6567-F05B-4C54-8B5D-DAD7FC2C35A0}" srcOrd="1" destOrd="0" presId="urn:microsoft.com/office/officeart/2005/8/layout/hProcess9"/>
    <dgm:cxn modelId="{77485519-8A72-4D11-B2DF-0B6495AB52DE}" type="presParOf" srcId="{032A6567-F05B-4C54-8B5D-DAD7FC2C35A0}" destId="{ADBC98C5-1D7F-4ED4-89E4-3F034BF58EB5}" srcOrd="0" destOrd="0" presId="urn:microsoft.com/office/officeart/2005/8/layout/hProcess9"/>
    <dgm:cxn modelId="{F9022B64-BF9C-417C-968D-B815226C6D5C}" type="presParOf" srcId="{032A6567-F05B-4C54-8B5D-DAD7FC2C35A0}" destId="{418CE9B2-634B-4575-BEF3-1D0839BB0922}" srcOrd="1" destOrd="0" presId="urn:microsoft.com/office/officeart/2005/8/layout/hProcess9"/>
    <dgm:cxn modelId="{899535D9-5F7F-4155-95DA-0CEFAD563CA9}" type="presParOf" srcId="{032A6567-F05B-4C54-8B5D-DAD7FC2C35A0}" destId="{18B490DF-ECED-4675-B5A1-8F592C373BE0}"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Configuration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3200" b="1" dirty="0" smtClean="0"/>
            <a:t>Patient List Mgmt Menu</a:t>
          </a:r>
          <a:endParaRPr lang="en-US" sz="3200" b="1" dirty="0"/>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3">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3">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3">
        <dgm:presLayoutVars>
          <dgm:bulletEnabled val="1"/>
        </dgm:presLayoutVars>
      </dgm:prSet>
      <dgm:spPr/>
      <dgm:t>
        <a:bodyPr/>
        <a:lstStyle/>
        <a:p>
          <a:endParaRPr lang="en-US"/>
        </a:p>
      </dgm:t>
    </dgm:pt>
  </dgm:ptLst>
  <dgm:cxnLst>
    <dgm:cxn modelId="{23DEC275-53D3-4D7C-A3AF-E2366C43365E}" srcId="{5EF0A4D4-5C0E-4348-924D-38E72C10C936}" destId="{0AFCB2F8-A4FE-4870-916F-6407F822D98D}" srcOrd="1" destOrd="0" parTransId="{A0E51478-7796-41A5-A2B2-76BCDCD597C1}" sibTransId="{C6539B2C-ABF2-436B-802E-0413C4197404}"/>
    <dgm:cxn modelId="{B41DACE5-2CCE-48E8-A83C-74A366AF29C0}" type="presOf" srcId="{EE940704-4E02-4105-8A8F-311A2B855203}" destId="{ADBC98C5-1D7F-4ED4-89E4-3F034BF58EB5}" srcOrd="0" destOrd="0" presId="urn:microsoft.com/office/officeart/2005/8/layout/hProcess9"/>
    <dgm:cxn modelId="{0433143F-39ED-4DD4-B6F1-73CE424CE2D1}" type="presOf" srcId="{3587B910-8A4C-4C42-9B8D-E178B619832D}" destId="{FBD67A4C-D6E1-43CF-9740-92B08DA86A32}" srcOrd="0" destOrd="0" presId="urn:microsoft.com/office/officeart/2005/8/layout/hProcess9"/>
    <dgm:cxn modelId="{003598AE-417F-4565-9DA8-A5862FC3E3C6}" type="presOf" srcId="{5EF0A4D4-5C0E-4348-924D-38E72C10C936}" destId="{460B8118-9E04-41DD-88E5-AFC2A3DBBE7E}" srcOrd="0" destOrd="0" presId="urn:microsoft.com/office/officeart/2005/8/layout/hProcess9"/>
    <dgm:cxn modelId="{698E9C11-F694-46E9-ADE3-539CB56FD884}" type="presOf" srcId="{0AFCB2F8-A4FE-4870-916F-6407F822D98D}" destId="{18B490DF-ECED-4675-B5A1-8F592C373BE0}"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55924F02-1B2E-4255-9972-77D532D2C4D7}" srcId="{5EF0A4D4-5C0E-4348-924D-38E72C10C936}" destId="{EE940704-4E02-4105-8A8F-311A2B855203}" srcOrd="0" destOrd="0" parTransId="{4AC8EF88-6663-4C04-89A5-A2828A9848D7}" sibTransId="{A331C9EC-F65E-4CD7-9919-17F071B6AA2D}"/>
    <dgm:cxn modelId="{F2630BF8-4854-472F-8C67-63E05B01780E}" type="presParOf" srcId="{460B8118-9E04-41DD-88E5-AFC2A3DBBE7E}" destId="{A39F287C-1255-40C1-A661-F7880846BD1B}" srcOrd="0" destOrd="0" presId="urn:microsoft.com/office/officeart/2005/8/layout/hProcess9"/>
    <dgm:cxn modelId="{B6791A2C-E911-4D52-BCC4-420405B0916F}" type="presParOf" srcId="{460B8118-9E04-41DD-88E5-AFC2A3DBBE7E}" destId="{032A6567-F05B-4C54-8B5D-DAD7FC2C35A0}" srcOrd="1" destOrd="0" presId="urn:microsoft.com/office/officeart/2005/8/layout/hProcess9"/>
    <dgm:cxn modelId="{F47C7BA4-B760-4C30-8288-2EBDEAD577A3}" type="presParOf" srcId="{032A6567-F05B-4C54-8B5D-DAD7FC2C35A0}" destId="{ADBC98C5-1D7F-4ED4-89E4-3F034BF58EB5}" srcOrd="0" destOrd="0" presId="urn:microsoft.com/office/officeart/2005/8/layout/hProcess9"/>
    <dgm:cxn modelId="{B8F43C12-C400-4D8F-8EAC-F0F87FE3612D}" type="presParOf" srcId="{032A6567-F05B-4C54-8B5D-DAD7FC2C35A0}" destId="{418CE9B2-634B-4575-BEF3-1D0839BB0922}" srcOrd="1" destOrd="0" presId="urn:microsoft.com/office/officeart/2005/8/layout/hProcess9"/>
    <dgm:cxn modelId="{2EF54144-12D8-4F24-89DD-2938DAAB0D16}" type="presParOf" srcId="{032A6567-F05B-4C54-8B5D-DAD7FC2C35A0}" destId="{18B490DF-ECED-4675-B5A1-8F592C373BE0}" srcOrd="2" destOrd="0" presId="urn:microsoft.com/office/officeart/2005/8/layout/hProcess9"/>
    <dgm:cxn modelId="{2624A058-8F27-45DE-89A8-9357C79303BB}" type="presParOf" srcId="{032A6567-F05B-4C54-8B5D-DAD7FC2C35A0}" destId="{FD069520-17C1-43CC-9FF1-F7E705E16711}" srcOrd="3" destOrd="0" presId="urn:microsoft.com/office/officeart/2005/8/layout/hProcess9"/>
    <dgm:cxn modelId="{71FC24AD-0152-44CB-88AC-1082CABC258D}" type="presParOf" srcId="{032A6567-F05B-4C54-8B5D-DAD7FC2C35A0}" destId="{FBD67A4C-D6E1-43CF-9740-92B08DA86A3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Configuration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200" b="0" dirty="0" smtClean="0">
              <a:latin typeface="+mn-lt"/>
            </a:rPr>
            <a:t>Patient List Mgmt Menu…</a:t>
          </a:r>
          <a:endParaRPr lang="en-US" sz="22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3200" b="1" dirty="0" smtClean="0"/>
            <a:t>Team List Mgmt Menu…</a:t>
          </a:r>
          <a:endParaRPr lang="en-US" sz="3200" b="1" dirty="0"/>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4" custScaleX="79077">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4" custScaleX="108887">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4" custScaleX="84235">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4" custScaleX="122983">
        <dgm:presLayoutVars>
          <dgm:bulletEnabled val="1"/>
        </dgm:presLayoutVars>
      </dgm:prSet>
      <dgm:spPr/>
      <dgm:t>
        <a:bodyPr/>
        <a:lstStyle/>
        <a:p>
          <a:endParaRPr lang="en-US"/>
        </a:p>
      </dgm:t>
    </dgm:pt>
  </dgm:ptLst>
  <dgm:cxnLst>
    <dgm:cxn modelId="{23DEC275-53D3-4D7C-A3AF-E2366C43365E}" srcId="{5EF0A4D4-5C0E-4348-924D-38E72C10C936}" destId="{0AFCB2F8-A4FE-4870-916F-6407F822D98D}" srcOrd="1" destOrd="0" parTransId="{A0E51478-7796-41A5-A2B2-76BCDCD597C1}" sibTransId="{C6539B2C-ABF2-436B-802E-0413C4197404}"/>
    <dgm:cxn modelId="{58C33E08-F43C-4B4D-87E8-A7494D2E0280}" type="presOf" srcId="{0AFCB2F8-A4FE-4870-916F-6407F822D98D}" destId="{18B490DF-ECED-4675-B5A1-8F592C373BE0}" srcOrd="0" destOrd="0" presId="urn:microsoft.com/office/officeart/2005/8/layout/hProcess9"/>
    <dgm:cxn modelId="{5D4DA666-42D8-4701-9862-2A0FB61B21C1}" type="presOf" srcId="{3587B910-8A4C-4C42-9B8D-E178B619832D}" destId="{FBD67A4C-D6E1-43CF-9740-92B08DA86A32}" srcOrd="0" destOrd="0" presId="urn:microsoft.com/office/officeart/2005/8/layout/hProcess9"/>
    <dgm:cxn modelId="{8C97B211-777A-40B4-ADAD-C5B031EEA9DB}" type="presOf" srcId="{5EF0A4D4-5C0E-4348-924D-38E72C10C936}" destId="{460B8118-9E04-41DD-88E5-AFC2A3DBBE7E}" srcOrd="0" destOrd="0" presId="urn:microsoft.com/office/officeart/2005/8/layout/hProcess9"/>
    <dgm:cxn modelId="{AC722A56-74E4-461F-9699-10531A3B0635}" type="presOf" srcId="{EE940704-4E02-4105-8A8F-311A2B855203}" destId="{ADBC98C5-1D7F-4ED4-89E4-3F034BF58EB5}" srcOrd="0" destOrd="0" presId="urn:microsoft.com/office/officeart/2005/8/layout/hProcess9"/>
    <dgm:cxn modelId="{CF60B59B-F8DA-467F-BFF5-B143E0198B48}" srcId="{5EF0A4D4-5C0E-4348-924D-38E72C10C936}" destId="{4F930C83-4B7E-44C6-B14C-846FBC4E1B52}" srcOrd="3" destOrd="0" parTransId="{A381E8D6-D6A9-4E5D-B7A2-8117759669C6}" sibTransId="{53E3BD21-9F26-463A-92DF-1A8B59266231}"/>
    <dgm:cxn modelId="{32E7E18D-AEBC-461C-8042-654F2D929709}" type="presOf" srcId="{4F930C83-4B7E-44C6-B14C-846FBC4E1B52}" destId="{EEECCA7C-F5C7-4761-B18C-37E336D3DFAF}"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55924F02-1B2E-4255-9972-77D532D2C4D7}" srcId="{5EF0A4D4-5C0E-4348-924D-38E72C10C936}" destId="{EE940704-4E02-4105-8A8F-311A2B855203}" srcOrd="0" destOrd="0" parTransId="{4AC8EF88-6663-4C04-89A5-A2828A9848D7}" sibTransId="{A331C9EC-F65E-4CD7-9919-17F071B6AA2D}"/>
    <dgm:cxn modelId="{54C52092-A0C8-47D2-BD3A-367FDC90EF75}" type="presParOf" srcId="{460B8118-9E04-41DD-88E5-AFC2A3DBBE7E}" destId="{A39F287C-1255-40C1-A661-F7880846BD1B}" srcOrd="0" destOrd="0" presId="urn:microsoft.com/office/officeart/2005/8/layout/hProcess9"/>
    <dgm:cxn modelId="{8E522533-2478-4DD6-8F73-02614A74B169}" type="presParOf" srcId="{460B8118-9E04-41DD-88E5-AFC2A3DBBE7E}" destId="{032A6567-F05B-4C54-8B5D-DAD7FC2C35A0}" srcOrd="1" destOrd="0" presId="urn:microsoft.com/office/officeart/2005/8/layout/hProcess9"/>
    <dgm:cxn modelId="{6CCD8118-CFEE-4A26-BC72-C0C76F9E0A20}" type="presParOf" srcId="{032A6567-F05B-4C54-8B5D-DAD7FC2C35A0}" destId="{ADBC98C5-1D7F-4ED4-89E4-3F034BF58EB5}" srcOrd="0" destOrd="0" presId="urn:microsoft.com/office/officeart/2005/8/layout/hProcess9"/>
    <dgm:cxn modelId="{F758A15F-97C0-45CC-BB99-4CBDF32736A9}" type="presParOf" srcId="{032A6567-F05B-4C54-8B5D-DAD7FC2C35A0}" destId="{418CE9B2-634B-4575-BEF3-1D0839BB0922}" srcOrd="1" destOrd="0" presId="urn:microsoft.com/office/officeart/2005/8/layout/hProcess9"/>
    <dgm:cxn modelId="{AC2EE6DD-D3DE-4C97-867D-325208BA923E}" type="presParOf" srcId="{032A6567-F05B-4C54-8B5D-DAD7FC2C35A0}" destId="{18B490DF-ECED-4675-B5A1-8F592C373BE0}" srcOrd="2" destOrd="0" presId="urn:microsoft.com/office/officeart/2005/8/layout/hProcess9"/>
    <dgm:cxn modelId="{0DAD81E0-CD92-4FB1-88C1-72410D5525AF}" type="presParOf" srcId="{032A6567-F05B-4C54-8B5D-DAD7FC2C35A0}" destId="{FD069520-17C1-43CC-9FF1-F7E705E16711}" srcOrd="3" destOrd="0" presId="urn:microsoft.com/office/officeart/2005/8/layout/hProcess9"/>
    <dgm:cxn modelId="{85A0CDC4-4F5F-4682-8571-D7EFCF9E2023}" type="presParOf" srcId="{032A6567-F05B-4C54-8B5D-DAD7FC2C35A0}" destId="{FBD67A4C-D6E1-43CF-9740-92B08DA86A32}" srcOrd="4" destOrd="0" presId="urn:microsoft.com/office/officeart/2005/8/layout/hProcess9"/>
    <dgm:cxn modelId="{A941E8B6-BBE8-447A-81F2-6B324820E7C9}" type="presParOf" srcId="{032A6567-F05B-4C54-8B5D-DAD7FC2C35A0}" destId="{4234E415-212B-4474-B2BA-D12075793A38}" srcOrd="5" destOrd="0" presId="urn:microsoft.com/office/officeart/2005/8/layout/hProcess9"/>
    <dgm:cxn modelId="{F47D31D9-64DB-40B9-A99A-936AC3D96D44}" type="presParOf" srcId="{032A6567-F05B-4C54-8B5D-DAD7FC2C35A0}" destId="{EEECCA7C-F5C7-4761-B18C-37E336D3DFA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3000" b="1" dirty="0" smtClean="0"/>
            <a:t>CPRS Configuration (</a:t>
          </a:r>
          <a:r>
            <a:rPr lang="en-US" sz="3000" b="1" dirty="0" err="1" smtClean="0"/>
            <a:t>Clin</a:t>
          </a:r>
          <a:r>
            <a:rPr lang="en-US" sz="3000" b="1" dirty="0" smtClean="0"/>
            <a:t> </a:t>
          </a:r>
          <a:r>
            <a:rPr lang="en-US" sz="3000" b="1" dirty="0" err="1" smtClean="0"/>
            <a:t>Coord</a:t>
          </a:r>
          <a:r>
            <a:rPr lang="en-US" sz="3000" b="1" dirty="0" smtClean="0"/>
            <a:t>)</a:t>
          </a:r>
          <a:endParaRPr lang="en-US" sz="3000" b="1" dirty="0"/>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2">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2">
        <dgm:presLayoutVars>
          <dgm:bulletEnabled val="1"/>
        </dgm:presLayoutVars>
      </dgm:prSet>
      <dgm:spPr/>
      <dgm:t>
        <a:bodyPr/>
        <a:lstStyle/>
        <a:p>
          <a:endParaRPr lang="en-US"/>
        </a:p>
      </dgm:t>
    </dgm:pt>
  </dgm:ptLst>
  <dgm:cxnLst>
    <dgm:cxn modelId="{23DEC275-53D3-4D7C-A3AF-E2366C43365E}" srcId="{5EF0A4D4-5C0E-4348-924D-38E72C10C936}" destId="{0AFCB2F8-A4FE-4870-916F-6407F822D98D}" srcOrd="1" destOrd="0" parTransId="{A0E51478-7796-41A5-A2B2-76BCDCD597C1}" sibTransId="{C6539B2C-ABF2-436B-802E-0413C4197404}"/>
    <dgm:cxn modelId="{55924F02-1B2E-4255-9972-77D532D2C4D7}" srcId="{5EF0A4D4-5C0E-4348-924D-38E72C10C936}" destId="{EE940704-4E02-4105-8A8F-311A2B855203}" srcOrd="0" destOrd="0" parTransId="{4AC8EF88-6663-4C04-89A5-A2828A9848D7}" sibTransId="{A331C9EC-F65E-4CD7-9919-17F071B6AA2D}"/>
    <dgm:cxn modelId="{FD18A87A-3ED0-4DE5-A609-169CA53BB5AF}" type="presOf" srcId="{5EF0A4D4-5C0E-4348-924D-38E72C10C936}" destId="{460B8118-9E04-41DD-88E5-AFC2A3DBBE7E}" srcOrd="0" destOrd="0" presId="urn:microsoft.com/office/officeart/2005/8/layout/hProcess9"/>
    <dgm:cxn modelId="{3ED4E002-B438-4A8F-A4FA-83DE29B72B99}" type="presOf" srcId="{0AFCB2F8-A4FE-4870-916F-6407F822D98D}" destId="{18B490DF-ECED-4675-B5A1-8F592C373BE0}" srcOrd="0" destOrd="0" presId="urn:microsoft.com/office/officeart/2005/8/layout/hProcess9"/>
    <dgm:cxn modelId="{162E6402-951B-4C6F-A98A-006DAD9CD224}" type="presOf" srcId="{EE940704-4E02-4105-8A8F-311A2B855203}" destId="{ADBC98C5-1D7F-4ED4-89E4-3F034BF58EB5}" srcOrd="0" destOrd="0" presId="urn:microsoft.com/office/officeart/2005/8/layout/hProcess9"/>
    <dgm:cxn modelId="{9B85F14C-52DC-4192-9AA1-14666A87AD8A}" type="presParOf" srcId="{460B8118-9E04-41DD-88E5-AFC2A3DBBE7E}" destId="{A39F287C-1255-40C1-A661-F7880846BD1B}" srcOrd="0" destOrd="0" presId="urn:microsoft.com/office/officeart/2005/8/layout/hProcess9"/>
    <dgm:cxn modelId="{3F14E517-EBC3-4C89-B8F4-C88356120185}" type="presParOf" srcId="{460B8118-9E04-41DD-88E5-AFC2A3DBBE7E}" destId="{032A6567-F05B-4C54-8B5D-DAD7FC2C35A0}" srcOrd="1" destOrd="0" presId="urn:microsoft.com/office/officeart/2005/8/layout/hProcess9"/>
    <dgm:cxn modelId="{D33BCCCE-CFD9-4E9E-A43A-135ED2075A7A}" type="presParOf" srcId="{032A6567-F05B-4C54-8B5D-DAD7FC2C35A0}" destId="{ADBC98C5-1D7F-4ED4-89E4-3F034BF58EB5}" srcOrd="0" destOrd="0" presId="urn:microsoft.com/office/officeart/2005/8/layout/hProcess9"/>
    <dgm:cxn modelId="{1FEE6338-D448-4145-9D32-AF5D54FE7B17}" type="presParOf" srcId="{032A6567-F05B-4C54-8B5D-DAD7FC2C35A0}" destId="{418CE9B2-634B-4575-BEF3-1D0839BB0922}" srcOrd="1" destOrd="0" presId="urn:microsoft.com/office/officeart/2005/8/layout/hProcess9"/>
    <dgm:cxn modelId="{1B3A15C7-B0BF-440D-A64D-335441CD8F66}" type="presParOf" srcId="{032A6567-F05B-4C54-8B5D-DAD7FC2C35A0}" destId="{18B490DF-ECED-4675-B5A1-8F592C373BE0}"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a:t>
          </a:r>
          <a:r>
            <a:rPr lang="en-US" sz="2200" b="0" dirty="0" err="1" smtClean="0">
              <a:latin typeface="+mn-lt"/>
            </a:rPr>
            <a:t>Configur-ation</a:t>
          </a:r>
          <a:r>
            <a:rPr lang="en-US" sz="2200" b="0" dirty="0" smtClean="0">
              <a:latin typeface="+mn-lt"/>
            </a:rPr>
            <a:t>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200" b="0" dirty="0" smtClean="0">
              <a:latin typeface="+mn-lt"/>
            </a:rPr>
            <a:t>Patient List Mgmt Menu…</a:t>
          </a:r>
          <a:endParaRPr lang="en-US" sz="22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2200" b="0" dirty="0" smtClean="0">
              <a:latin typeface="+mn-lt"/>
            </a:rPr>
            <a:t>Team List Mgmt Menu…</a:t>
          </a:r>
          <a:endParaRPr lang="en-US" sz="2200" b="0" dirty="0">
            <a:latin typeface="+mn-lt"/>
          </a:endParaRPr>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A5577336-76F3-4C39-AA0C-1A8C76E5D9A1}">
      <dgm:prSet phldrT="[Text]" custT="1"/>
      <dgm:spPr/>
      <dgm:t>
        <a:bodyPr/>
        <a:lstStyle/>
        <a:p>
          <a:r>
            <a:rPr lang="en-US" sz="3200" b="1" dirty="0" smtClean="0"/>
            <a:t>Delete Existing List(s)</a:t>
          </a:r>
          <a:endParaRPr lang="en-US" sz="3200" b="1"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5" custScaleX="103291">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5" custScaleX="112530">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5" custScaleX="96412">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5" custScaleX="98549">
        <dgm:presLayoutVars>
          <dgm:bulletEnabled val="1"/>
        </dgm:presLayoutVars>
      </dgm:prSet>
      <dgm:spPr/>
      <dgm:t>
        <a:bodyPr/>
        <a:lstStyle/>
        <a:p>
          <a:endParaRPr lang="en-US"/>
        </a:p>
      </dgm:t>
    </dgm:pt>
    <dgm:pt modelId="{F2B555E7-FD46-47CD-BFE6-CDF30C2664F4}" type="pres">
      <dgm:prSet presAssocID="{53E3BD21-9F26-463A-92DF-1A8B59266231}" presName="sibTrans" presStyleCnt="0"/>
      <dgm:spPr/>
    </dgm:pt>
    <dgm:pt modelId="{6FF32453-CC15-41FB-89DE-BFDF75FF8CCB}" type="pres">
      <dgm:prSet presAssocID="{A5577336-76F3-4C39-AA0C-1A8C76E5D9A1}" presName="textNode" presStyleLbl="node1" presStyleIdx="4" presStyleCnt="5" custScaleX="139719" custScaleY="115310">
        <dgm:presLayoutVars>
          <dgm:bulletEnabled val="1"/>
        </dgm:presLayoutVars>
      </dgm:prSet>
      <dgm:spPr/>
      <dgm:t>
        <a:bodyPr/>
        <a:lstStyle/>
        <a:p>
          <a:endParaRPr lang="en-US"/>
        </a:p>
      </dgm:t>
    </dgm:pt>
  </dgm:ptLst>
  <dgm:cxnLst>
    <dgm:cxn modelId="{99925045-A983-47B5-AE28-C5E766D05FBD}" type="presOf" srcId="{EE940704-4E02-4105-8A8F-311A2B855203}" destId="{ADBC98C5-1D7F-4ED4-89E4-3F034BF58EB5}"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F0D47678-6749-4048-9B88-5870F7D229A8}" type="presOf" srcId="{5EF0A4D4-5C0E-4348-924D-38E72C10C936}" destId="{460B8118-9E04-41DD-88E5-AFC2A3DBBE7E}" srcOrd="0" destOrd="0" presId="urn:microsoft.com/office/officeart/2005/8/layout/hProcess9"/>
    <dgm:cxn modelId="{26A7C75F-C961-48A3-96D8-6425EE58375A}" type="presOf" srcId="{A5577336-76F3-4C39-AA0C-1A8C76E5D9A1}" destId="{6FF32453-CC15-41FB-89DE-BFDF75FF8CCB}" srcOrd="0" destOrd="0" presId="urn:microsoft.com/office/officeart/2005/8/layout/hProcess9"/>
    <dgm:cxn modelId="{AA60B369-14FD-45B6-92CB-DD46127A0BED}" type="presOf" srcId="{3587B910-8A4C-4C42-9B8D-E178B619832D}" destId="{FBD67A4C-D6E1-43CF-9740-92B08DA86A32}"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CF60B59B-F8DA-467F-BFF5-B143E0198B48}" srcId="{5EF0A4D4-5C0E-4348-924D-38E72C10C936}" destId="{4F930C83-4B7E-44C6-B14C-846FBC4E1B52}" srcOrd="3" destOrd="0" parTransId="{A381E8D6-D6A9-4E5D-B7A2-8117759669C6}" sibTransId="{53E3BD21-9F26-463A-92DF-1A8B59266231}"/>
    <dgm:cxn modelId="{36D9658E-94F4-4099-9148-5328F9C74056}" type="presOf" srcId="{0AFCB2F8-A4FE-4870-916F-6407F822D98D}" destId="{18B490DF-ECED-4675-B5A1-8F592C373BE0}" srcOrd="0" destOrd="0" presId="urn:microsoft.com/office/officeart/2005/8/layout/hProcess9"/>
    <dgm:cxn modelId="{D75BA9DF-BFAF-4E41-9D68-1306A7C9E2E8}" srcId="{5EF0A4D4-5C0E-4348-924D-38E72C10C936}" destId="{A5577336-76F3-4C39-AA0C-1A8C76E5D9A1}" srcOrd="4" destOrd="0" parTransId="{BCF9E96F-BAD1-4D1C-BE55-40492DAE40CE}" sibTransId="{1A4EA7CF-F875-4F49-A26B-1C23FEC73B7D}"/>
    <dgm:cxn modelId="{23DEC275-53D3-4D7C-A3AF-E2366C43365E}" srcId="{5EF0A4D4-5C0E-4348-924D-38E72C10C936}" destId="{0AFCB2F8-A4FE-4870-916F-6407F822D98D}" srcOrd="1" destOrd="0" parTransId="{A0E51478-7796-41A5-A2B2-76BCDCD597C1}" sibTransId="{C6539B2C-ABF2-436B-802E-0413C4197404}"/>
    <dgm:cxn modelId="{A5021694-DEC2-415D-BA3E-1DA4C4CCEF70}" type="presOf" srcId="{4F930C83-4B7E-44C6-B14C-846FBC4E1B52}" destId="{EEECCA7C-F5C7-4761-B18C-37E336D3DFAF}" srcOrd="0" destOrd="0" presId="urn:microsoft.com/office/officeart/2005/8/layout/hProcess9"/>
    <dgm:cxn modelId="{36B9FD00-462E-4129-8A05-CB8656473E1F}" type="presParOf" srcId="{460B8118-9E04-41DD-88E5-AFC2A3DBBE7E}" destId="{A39F287C-1255-40C1-A661-F7880846BD1B}" srcOrd="0" destOrd="0" presId="urn:microsoft.com/office/officeart/2005/8/layout/hProcess9"/>
    <dgm:cxn modelId="{01E4A9F2-E064-4DE6-91B9-9C94FF1DCE39}" type="presParOf" srcId="{460B8118-9E04-41DD-88E5-AFC2A3DBBE7E}" destId="{032A6567-F05B-4C54-8B5D-DAD7FC2C35A0}" srcOrd="1" destOrd="0" presId="urn:microsoft.com/office/officeart/2005/8/layout/hProcess9"/>
    <dgm:cxn modelId="{AA5CAA55-86C4-4E2B-A936-C9F282391D7E}" type="presParOf" srcId="{032A6567-F05B-4C54-8B5D-DAD7FC2C35A0}" destId="{ADBC98C5-1D7F-4ED4-89E4-3F034BF58EB5}" srcOrd="0" destOrd="0" presId="urn:microsoft.com/office/officeart/2005/8/layout/hProcess9"/>
    <dgm:cxn modelId="{A1FA1283-082E-476D-AE8E-BD77A10C9249}" type="presParOf" srcId="{032A6567-F05B-4C54-8B5D-DAD7FC2C35A0}" destId="{418CE9B2-634B-4575-BEF3-1D0839BB0922}" srcOrd="1" destOrd="0" presId="urn:microsoft.com/office/officeart/2005/8/layout/hProcess9"/>
    <dgm:cxn modelId="{5BEEF73D-34C1-4893-8648-DE076D8338D2}" type="presParOf" srcId="{032A6567-F05B-4C54-8B5D-DAD7FC2C35A0}" destId="{18B490DF-ECED-4675-B5A1-8F592C373BE0}" srcOrd="2" destOrd="0" presId="urn:microsoft.com/office/officeart/2005/8/layout/hProcess9"/>
    <dgm:cxn modelId="{53A327E2-8407-4412-9ED4-5A98AF2E9566}" type="presParOf" srcId="{032A6567-F05B-4C54-8B5D-DAD7FC2C35A0}" destId="{FD069520-17C1-43CC-9FF1-F7E705E16711}" srcOrd="3" destOrd="0" presId="urn:microsoft.com/office/officeart/2005/8/layout/hProcess9"/>
    <dgm:cxn modelId="{CA82180F-373E-4946-83BE-DDCF1D367C55}" type="presParOf" srcId="{032A6567-F05B-4C54-8B5D-DAD7FC2C35A0}" destId="{FBD67A4C-D6E1-43CF-9740-92B08DA86A32}" srcOrd="4" destOrd="0" presId="urn:microsoft.com/office/officeart/2005/8/layout/hProcess9"/>
    <dgm:cxn modelId="{A71DA631-B614-4B0A-AE54-B9A8DBF322FC}" type="presParOf" srcId="{032A6567-F05B-4C54-8B5D-DAD7FC2C35A0}" destId="{4234E415-212B-4474-B2BA-D12075793A38}" srcOrd="5" destOrd="0" presId="urn:microsoft.com/office/officeart/2005/8/layout/hProcess9"/>
    <dgm:cxn modelId="{8E9CCDBB-42CC-4E46-9AE2-58D570DAC0C2}" type="presParOf" srcId="{032A6567-F05B-4C54-8B5D-DAD7FC2C35A0}" destId="{EEECCA7C-F5C7-4761-B18C-37E336D3DFAF}" srcOrd="6" destOrd="0" presId="urn:microsoft.com/office/officeart/2005/8/layout/hProcess9"/>
    <dgm:cxn modelId="{81AB8DC4-F551-45B5-A61C-6B3DAE46E375}" type="presParOf" srcId="{032A6567-F05B-4C54-8B5D-DAD7FC2C35A0}" destId="{F2B555E7-FD46-47CD-BFE6-CDF30C2664F4}" srcOrd="7" destOrd="0" presId="urn:microsoft.com/office/officeart/2005/8/layout/hProcess9"/>
    <dgm:cxn modelId="{48B70B50-A1C2-47B0-A54A-BEA9BF3FC25A}" type="presParOf" srcId="{032A6567-F05B-4C54-8B5D-DAD7FC2C35A0}" destId="{6FF32453-CC15-41FB-89DE-BFDF75FF8CCB}"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EE940704-4E02-4105-8A8F-311A2B855203}">
      <dgm:prSet phldrT="[Text]" custT="1"/>
      <dgm:spPr/>
      <dgm:t>
        <a:bodyPr/>
        <a:lstStyle/>
        <a:p>
          <a:r>
            <a:rPr lang="en-US" sz="3200" b="1" dirty="0" smtClean="0">
              <a:effectLst/>
              <a:latin typeface="+mn-lt"/>
              <a:ea typeface="Times New Roman"/>
            </a:rPr>
            <a:t>CPRS Manager Menu</a:t>
          </a:r>
          <a:endParaRPr lang="en-US" sz="320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1">
        <dgm:presLayoutVars>
          <dgm:bulletEnabled val="1"/>
        </dgm:presLayoutVars>
      </dgm:prSet>
      <dgm:spPr/>
      <dgm:t>
        <a:bodyPr/>
        <a:lstStyle/>
        <a:p>
          <a:endParaRPr lang="en-US"/>
        </a:p>
      </dgm:t>
    </dgm:pt>
  </dgm:ptLst>
  <dgm:cxnLst>
    <dgm:cxn modelId="{55924F02-1B2E-4255-9972-77D532D2C4D7}" srcId="{5EF0A4D4-5C0E-4348-924D-38E72C10C936}" destId="{EE940704-4E02-4105-8A8F-311A2B855203}" srcOrd="0" destOrd="0" parTransId="{4AC8EF88-6663-4C04-89A5-A2828A9848D7}" sibTransId="{A331C9EC-F65E-4CD7-9919-17F071B6AA2D}"/>
    <dgm:cxn modelId="{0E582BE4-FF22-42CB-8D63-2913468EB3AE}" type="presOf" srcId="{EE940704-4E02-4105-8A8F-311A2B855203}" destId="{ADBC98C5-1D7F-4ED4-89E4-3F034BF58EB5}" srcOrd="0" destOrd="0" presId="urn:microsoft.com/office/officeart/2005/8/layout/hProcess9"/>
    <dgm:cxn modelId="{FAFF7F64-C282-4363-8F6E-5646EBF842B4}" type="presOf" srcId="{5EF0A4D4-5C0E-4348-924D-38E72C10C936}" destId="{460B8118-9E04-41DD-88E5-AFC2A3DBBE7E}" srcOrd="0" destOrd="0" presId="urn:microsoft.com/office/officeart/2005/8/layout/hProcess9"/>
    <dgm:cxn modelId="{228F3EAD-5F13-4E53-906C-7D59D229724B}" type="presParOf" srcId="{460B8118-9E04-41DD-88E5-AFC2A3DBBE7E}" destId="{A39F287C-1255-40C1-A661-F7880846BD1B}" srcOrd="0" destOrd="0" presId="urn:microsoft.com/office/officeart/2005/8/layout/hProcess9"/>
    <dgm:cxn modelId="{19952DCC-A818-4B63-A4ED-715D7F32D133}" type="presParOf" srcId="{460B8118-9E04-41DD-88E5-AFC2A3DBBE7E}" destId="{032A6567-F05B-4C54-8B5D-DAD7FC2C35A0}" srcOrd="1" destOrd="0" presId="urn:microsoft.com/office/officeart/2005/8/layout/hProcess9"/>
    <dgm:cxn modelId="{58A1A677-ABCB-493B-9C90-AA495CEE776B}" type="presParOf" srcId="{032A6567-F05B-4C54-8B5D-DAD7FC2C35A0}" destId="{ADBC98C5-1D7F-4ED4-89E4-3F034BF58EB5}"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2.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3200" dirty="0" smtClean="0"/>
            <a:t>CPRS Configuration (</a:t>
          </a:r>
          <a:r>
            <a:rPr lang="en-US" sz="3200" dirty="0" err="1" smtClean="0"/>
            <a:t>Clin</a:t>
          </a:r>
          <a:r>
            <a:rPr lang="en-US" sz="3200" dirty="0" smtClean="0"/>
            <a:t> </a:t>
          </a:r>
          <a:r>
            <a:rPr lang="en-US" sz="3200" dirty="0" err="1" smtClean="0"/>
            <a:t>Coord</a:t>
          </a:r>
          <a:r>
            <a:rPr lang="en-US" sz="3200" dirty="0" smtClean="0"/>
            <a:t>)</a:t>
          </a:r>
          <a:endParaRPr lang="en-US" sz="3200" dirty="0"/>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2">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2">
        <dgm:presLayoutVars>
          <dgm:bulletEnabled val="1"/>
        </dgm:presLayoutVars>
      </dgm:prSet>
      <dgm:spPr/>
      <dgm:t>
        <a:bodyPr/>
        <a:lstStyle/>
        <a:p>
          <a:endParaRPr lang="en-US"/>
        </a:p>
      </dgm:t>
    </dgm:pt>
  </dgm:ptLst>
  <dgm:cxnLst>
    <dgm:cxn modelId="{23DEC275-53D3-4D7C-A3AF-E2366C43365E}" srcId="{5EF0A4D4-5C0E-4348-924D-38E72C10C936}" destId="{0AFCB2F8-A4FE-4870-916F-6407F822D98D}" srcOrd="1" destOrd="0" parTransId="{A0E51478-7796-41A5-A2B2-76BCDCD597C1}" sibTransId="{C6539B2C-ABF2-436B-802E-0413C4197404}"/>
    <dgm:cxn modelId="{9C619D50-6E74-45D2-BA34-54DCDF00B38F}" type="presOf" srcId="{5EF0A4D4-5C0E-4348-924D-38E72C10C936}" destId="{460B8118-9E04-41DD-88E5-AFC2A3DBBE7E}"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B9BC9FB5-2C37-41E7-A687-936AD898E045}" type="presOf" srcId="{EE940704-4E02-4105-8A8F-311A2B855203}" destId="{ADBC98C5-1D7F-4ED4-89E4-3F034BF58EB5}" srcOrd="0" destOrd="0" presId="urn:microsoft.com/office/officeart/2005/8/layout/hProcess9"/>
    <dgm:cxn modelId="{6F79F45B-13C4-4AD1-9106-C86ACA2A18CE}" type="presOf" srcId="{0AFCB2F8-A4FE-4870-916F-6407F822D98D}" destId="{18B490DF-ECED-4675-B5A1-8F592C373BE0}" srcOrd="0" destOrd="0" presId="urn:microsoft.com/office/officeart/2005/8/layout/hProcess9"/>
    <dgm:cxn modelId="{9AAE8EE3-C153-4D61-B565-DC745450845F}" type="presParOf" srcId="{460B8118-9E04-41DD-88E5-AFC2A3DBBE7E}" destId="{A39F287C-1255-40C1-A661-F7880846BD1B}" srcOrd="0" destOrd="0" presId="urn:microsoft.com/office/officeart/2005/8/layout/hProcess9"/>
    <dgm:cxn modelId="{DBA8119F-7371-45A1-9E14-4CA7031959A2}" type="presParOf" srcId="{460B8118-9E04-41DD-88E5-AFC2A3DBBE7E}" destId="{032A6567-F05B-4C54-8B5D-DAD7FC2C35A0}" srcOrd="1" destOrd="0" presId="urn:microsoft.com/office/officeart/2005/8/layout/hProcess9"/>
    <dgm:cxn modelId="{F35E4F3D-922D-4735-B321-3656DB5DFCD1}" type="presParOf" srcId="{032A6567-F05B-4C54-8B5D-DAD7FC2C35A0}" destId="{ADBC98C5-1D7F-4ED4-89E4-3F034BF58EB5}" srcOrd="0" destOrd="0" presId="urn:microsoft.com/office/officeart/2005/8/layout/hProcess9"/>
    <dgm:cxn modelId="{8D485F7F-BB48-48D5-8C2A-F24ED7116F9E}" type="presParOf" srcId="{032A6567-F05B-4C54-8B5D-DAD7FC2C35A0}" destId="{418CE9B2-634B-4575-BEF3-1D0839BB0922}" srcOrd="1" destOrd="0" presId="urn:microsoft.com/office/officeart/2005/8/layout/hProcess9"/>
    <dgm:cxn modelId="{C4AAC7FD-F769-4492-9391-72301F289B91}" type="presParOf" srcId="{032A6567-F05B-4C54-8B5D-DAD7FC2C35A0}" destId="{18B490DF-ECED-4675-B5A1-8F592C373BE0}"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Configuration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3200" b="1" dirty="0" smtClean="0"/>
            <a:t>Patient List Mgmt Menu</a:t>
          </a:r>
          <a:endParaRPr lang="en-US" sz="3200" b="1" dirty="0"/>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3">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3">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3">
        <dgm:presLayoutVars>
          <dgm:bulletEnabled val="1"/>
        </dgm:presLayoutVars>
      </dgm:prSet>
      <dgm:spPr/>
      <dgm:t>
        <a:bodyPr/>
        <a:lstStyle/>
        <a:p>
          <a:endParaRPr lang="en-US"/>
        </a:p>
      </dgm:t>
    </dgm:pt>
  </dgm:ptLst>
  <dgm:cxnLst>
    <dgm:cxn modelId="{9082F7EF-5E58-4B6C-AB91-3FEA01ACA27C}" type="presOf" srcId="{0AFCB2F8-A4FE-4870-916F-6407F822D98D}" destId="{18B490DF-ECED-4675-B5A1-8F592C373BE0}"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090C6849-7778-4CFF-A1CB-BC36A3A1A8FD}" type="presOf" srcId="{EE940704-4E02-4105-8A8F-311A2B855203}" destId="{ADBC98C5-1D7F-4ED4-89E4-3F034BF58EB5}" srcOrd="0" destOrd="0" presId="urn:microsoft.com/office/officeart/2005/8/layout/hProcess9"/>
    <dgm:cxn modelId="{D2EC972C-A0D2-4482-8D3B-D2A0FDD441CA}" type="presOf" srcId="{3587B910-8A4C-4C42-9B8D-E178B619832D}" destId="{FBD67A4C-D6E1-43CF-9740-92B08DA86A32}"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DDD57CB5-A7AF-4769-A15D-ACFAFEDA58E3}" type="presOf" srcId="{5EF0A4D4-5C0E-4348-924D-38E72C10C936}" destId="{460B8118-9E04-41DD-88E5-AFC2A3DBBE7E}"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639F6338-ECBC-4842-A267-CF6010C3DC01}" type="presParOf" srcId="{460B8118-9E04-41DD-88E5-AFC2A3DBBE7E}" destId="{A39F287C-1255-40C1-A661-F7880846BD1B}" srcOrd="0" destOrd="0" presId="urn:microsoft.com/office/officeart/2005/8/layout/hProcess9"/>
    <dgm:cxn modelId="{EA557897-FC81-4D8B-B5A5-B67AD86C0625}" type="presParOf" srcId="{460B8118-9E04-41DD-88E5-AFC2A3DBBE7E}" destId="{032A6567-F05B-4C54-8B5D-DAD7FC2C35A0}" srcOrd="1" destOrd="0" presId="urn:microsoft.com/office/officeart/2005/8/layout/hProcess9"/>
    <dgm:cxn modelId="{1350833C-FC7C-4E88-8CDD-7F59525A88DA}" type="presParOf" srcId="{032A6567-F05B-4C54-8B5D-DAD7FC2C35A0}" destId="{ADBC98C5-1D7F-4ED4-89E4-3F034BF58EB5}" srcOrd="0" destOrd="0" presId="urn:microsoft.com/office/officeart/2005/8/layout/hProcess9"/>
    <dgm:cxn modelId="{49E61B8D-967B-42EB-91E9-801D118BB387}" type="presParOf" srcId="{032A6567-F05B-4C54-8B5D-DAD7FC2C35A0}" destId="{418CE9B2-634B-4575-BEF3-1D0839BB0922}" srcOrd="1" destOrd="0" presId="urn:microsoft.com/office/officeart/2005/8/layout/hProcess9"/>
    <dgm:cxn modelId="{87133324-A3D4-4D25-997C-1BF70D667A87}" type="presParOf" srcId="{032A6567-F05B-4C54-8B5D-DAD7FC2C35A0}" destId="{18B490DF-ECED-4675-B5A1-8F592C373BE0}" srcOrd="2" destOrd="0" presId="urn:microsoft.com/office/officeart/2005/8/layout/hProcess9"/>
    <dgm:cxn modelId="{9BF0C395-1886-4076-A78D-C175E9C559F2}" type="presParOf" srcId="{032A6567-F05B-4C54-8B5D-DAD7FC2C35A0}" destId="{FD069520-17C1-43CC-9FF1-F7E705E16711}" srcOrd="3" destOrd="0" presId="urn:microsoft.com/office/officeart/2005/8/layout/hProcess9"/>
    <dgm:cxn modelId="{22D8820E-A824-4952-BB7E-4402A4138B12}" type="presParOf" srcId="{032A6567-F05B-4C54-8B5D-DAD7FC2C35A0}" destId="{FBD67A4C-D6E1-43CF-9740-92B08DA86A3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1900" b="0" dirty="0" smtClean="0">
              <a:latin typeface="+mn-lt"/>
            </a:rPr>
            <a:t>CPRS Configuration (</a:t>
          </a:r>
          <a:r>
            <a:rPr lang="en-US" sz="1900" b="0" dirty="0" err="1" smtClean="0">
              <a:latin typeface="+mn-lt"/>
            </a:rPr>
            <a:t>Clin</a:t>
          </a:r>
          <a:r>
            <a:rPr lang="en-US" sz="1900" b="0" dirty="0" smtClean="0">
              <a:latin typeface="+mn-lt"/>
            </a:rPr>
            <a:t> </a:t>
          </a:r>
          <a:r>
            <a:rPr lang="en-US" sz="1900" b="0" dirty="0" err="1" smtClean="0">
              <a:latin typeface="+mn-lt"/>
            </a:rPr>
            <a:t>Coord</a:t>
          </a:r>
          <a:r>
            <a:rPr lang="en-US" sz="1900" b="0" dirty="0" smtClean="0">
              <a:latin typeface="+mn-lt"/>
            </a:rPr>
            <a:t>)…</a:t>
          </a:r>
          <a:endParaRPr lang="en-US" sz="19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1900" b="0" dirty="0" smtClean="0">
              <a:latin typeface="+mn-lt"/>
            </a:rPr>
            <a:t>Patient List Mgmt Menu…</a:t>
          </a:r>
          <a:endParaRPr lang="en-US" sz="19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1900" b="0" dirty="0" smtClean="0">
              <a:effectLst/>
              <a:latin typeface="+mn-lt"/>
              <a:ea typeface="Times New Roman"/>
            </a:rPr>
            <a:t>CPRS Manager Menu…</a:t>
          </a:r>
          <a:endParaRPr lang="en-US" sz="19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3200" b="1" dirty="0" smtClean="0"/>
            <a:t>Team List Mgmt Menu…</a:t>
          </a:r>
          <a:endParaRPr lang="en-US" sz="3200" b="1" dirty="0"/>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4" custScaleX="84570">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4">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4">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4" custScaleX="128526">
        <dgm:presLayoutVars>
          <dgm:bulletEnabled val="1"/>
        </dgm:presLayoutVars>
      </dgm:prSet>
      <dgm:spPr/>
      <dgm:t>
        <a:bodyPr/>
        <a:lstStyle/>
        <a:p>
          <a:endParaRPr lang="en-US"/>
        </a:p>
      </dgm:t>
    </dgm:pt>
  </dgm:ptLst>
  <dgm:cxnLst>
    <dgm:cxn modelId="{55924F02-1B2E-4255-9972-77D532D2C4D7}" srcId="{5EF0A4D4-5C0E-4348-924D-38E72C10C936}" destId="{EE940704-4E02-4105-8A8F-311A2B855203}" srcOrd="0" destOrd="0" parTransId="{4AC8EF88-6663-4C04-89A5-A2828A9848D7}" sibTransId="{A331C9EC-F65E-4CD7-9919-17F071B6AA2D}"/>
    <dgm:cxn modelId="{541B9FF6-6FC9-43A4-ACF5-A448E25F8A2B}" type="presOf" srcId="{0AFCB2F8-A4FE-4870-916F-6407F822D98D}" destId="{18B490DF-ECED-4675-B5A1-8F592C373BE0}" srcOrd="0" destOrd="0" presId="urn:microsoft.com/office/officeart/2005/8/layout/hProcess9"/>
    <dgm:cxn modelId="{E0A02B65-8FAC-49E3-A520-F18E277DC895}" type="presOf" srcId="{5EF0A4D4-5C0E-4348-924D-38E72C10C936}" destId="{460B8118-9E04-41DD-88E5-AFC2A3DBBE7E}"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993EE452-9138-4B3A-9D63-28DBADE6629E}" type="presOf" srcId="{EE940704-4E02-4105-8A8F-311A2B855203}" destId="{ADBC98C5-1D7F-4ED4-89E4-3F034BF58EB5}" srcOrd="0" destOrd="0" presId="urn:microsoft.com/office/officeart/2005/8/layout/hProcess9"/>
    <dgm:cxn modelId="{CF60B59B-F8DA-467F-BFF5-B143E0198B48}" srcId="{5EF0A4D4-5C0E-4348-924D-38E72C10C936}" destId="{4F930C83-4B7E-44C6-B14C-846FBC4E1B52}" srcOrd="3" destOrd="0" parTransId="{A381E8D6-D6A9-4E5D-B7A2-8117759669C6}" sibTransId="{53E3BD21-9F26-463A-92DF-1A8B59266231}"/>
    <dgm:cxn modelId="{23DEC275-53D3-4D7C-A3AF-E2366C43365E}" srcId="{5EF0A4D4-5C0E-4348-924D-38E72C10C936}" destId="{0AFCB2F8-A4FE-4870-916F-6407F822D98D}" srcOrd="1" destOrd="0" parTransId="{A0E51478-7796-41A5-A2B2-76BCDCD597C1}" sibTransId="{C6539B2C-ABF2-436B-802E-0413C4197404}"/>
    <dgm:cxn modelId="{1AA96D03-ED1D-4552-8778-0966D5305384}" type="presOf" srcId="{3587B910-8A4C-4C42-9B8D-E178B619832D}" destId="{FBD67A4C-D6E1-43CF-9740-92B08DA86A32}" srcOrd="0" destOrd="0" presId="urn:microsoft.com/office/officeart/2005/8/layout/hProcess9"/>
    <dgm:cxn modelId="{2B4DFEC6-B2D6-4277-A443-9BBB86F6B859}" type="presOf" srcId="{4F930C83-4B7E-44C6-B14C-846FBC4E1B52}" destId="{EEECCA7C-F5C7-4761-B18C-37E336D3DFAF}" srcOrd="0" destOrd="0" presId="urn:microsoft.com/office/officeart/2005/8/layout/hProcess9"/>
    <dgm:cxn modelId="{12B67D0E-5778-4405-96B5-E58332393A8B}" type="presParOf" srcId="{460B8118-9E04-41DD-88E5-AFC2A3DBBE7E}" destId="{A39F287C-1255-40C1-A661-F7880846BD1B}" srcOrd="0" destOrd="0" presId="urn:microsoft.com/office/officeart/2005/8/layout/hProcess9"/>
    <dgm:cxn modelId="{BC7BFAB6-96B4-4912-87D2-B7E1614656DF}" type="presParOf" srcId="{460B8118-9E04-41DD-88E5-AFC2A3DBBE7E}" destId="{032A6567-F05B-4C54-8B5D-DAD7FC2C35A0}" srcOrd="1" destOrd="0" presId="urn:microsoft.com/office/officeart/2005/8/layout/hProcess9"/>
    <dgm:cxn modelId="{C247A8F7-5229-44B3-9836-A18C582CF4A9}" type="presParOf" srcId="{032A6567-F05B-4C54-8B5D-DAD7FC2C35A0}" destId="{ADBC98C5-1D7F-4ED4-89E4-3F034BF58EB5}" srcOrd="0" destOrd="0" presId="urn:microsoft.com/office/officeart/2005/8/layout/hProcess9"/>
    <dgm:cxn modelId="{FCC1C289-1226-4D51-90D9-9CEF2FA2530D}" type="presParOf" srcId="{032A6567-F05B-4C54-8B5D-DAD7FC2C35A0}" destId="{418CE9B2-634B-4575-BEF3-1D0839BB0922}" srcOrd="1" destOrd="0" presId="urn:microsoft.com/office/officeart/2005/8/layout/hProcess9"/>
    <dgm:cxn modelId="{EAF31E49-BE96-4E6B-99F8-5C20304027CA}" type="presParOf" srcId="{032A6567-F05B-4C54-8B5D-DAD7FC2C35A0}" destId="{18B490DF-ECED-4675-B5A1-8F592C373BE0}" srcOrd="2" destOrd="0" presId="urn:microsoft.com/office/officeart/2005/8/layout/hProcess9"/>
    <dgm:cxn modelId="{FAE0EF8A-1AD3-4DE6-BBE6-62C3379CD239}" type="presParOf" srcId="{032A6567-F05B-4C54-8B5D-DAD7FC2C35A0}" destId="{FD069520-17C1-43CC-9FF1-F7E705E16711}" srcOrd="3" destOrd="0" presId="urn:microsoft.com/office/officeart/2005/8/layout/hProcess9"/>
    <dgm:cxn modelId="{9E154065-5357-44B8-9399-E107C9AF3AEE}" type="presParOf" srcId="{032A6567-F05B-4C54-8B5D-DAD7FC2C35A0}" destId="{FBD67A4C-D6E1-43CF-9740-92B08DA86A32}" srcOrd="4" destOrd="0" presId="urn:microsoft.com/office/officeart/2005/8/layout/hProcess9"/>
    <dgm:cxn modelId="{3E618328-0265-480C-8CF9-452EF75B189E}" type="presParOf" srcId="{032A6567-F05B-4C54-8B5D-DAD7FC2C35A0}" destId="{4234E415-212B-4474-B2BA-D12075793A38}" srcOrd="5" destOrd="0" presId="urn:microsoft.com/office/officeart/2005/8/layout/hProcess9"/>
    <dgm:cxn modelId="{8BA4E703-7BAD-46D5-96C0-285283549E6B}" type="presParOf" srcId="{032A6567-F05B-4C54-8B5D-DAD7FC2C35A0}" destId="{EEECCA7C-F5C7-4761-B18C-37E336D3DFA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a:t>
          </a:r>
          <a:r>
            <a:rPr lang="en-US" sz="2200" b="0" dirty="0" err="1" smtClean="0">
              <a:latin typeface="+mn-lt"/>
            </a:rPr>
            <a:t>Configur-ation</a:t>
          </a:r>
          <a:r>
            <a:rPr lang="en-US" sz="2200" b="0" dirty="0" smtClean="0">
              <a:latin typeface="+mn-lt"/>
            </a:rPr>
            <a:t>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200" b="0" dirty="0" smtClean="0">
              <a:latin typeface="+mn-lt"/>
            </a:rPr>
            <a:t>Patient List Mgmt Menu…</a:t>
          </a:r>
          <a:endParaRPr lang="en-US" sz="22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2200" b="0" dirty="0" smtClean="0">
              <a:latin typeface="+mn-lt"/>
            </a:rPr>
            <a:t>Team List Mgmt Menu…</a:t>
          </a:r>
          <a:endParaRPr lang="en-US" sz="2200" b="0" dirty="0">
            <a:latin typeface="+mn-lt"/>
          </a:endParaRPr>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A5577336-76F3-4C39-AA0C-1A8C76E5D9A1}">
      <dgm:prSet phldrT="[Text]" custT="1"/>
      <dgm:spPr/>
      <dgm:t>
        <a:bodyPr/>
        <a:lstStyle/>
        <a:p>
          <a:r>
            <a:rPr lang="en-US" sz="3100" b="1" dirty="0" smtClean="0"/>
            <a:t>List Visibility</a:t>
          </a:r>
          <a:endParaRPr lang="en-US" sz="3100" b="1"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5" custScaleX="107271">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5" custScaleX="114866">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5">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5">
        <dgm:presLayoutVars>
          <dgm:bulletEnabled val="1"/>
        </dgm:presLayoutVars>
      </dgm:prSet>
      <dgm:spPr/>
      <dgm:t>
        <a:bodyPr/>
        <a:lstStyle/>
        <a:p>
          <a:endParaRPr lang="en-US"/>
        </a:p>
      </dgm:t>
    </dgm:pt>
    <dgm:pt modelId="{F2B555E7-FD46-47CD-BFE6-CDF30C2664F4}" type="pres">
      <dgm:prSet presAssocID="{53E3BD21-9F26-463A-92DF-1A8B59266231}" presName="sibTrans" presStyleCnt="0"/>
      <dgm:spPr/>
    </dgm:pt>
    <dgm:pt modelId="{6FF32453-CC15-41FB-89DE-BFDF75FF8CCB}" type="pres">
      <dgm:prSet presAssocID="{A5577336-76F3-4C39-AA0C-1A8C76E5D9A1}" presName="textNode" presStyleLbl="node1" presStyleIdx="4" presStyleCnt="5" custScaleX="161905" custScaleY="115310">
        <dgm:presLayoutVars>
          <dgm:bulletEnabled val="1"/>
        </dgm:presLayoutVars>
      </dgm:prSet>
      <dgm:spPr/>
      <dgm:t>
        <a:bodyPr/>
        <a:lstStyle/>
        <a:p>
          <a:endParaRPr lang="en-US"/>
        </a:p>
      </dgm:t>
    </dgm:pt>
  </dgm:ptLst>
  <dgm:cxnLst>
    <dgm:cxn modelId="{55924F02-1B2E-4255-9972-77D532D2C4D7}" srcId="{5EF0A4D4-5C0E-4348-924D-38E72C10C936}" destId="{EE940704-4E02-4105-8A8F-311A2B855203}" srcOrd="0" destOrd="0" parTransId="{4AC8EF88-6663-4C04-89A5-A2828A9848D7}" sibTransId="{A331C9EC-F65E-4CD7-9919-17F071B6AA2D}"/>
    <dgm:cxn modelId="{04FB2B7B-6E43-430C-BAFD-50239EB70ECD}" type="presOf" srcId="{EE940704-4E02-4105-8A8F-311A2B855203}" destId="{ADBC98C5-1D7F-4ED4-89E4-3F034BF58EB5}"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CF60B59B-F8DA-467F-BFF5-B143E0198B48}" srcId="{5EF0A4D4-5C0E-4348-924D-38E72C10C936}" destId="{4F930C83-4B7E-44C6-B14C-846FBC4E1B52}" srcOrd="3" destOrd="0" parTransId="{A381E8D6-D6A9-4E5D-B7A2-8117759669C6}" sibTransId="{53E3BD21-9F26-463A-92DF-1A8B59266231}"/>
    <dgm:cxn modelId="{868F4A9F-DABB-4EBE-83A6-E221B6E5B953}" type="presOf" srcId="{4F930C83-4B7E-44C6-B14C-846FBC4E1B52}" destId="{EEECCA7C-F5C7-4761-B18C-37E336D3DFAF}" srcOrd="0" destOrd="0" presId="urn:microsoft.com/office/officeart/2005/8/layout/hProcess9"/>
    <dgm:cxn modelId="{05C11014-7DA5-4203-8144-D8A31FFC1C61}" type="presOf" srcId="{5EF0A4D4-5C0E-4348-924D-38E72C10C936}" destId="{460B8118-9E04-41DD-88E5-AFC2A3DBBE7E}" srcOrd="0" destOrd="0" presId="urn:microsoft.com/office/officeart/2005/8/layout/hProcess9"/>
    <dgm:cxn modelId="{D75BA9DF-BFAF-4E41-9D68-1306A7C9E2E8}" srcId="{5EF0A4D4-5C0E-4348-924D-38E72C10C936}" destId="{A5577336-76F3-4C39-AA0C-1A8C76E5D9A1}" srcOrd="4" destOrd="0" parTransId="{BCF9E96F-BAD1-4D1C-BE55-40492DAE40CE}" sibTransId="{1A4EA7CF-F875-4F49-A26B-1C23FEC73B7D}"/>
    <dgm:cxn modelId="{23DEC275-53D3-4D7C-A3AF-E2366C43365E}" srcId="{5EF0A4D4-5C0E-4348-924D-38E72C10C936}" destId="{0AFCB2F8-A4FE-4870-916F-6407F822D98D}" srcOrd="1" destOrd="0" parTransId="{A0E51478-7796-41A5-A2B2-76BCDCD597C1}" sibTransId="{C6539B2C-ABF2-436B-802E-0413C4197404}"/>
    <dgm:cxn modelId="{63CF8660-EA8D-4C72-A71A-FC6295F9515D}" type="presOf" srcId="{A5577336-76F3-4C39-AA0C-1A8C76E5D9A1}" destId="{6FF32453-CC15-41FB-89DE-BFDF75FF8CCB}" srcOrd="0" destOrd="0" presId="urn:microsoft.com/office/officeart/2005/8/layout/hProcess9"/>
    <dgm:cxn modelId="{FC500920-975E-495A-B0F7-441C906E1ADA}" type="presOf" srcId="{3587B910-8A4C-4C42-9B8D-E178B619832D}" destId="{FBD67A4C-D6E1-43CF-9740-92B08DA86A32}" srcOrd="0" destOrd="0" presId="urn:microsoft.com/office/officeart/2005/8/layout/hProcess9"/>
    <dgm:cxn modelId="{431ABF79-CD64-4E99-9EE5-C004DE3378C5}" type="presOf" srcId="{0AFCB2F8-A4FE-4870-916F-6407F822D98D}" destId="{18B490DF-ECED-4675-B5A1-8F592C373BE0}" srcOrd="0" destOrd="0" presId="urn:microsoft.com/office/officeart/2005/8/layout/hProcess9"/>
    <dgm:cxn modelId="{F5BC824F-5A4A-4166-BBD0-C1337787AD74}" type="presParOf" srcId="{460B8118-9E04-41DD-88E5-AFC2A3DBBE7E}" destId="{A39F287C-1255-40C1-A661-F7880846BD1B}" srcOrd="0" destOrd="0" presId="urn:microsoft.com/office/officeart/2005/8/layout/hProcess9"/>
    <dgm:cxn modelId="{DD85D313-28A7-4805-B1E7-DFF40FE0DEDA}" type="presParOf" srcId="{460B8118-9E04-41DD-88E5-AFC2A3DBBE7E}" destId="{032A6567-F05B-4C54-8B5D-DAD7FC2C35A0}" srcOrd="1" destOrd="0" presId="urn:microsoft.com/office/officeart/2005/8/layout/hProcess9"/>
    <dgm:cxn modelId="{75B122C5-D54D-4706-BF71-EC7C41C6A8D8}" type="presParOf" srcId="{032A6567-F05B-4C54-8B5D-DAD7FC2C35A0}" destId="{ADBC98C5-1D7F-4ED4-89E4-3F034BF58EB5}" srcOrd="0" destOrd="0" presId="urn:microsoft.com/office/officeart/2005/8/layout/hProcess9"/>
    <dgm:cxn modelId="{825B3010-4841-439B-9A5F-3C2AB8C42413}" type="presParOf" srcId="{032A6567-F05B-4C54-8B5D-DAD7FC2C35A0}" destId="{418CE9B2-634B-4575-BEF3-1D0839BB0922}" srcOrd="1" destOrd="0" presId="urn:microsoft.com/office/officeart/2005/8/layout/hProcess9"/>
    <dgm:cxn modelId="{20EEBF22-BD2E-48CD-97D4-290A8577F67A}" type="presParOf" srcId="{032A6567-F05B-4C54-8B5D-DAD7FC2C35A0}" destId="{18B490DF-ECED-4675-B5A1-8F592C373BE0}" srcOrd="2" destOrd="0" presId="urn:microsoft.com/office/officeart/2005/8/layout/hProcess9"/>
    <dgm:cxn modelId="{47D59C2C-5DE6-410F-AFCB-69E5D24C06C1}" type="presParOf" srcId="{032A6567-F05B-4C54-8B5D-DAD7FC2C35A0}" destId="{FD069520-17C1-43CC-9FF1-F7E705E16711}" srcOrd="3" destOrd="0" presId="urn:microsoft.com/office/officeart/2005/8/layout/hProcess9"/>
    <dgm:cxn modelId="{FAB024E7-C1E6-4AEA-BA6C-1AF4B4BC38FF}" type="presParOf" srcId="{032A6567-F05B-4C54-8B5D-DAD7FC2C35A0}" destId="{FBD67A4C-D6E1-43CF-9740-92B08DA86A32}" srcOrd="4" destOrd="0" presId="urn:microsoft.com/office/officeart/2005/8/layout/hProcess9"/>
    <dgm:cxn modelId="{C849A87D-A3C6-4609-98EE-78CC74347FDF}" type="presParOf" srcId="{032A6567-F05B-4C54-8B5D-DAD7FC2C35A0}" destId="{4234E415-212B-4474-B2BA-D12075793A38}" srcOrd="5" destOrd="0" presId="urn:microsoft.com/office/officeart/2005/8/layout/hProcess9"/>
    <dgm:cxn modelId="{3F7B58A7-44CA-46E8-BD6E-2567BE251D2D}" type="presParOf" srcId="{032A6567-F05B-4C54-8B5D-DAD7FC2C35A0}" destId="{EEECCA7C-F5C7-4761-B18C-37E336D3DFAF}" srcOrd="6" destOrd="0" presId="urn:microsoft.com/office/officeart/2005/8/layout/hProcess9"/>
    <dgm:cxn modelId="{01B3252C-487A-4E9C-B59D-4D59F30CFE7A}" type="presParOf" srcId="{032A6567-F05B-4C54-8B5D-DAD7FC2C35A0}" destId="{F2B555E7-FD46-47CD-BFE6-CDF30C2664F4}" srcOrd="7" destOrd="0" presId="urn:microsoft.com/office/officeart/2005/8/layout/hProcess9"/>
    <dgm:cxn modelId="{2ABACD0D-FFC6-43E6-A6C7-14A3938F9C68}" type="presParOf" srcId="{032A6567-F05B-4C54-8B5D-DAD7FC2C35A0}" destId="{6FF32453-CC15-41FB-89DE-BFDF75FF8CCB}"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EE940704-4E02-4105-8A8F-311A2B855203}">
      <dgm:prSet phldrT="[Text]" custT="1"/>
      <dgm:spPr/>
      <dgm:t>
        <a:bodyPr/>
        <a:lstStyle/>
        <a:p>
          <a:r>
            <a:rPr lang="en-US" sz="3200" b="1" dirty="0" smtClean="0">
              <a:effectLst/>
              <a:latin typeface="+mn-lt"/>
              <a:ea typeface="Times New Roman"/>
            </a:rPr>
            <a:t>CPRS Manager Menu</a:t>
          </a:r>
          <a:endParaRPr lang="en-US" sz="320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1">
        <dgm:presLayoutVars>
          <dgm:bulletEnabled val="1"/>
        </dgm:presLayoutVars>
      </dgm:prSet>
      <dgm:spPr/>
      <dgm:t>
        <a:bodyPr/>
        <a:lstStyle/>
        <a:p>
          <a:endParaRPr lang="en-US"/>
        </a:p>
      </dgm:t>
    </dgm:pt>
  </dgm:ptLst>
  <dgm:cxnLst>
    <dgm:cxn modelId="{C653A7E4-C292-1740-92DB-5C2AF90B7084}" type="presOf" srcId="{EE940704-4E02-4105-8A8F-311A2B855203}" destId="{ADBC98C5-1D7F-4ED4-89E4-3F034BF58EB5}"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049E7DDB-A333-094B-B76B-C0AB08111DD7}" type="presOf" srcId="{5EF0A4D4-5C0E-4348-924D-38E72C10C936}" destId="{460B8118-9E04-41DD-88E5-AFC2A3DBBE7E}" srcOrd="0" destOrd="0" presId="urn:microsoft.com/office/officeart/2005/8/layout/hProcess9"/>
    <dgm:cxn modelId="{26385D17-74EB-B143-8B26-4809FCF61A2D}" type="presParOf" srcId="{460B8118-9E04-41DD-88E5-AFC2A3DBBE7E}" destId="{A39F287C-1255-40C1-A661-F7880846BD1B}" srcOrd="0" destOrd="0" presId="urn:microsoft.com/office/officeart/2005/8/layout/hProcess9"/>
    <dgm:cxn modelId="{AA255F4D-A61B-144F-8C8E-A387CDFB1F52}" type="presParOf" srcId="{460B8118-9E04-41DD-88E5-AFC2A3DBBE7E}" destId="{032A6567-F05B-4C54-8B5D-DAD7FC2C35A0}" srcOrd="1" destOrd="0" presId="urn:microsoft.com/office/officeart/2005/8/layout/hProcess9"/>
    <dgm:cxn modelId="{7348FA39-B4C3-0443-B8CE-59B1DB421731}" type="presParOf" srcId="{032A6567-F05B-4C54-8B5D-DAD7FC2C35A0}" destId="{ADBC98C5-1D7F-4ED4-89E4-3F034BF58EB5}"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7.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3200" b="1" dirty="0" smtClean="0"/>
            <a:t>CPRS Configuration (</a:t>
          </a:r>
          <a:r>
            <a:rPr lang="en-US" sz="3200" b="1" dirty="0" err="1" smtClean="0"/>
            <a:t>Clin</a:t>
          </a:r>
          <a:r>
            <a:rPr lang="en-US" sz="3200" b="1" dirty="0" smtClean="0"/>
            <a:t> </a:t>
          </a:r>
          <a:r>
            <a:rPr lang="en-US" sz="3200" b="1" dirty="0" err="1" smtClean="0"/>
            <a:t>Coord</a:t>
          </a:r>
          <a:r>
            <a:rPr lang="en-US" sz="3200" b="1" dirty="0" smtClean="0"/>
            <a:t>)</a:t>
          </a:r>
          <a:endParaRPr lang="en-US" sz="3200" b="1" dirty="0"/>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2">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2">
        <dgm:presLayoutVars>
          <dgm:bulletEnabled val="1"/>
        </dgm:presLayoutVars>
      </dgm:prSet>
      <dgm:spPr/>
      <dgm:t>
        <a:bodyPr/>
        <a:lstStyle/>
        <a:p>
          <a:endParaRPr lang="en-US"/>
        </a:p>
      </dgm:t>
    </dgm:pt>
  </dgm:ptLst>
  <dgm:cxnLst>
    <dgm:cxn modelId="{23DEC275-53D3-4D7C-A3AF-E2366C43365E}" srcId="{5EF0A4D4-5C0E-4348-924D-38E72C10C936}" destId="{0AFCB2F8-A4FE-4870-916F-6407F822D98D}" srcOrd="1" destOrd="0" parTransId="{A0E51478-7796-41A5-A2B2-76BCDCD597C1}" sibTransId="{C6539B2C-ABF2-436B-802E-0413C4197404}"/>
    <dgm:cxn modelId="{E15D85E2-642A-294F-9EF4-0B19C0C2E568}" type="presOf" srcId="{EE940704-4E02-4105-8A8F-311A2B855203}" destId="{ADBC98C5-1D7F-4ED4-89E4-3F034BF58EB5}" srcOrd="0" destOrd="0" presId="urn:microsoft.com/office/officeart/2005/8/layout/hProcess9"/>
    <dgm:cxn modelId="{F66139E5-97B7-5B45-8766-7E67E858C214}" type="presOf" srcId="{0AFCB2F8-A4FE-4870-916F-6407F822D98D}" destId="{18B490DF-ECED-4675-B5A1-8F592C373BE0}"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232CCE11-3F70-8F4B-B05D-8E5250C278B0}" type="presOf" srcId="{5EF0A4D4-5C0E-4348-924D-38E72C10C936}" destId="{460B8118-9E04-41DD-88E5-AFC2A3DBBE7E}" srcOrd="0" destOrd="0" presId="urn:microsoft.com/office/officeart/2005/8/layout/hProcess9"/>
    <dgm:cxn modelId="{F0479370-0924-E243-A8DF-7ED3C01CE6CE}" type="presParOf" srcId="{460B8118-9E04-41DD-88E5-AFC2A3DBBE7E}" destId="{A39F287C-1255-40C1-A661-F7880846BD1B}" srcOrd="0" destOrd="0" presId="urn:microsoft.com/office/officeart/2005/8/layout/hProcess9"/>
    <dgm:cxn modelId="{A07AB17E-3259-7A4D-8244-3068D3C33C9E}" type="presParOf" srcId="{460B8118-9E04-41DD-88E5-AFC2A3DBBE7E}" destId="{032A6567-F05B-4C54-8B5D-DAD7FC2C35A0}" srcOrd="1" destOrd="0" presId="urn:microsoft.com/office/officeart/2005/8/layout/hProcess9"/>
    <dgm:cxn modelId="{C9F03DF2-BCDC-C341-A0DA-2DE23B60332F}" type="presParOf" srcId="{032A6567-F05B-4C54-8B5D-DAD7FC2C35A0}" destId="{ADBC98C5-1D7F-4ED4-89E4-3F034BF58EB5}" srcOrd="0" destOrd="0" presId="urn:microsoft.com/office/officeart/2005/8/layout/hProcess9"/>
    <dgm:cxn modelId="{84E769BB-5175-5C48-8631-A2E6B07B81D4}" type="presParOf" srcId="{032A6567-F05B-4C54-8B5D-DAD7FC2C35A0}" destId="{418CE9B2-634B-4575-BEF3-1D0839BB0922}" srcOrd="1" destOrd="0" presId="urn:microsoft.com/office/officeart/2005/8/layout/hProcess9"/>
    <dgm:cxn modelId="{77AFECB2-CCED-4B4E-B222-3F995D689731}" type="presParOf" srcId="{032A6567-F05B-4C54-8B5D-DAD7FC2C35A0}" destId="{18B490DF-ECED-4675-B5A1-8F592C373BE0}"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Configuration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3200" b="1" dirty="0" smtClean="0"/>
            <a:t>Patient List Mgmt Menu</a:t>
          </a:r>
          <a:endParaRPr lang="en-US" sz="3200" b="1" dirty="0"/>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3">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3">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3">
        <dgm:presLayoutVars>
          <dgm:bulletEnabled val="1"/>
        </dgm:presLayoutVars>
      </dgm:prSet>
      <dgm:spPr/>
      <dgm:t>
        <a:bodyPr/>
        <a:lstStyle/>
        <a:p>
          <a:endParaRPr lang="en-US"/>
        </a:p>
      </dgm:t>
    </dgm:pt>
  </dgm:ptLst>
  <dgm:cxnLst>
    <dgm:cxn modelId="{E3B85F97-66FD-0B44-B026-B891CB8445D1}" type="presOf" srcId="{5EF0A4D4-5C0E-4348-924D-38E72C10C936}" destId="{460B8118-9E04-41DD-88E5-AFC2A3DBBE7E}"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5E955E7C-77F9-3842-BCBB-1653A691143D}" type="presOf" srcId="{0AFCB2F8-A4FE-4870-916F-6407F822D98D}" destId="{18B490DF-ECED-4675-B5A1-8F592C373BE0}" srcOrd="0" destOrd="0" presId="urn:microsoft.com/office/officeart/2005/8/layout/hProcess9"/>
    <dgm:cxn modelId="{0B4A070E-4484-8D47-B061-E0527D59B1F5}" type="presOf" srcId="{3587B910-8A4C-4C42-9B8D-E178B619832D}" destId="{FBD67A4C-D6E1-43CF-9740-92B08DA86A32}"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DB4D5317-674D-934C-80D2-7A5279E81CCE}" type="presOf" srcId="{EE940704-4E02-4105-8A8F-311A2B855203}" destId="{ADBC98C5-1D7F-4ED4-89E4-3F034BF58EB5}"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0FFE606A-40E4-EC4C-A68D-E5247753D344}" type="presParOf" srcId="{460B8118-9E04-41DD-88E5-AFC2A3DBBE7E}" destId="{A39F287C-1255-40C1-A661-F7880846BD1B}" srcOrd="0" destOrd="0" presId="urn:microsoft.com/office/officeart/2005/8/layout/hProcess9"/>
    <dgm:cxn modelId="{4047C0C8-D826-8845-B51C-FC88B162546F}" type="presParOf" srcId="{460B8118-9E04-41DD-88E5-AFC2A3DBBE7E}" destId="{032A6567-F05B-4C54-8B5D-DAD7FC2C35A0}" srcOrd="1" destOrd="0" presId="urn:microsoft.com/office/officeart/2005/8/layout/hProcess9"/>
    <dgm:cxn modelId="{624D25BC-20C8-C34C-A8D6-2F615450C6A2}" type="presParOf" srcId="{032A6567-F05B-4C54-8B5D-DAD7FC2C35A0}" destId="{ADBC98C5-1D7F-4ED4-89E4-3F034BF58EB5}" srcOrd="0" destOrd="0" presId="urn:microsoft.com/office/officeart/2005/8/layout/hProcess9"/>
    <dgm:cxn modelId="{FC41E755-497F-534D-AA43-237ACB27EC31}" type="presParOf" srcId="{032A6567-F05B-4C54-8B5D-DAD7FC2C35A0}" destId="{418CE9B2-634B-4575-BEF3-1D0839BB0922}" srcOrd="1" destOrd="0" presId="urn:microsoft.com/office/officeart/2005/8/layout/hProcess9"/>
    <dgm:cxn modelId="{C4858810-3A58-EE4B-A943-BC4D3BF25D10}" type="presParOf" srcId="{032A6567-F05B-4C54-8B5D-DAD7FC2C35A0}" destId="{18B490DF-ECED-4675-B5A1-8F592C373BE0}" srcOrd="2" destOrd="0" presId="urn:microsoft.com/office/officeart/2005/8/layout/hProcess9"/>
    <dgm:cxn modelId="{8E95F949-9E4F-004C-AAE9-013A60EBCA19}" type="presParOf" srcId="{032A6567-F05B-4C54-8B5D-DAD7FC2C35A0}" destId="{FD069520-17C1-43CC-9FF1-F7E705E16711}" srcOrd="3" destOrd="0" presId="urn:microsoft.com/office/officeart/2005/8/layout/hProcess9"/>
    <dgm:cxn modelId="{5235C707-F381-A744-8041-A1835FC65818}" type="presParOf" srcId="{032A6567-F05B-4C54-8B5D-DAD7FC2C35A0}" destId="{FBD67A4C-D6E1-43CF-9740-92B08DA86A3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Configuration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200" b="0" dirty="0" smtClean="0">
              <a:latin typeface="+mn-lt"/>
            </a:rPr>
            <a:t>Patient List Mgmt Menu…</a:t>
          </a:r>
          <a:endParaRPr lang="en-US" sz="22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3200" b="1" dirty="0" smtClean="0"/>
            <a:t>Team List Mgmt Menu…</a:t>
          </a:r>
          <a:endParaRPr lang="en-US" sz="3200" b="1" dirty="0"/>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4" custScaleX="76701">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4" custScaleX="106256">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4" custScaleX="80020">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4" custScaleX="119604">
        <dgm:presLayoutVars>
          <dgm:bulletEnabled val="1"/>
        </dgm:presLayoutVars>
      </dgm:prSet>
      <dgm:spPr/>
      <dgm:t>
        <a:bodyPr/>
        <a:lstStyle/>
        <a:p>
          <a:endParaRPr lang="en-US"/>
        </a:p>
      </dgm:t>
    </dgm:pt>
  </dgm:ptLst>
  <dgm:cxnLst>
    <dgm:cxn modelId="{E7870BAE-FAA7-E448-9C10-224A8B4D30A8}" type="presOf" srcId="{3587B910-8A4C-4C42-9B8D-E178B619832D}" destId="{FBD67A4C-D6E1-43CF-9740-92B08DA86A32}" srcOrd="0" destOrd="0" presId="urn:microsoft.com/office/officeart/2005/8/layout/hProcess9"/>
    <dgm:cxn modelId="{60F85174-EBEA-D74A-ABE3-B07DC47E2741}" type="presOf" srcId="{5EF0A4D4-5C0E-4348-924D-38E72C10C936}" destId="{460B8118-9E04-41DD-88E5-AFC2A3DBBE7E}"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710DB41A-3DA0-5348-92F4-071E9E428A0F}" type="presOf" srcId="{EE940704-4E02-4105-8A8F-311A2B855203}" destId="{ADBC98C5-1D7F-4ED4-89E4-3F034BF58EB5}" srcOrd="0" destOrd="0" presId="urn:microsoft.com/office/officeart/2005/8/layout/hProcess9"/>
    <dgm:cxn modelId="{DF0EFB39-FD7E-BA44-971E-531EE73DAC0A}" type="presOf" srcId="{0AFCB2F8-A4FE-4870-916F-6407F822D98D}" destId="{18B490DF-ECED-4675-B5A1-8F592C373BE0}" srcOrd="0" destOrd="0" presId="urn:microsoft.com/office/officeart/2005/8/layout/hProcess9"/>
    <dgm:cxn modelId="{F917A4E5-8892-5C41-9D18-88338207B464}" type="presOf" srcId="{4F930C83-4B7E-44C6-B14C-846FBC4E1B52}" destId="{EEECCA7C-F5C7-4761-B18C-37E336D3DFAF}"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CF60B59B-F8DA-467F-BFF5-B143E0198B48}" srcId="{5EF0A4D4-5C0E-4348-924D-38E72C10C936}" destId="{4F930C83-4B7E-44C6-B14C-846FBC4E1B52}" srcOrd="3" destOrd="0" parTransId="{A381E8D6-D6A9-4E5D-B7A2-8117759669C6}" sibTransId="{53E3BD21-9F26-463A-92DF-1A8B59266231}"/>
    <dgm:cxn modelId="{23DEC275-53D3-4D7C-A3AF-E2366C43365E}" srcId="{5EF0A4D4-5C0E-4348-924D-38E72C10C936}" destId="{0AFCB2F8-A4FE-4870-916F-6407F822D98D}" srcOrd="1" destOrd="0" parTransId="{A0E51478-7796-41A5-A2B2-76BCDCD597C1}" sibTransId="{C6539B2C-ABF2-436B-802E-0413C4197404}"/>
    <dgm:cxn modelId="{4D6E34D7-E991-DD4D-90F1-9C3BF3D7D279}" type="presParOf" srcId="{460B8118-9E04-41DD-88E5-AFC2A3DBBE7E}" destId="{A39F287C-1255-40C1-A661-F7880846BD1B}" srcOrd="0" destOrd="0" presId="urn:microsoft.com/office/officeart/2005/8/layout/hProcess9"/>
    <dgm:cxn modelId="{77BF4521-DC03-CD42-97FA-924049579F64}" type="presParOf" srcId="{460B8118-9E04-41DD-88E5-AFC2A3DBBE7E}" destId="{032A6567-F05B-4C54-8B5D-DAD7FC2C35A0}" srcOrd="1" destOrd="0" presId="urn:microsoft.com/office/officeart/2005/8/layout/hProcess9"/>
    <dgm:cxn modelId="{92F9CEBC-FB65-1B43-9A40-334C836F9533}" type="presParOf" srcId="{032A6567-F05B-4C54-8B5D-DAD7FC2C35A0}" destId="{ADBC98C5-1D7F-4ED4-89E4-3F034BF58EB5}" srcOrd="0" destOrd="0" presId="urn:microsoft.com/office/officeart/2005/8/layout/hProcess9"/>
    <dgm:cxn modelId="{8173399D-769E-F846-8DE9-9C332EC1415A}" type="presParOf" srcId="{032A6567-F05B-4C54-8B5D-DAD7FC2C35A0}" destId="{418CE9B2-634B-4575-BEF3-1D0839BB0922}" srcOrd="1" destOrd="0" presId="urn:microsoft.com/office/officeart/2005/8/layout/hProcess9"/>
    <dgm:cxn modelId="{44E23720-2229-B94C-9882-91A00848A820}" type="presParOf" srcId="{032A6567-F05B-4C54-8B5D-DAD7FC2C35A0}" destId="{18B490DF-ECED-4675-B5A1-8F592C373BE0}" srcOrd="2" destOrd="0" presId="urn:microsoft.com/office/officeart/2005/8/layout/hProcess9"/>
    <dgm:cxn modelId="{5E5D341D-36D1-834B-9BDF-C33E369C56BA}" type="presParOf" srcId="{032A6567-F05B-4C54-8B5D-DAD7FC2C35A0}" destId="{FD069520-17C1-43CC-9FF1-F7E705E16711}" srcOrd="3" destOrd="0" presId="urn:microsoft.com/office/officeart/2005/8/layout/hProcess9"/>
    <dgm:cxn modelId="{C16EF9DB-453D-514F-BD82-A26FB25C6FF1}" type="presParOf" srcId="{032A6567-F05B-4C54-8B5D-DAD7FC2C35A0}" destId="{FBD67A4C-D6E1-43CF-9740-92B08DA86A32}" srcOrd="4" destOrd="0" presId="urn:microsoft.com/office/officeart/2005/8/layout/hProcess9"/>
    <dgm:cxn modelId="{321C8058-9950-104C-9AE9-C09C9D1F8916}" type="presParOf" srcId="{032A6567-F05B-4C54-8B5D-DAD7FC2C35A0}" destId="{4234E415-212B-4474-B2BA-D12075793A38}" srcOrd="5" destOrd="0" presId="urn:microsoft.com/office/officeart/2005/8/layout/hProcess9"/>
    <dgm:cxn modelId="{77A02709-52C5-6A46-AC71-14896E4685B5}" type="presParOf" srcId="{032A6567-F05B-4C54-8B5D-DAD7FC2C35A0}" destId="{EEECCA7C-F5C7-4761-B18C-37E336D3DFA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dirty="0" smtClean="0">
              <a:latin typeface="+mn-lt"/>
            </a:rPr>
            <a:t>CPRS Configuration (</a:t>
          </a:r>
          <a:r>
            <a:rPr lang="en-US" sz="2200" dirty="0" err="1" smtClean="0">
              <a:latin typeface="+mn-lt"/>
            </a:rPr>
            <a:t>Clin</a:t>
          </a:r>
          <a:r>
            <a:rPr lang="en-US" sz="2200" dirty="0" smtClean="0">
              <a:latin typeface="+mn-lt"/>
            </a:rPr>
            <a:t> </a:t>
          </a:r>
          <a:r>
            <a:rPr lang="en-US" sz="2200" dirty="0" err="1" smtClean="0">
              <a:latin typeface="+mn-lt"/>
            </a:rPr>
            <a:t>Coord</a:t>
          </a:r>
          <a:r>
            <a:rPr lang="en-US" sz="2200" dirty="0" smtClean="0">
              <a:latin typeface="+mn-lt"/>
            </a:rPr>
            <a:t>)</a:t>
          </a:r>
          <a:endParaRPr lang="en-US" sz="220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3200" b="1" dirty="0" smtClean="0"/>
            <a:t>Patient List Mgmt Menu</a:t>
          </a:r>
          <a:endParaRPr lang="en-US" sz="3200" b="1" dirty="0"/>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3">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3">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3">
        <dgm:presLayoutVars>
          <dgm:bulletEnabled val="1"/>
        </dgm:presLayoutVars>
      </dgm:prSet>
      <dgm:spPr/>
      <dgm:t>
        <a:bodyPr/>
        <a:lstStyle/>
        <a:p>
          <a:endParaRPr lang="en-US"/>
        </a:p>
      </dgm:t>
    </dgm:pt>
  </dgm:ptLst>
  <dgm:cxnLst>
    <dgm:cxn modelId="{DDBDC5C1-E673-4BB3-996B-11EA014FEC91}" type="presOf" srcId="{0AFCB2F8-A4FE-4870-916F-6407F822D98D}" destId="{18B490DF-ECED-4675-B5A1-8F592C373BE0}"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FA56E481-8A87-4496-BB06-8EA40F2ACE3A}" type="presOf" srcId="{5EF0A4D4-5C0E-4348-924D-38E72C10C936}" destId="{460B8118-9E04-41DD-88E5-AFC2A3DBBE7E}"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1CE4BEFF-A5BA-4260-A2D4-6D2043518CBB}" type="presOf" srcId="{EE940704-4E02-4105-8A8F-311A2B855203}" destId="{ADBC98C5-1D7F-4ED4-89E4-3F034BF58EB5}"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46D71847-5B19-4D9A-B72C-703569503222}" type="presOf" srcId="{3587B910-8A4C-4C42-9B8D-E178B619832D}" destId="{FBD67A4C-D6E1-43CF-9740-92B08DA86A32}" srcOrd="0" destOrd="0" presId="urn:microsoft.com/office/officeart/2005/8/layout/hProcess9"/>
    <dgm:cxn modelId="{D9242A50-7313-47BD-B3DC-32729F6D7D4E}" type="presParOf" srcId="{460B8118-9E04-41DD-88E5-AFC2A3DBBE7E}" destId="{A39F287C-1255-40C1-A661-F7880846BD1B}" srcOrd="0" destOrd="0" presId="urn:microsoft.com/office/officeart/2005/8/layout/hProcess9"/>
    <dgm:cxn modelId="{B15D6C54-DB68-457C-928B-F8295044BA2A}" type="presParOf" srcId="{460B8118-9E04-41DD-88E5-AFC2A3DBBE7E}" destId="{032A6567-F05B-4C54-8B5D-DAD7FC2C35A0}" srcOrd="1" destOrd="0" presId="urn:microsoft.com/office/officeart/2005/8/layout/hProcess9"/>
    <dgm:cxn modelId="{BD99D367-EC88-4B2D-B7D0-934E9AC36B29}" type="presParOf" srcId="{032A6567-F05B-4C54-8B5D-DAD7FC2C35A0}" destId="{ADBC98C5-1D7F-4ED4-89E4-3F034BF58EB5}" srcOrd="0" destOrd="0" presId="urn:microsoft.com/office/officeart/2005/8/layout/hProcess9"/>
    <dgm:cxn modelId="{0E05A7A1-0DAB-4058-872B-6E451FE8B393}" type="presParOf" srcId="{032A6567-F05B-4C54-8B5D-DAD7FC2C35A0}" destId="{418CE9B2-634B-4575-BEF3-1D0839BB0922}" srcOrd="1" destOrd="0" presId="urn:microsoft.com/office/officeart/2005/8/layout/hProcess9"/>
    <dgm:cxn modelId="{63AF2438-74B8-4477-9F87-90A62F8CEEC2}" type="presParOf" srcId="{032A6567-F05B-4C54-8B5D-DAD7FC2C35A0}" destId="{18B490DF-ECED-4675-B5A1-8F592C373BE0}" srcOrd="2" destOrd="0" presId="urn:microsoft.com/office/officeart/2005/8/layout/hProcess9"/>
    <dgm:cxn modelId="{3DE02F80-56BF-493D-9550-60A88EBF1F63}" type="presParOf" srcId="{032A6567-F05B-4C54-8B5D-DAD7FC2C35A0}" destId="{FD069520-17C1-43CC-9FF1-F7E705E16711}" srcOrd="3" destOrd="0" presId="urn:microsoft.com/office/officeart/2005/8/layout/hProcess9"/>
    <dgm:cxn modelId="{C8A4C606-A840-4529-9E68-6F0F9EAC7EE4}" type="presParOf" srcId="{032A6567-F05B-4C54-8B5D-DAD7FC2C35A0}" destId="{FBD67A4C-D6E1-43CF-9740-92B08DA86A3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b="0" dirty="0" smtClean="0">
              <a:latin typeface="+mn-lt"/>
            </a:rPr>
            <a:t>CPRS </a:t>
          </a:r>
          <a:r>
            <a:rPr lang="en-US" sz="2200" b="0" dirty="0" err="1" smtClean="0">
              <a:latin typeface="+mn-lt"/>
            </a:rPr>
            <a:t>Configur-ation</a:t>
          </a:r>
          <a:r>
            <a:rPr lang="en-US" sz="2200" b="0" dirty="0" smtClean="0">
              <a:latin typeface="+mn-lt"/>
            </a:rPr>
            <a:t> (</a:t>
          </a:r>
          <a:r>
            <a:rPr lang="en-US" sz="2200" b="0" dirty="0" err="1" smtClean="0">
              <a:latin typeface="+mn-lt"/>
            </a:rPr>
            <a:t>Clin</a:t>
          </a:r>
          <a:r>
            <a:rPr lang="en-US" sz="2200" b="0" dirty="0" smtClean="0">
              <a:latin typeface="+mn-lt"/>
            </a:rPr>
            <a:t> </a:t>
          </a:r>
          <a:r>
            <a:rPr lang="en-US" sz="2200" b="0" dirty="0" err="1" smtClean="0">
              <a:latin typeface="+mn-lt"/>
            </a:rPr>
            <a:t>Coord</a:t>
          </a:r>
          <a:r>
            <a:rPr lang="en-US" sz="2200" b="0" dirty="0" smtClean="0">
              <a:latin typeface="+mn-lt"/>
            </a:rPr>
            <a:t>)…</a:t>
          </a:r>
          <a:endParaRPr lang="en-US" sz="22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200" b="0" dirty="0" smtClean="0">
              <a:latin typeface="+mn-lt"/>
            </a:rPr>
            <a:t>Patient List Mgmt Menu…</a:t>
          </a:r>
          <a:endParaRPr lang="en-US" sz="22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2200" b="0" dirty="0" smtClean="0">
              <a:latin typeface="+mn-lt"/>
            </a:rPr>
            <a:t>Team List Mgmt Menu…</a:t>
          </a:r>
          <a:endParaRPr lang="en-US" sz="2200" b="0" dirty="0">
            <a:latin typeface="+mn-lt"/>
          </a:endParaRPr>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A5577336-76F3-4C39-AA0C-1A8C76E5D9A1}">
      <dgm:prSet phldrT="[Text]" custT="1"/>
      <dgm:spPr/>
      <dgm:t>
        <a:bodyPr/>
        <a:lstStyle/>
        <a:p>
          <a:r>
            <a:rPr lang="en-US" sz="3100" b="1" dirty="0" smtClean="0"/>
            <a:t>Examine/Print Existing List(s)</a:t>
          </a:r>
          <a:endParaRPr lang="en-US" sz="3100" b="1"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5" custScaleX="96400">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5" custScaleX="106875">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5">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5">
        <dgm:presLayoutVars>
          <dgm:bulletEnabled val="1"/>
        </dgm:presLayoutVars>
      </dgm:prSet>
      <dgm:spPr/>
      <dgm:t>
        <a:bodyPr/>
        <a:lstStyle/>
        <a:p>
          <a:endParaRPr lang="en-US"/>
        </a:p>
      </dgm:t>
    </dgm:pt>
    <dgm:pt modelId="{F2B555E7-FD46-47CD-BFE6-CDF30C2664F4}" type="pres">
      <dgm:prSet presAssocID="{53E3BD21-9F26-463A-92DF-1A8B59266231}" presName="sibTrans" presStyleCnt="0"/>
      <dgm:spPr/>
    </dgm:pt>
    <dgm:pt modelId="{6FF32453-CC15-41FB-89DE-BFDF75FF8CCB}" type="pres">
      <dgm:prSet presAssocID="{A5577336-76F3-4C39-AA0C-1A8C76E5D9A1}" presName="textNode" presStyleLbl="node1" presStyleIdx="4" presStyleCnt="5" custScaleX="136067" custScaleY="115310">
        <dgm:presLayoutVars>
          <dgm:bulletEnabled val="1"/>
        </dgm:presLayoutVars>
      </dgm:prSet>
      <dgm:spPr/>
      <dgm:t>
        <a:bodyPr/>
        <a:lstStyle/>
        <a:p>
          <a:endParaRPr lang="en-US"/>
        </a:p>
      </dgm:t>
    </dgm:pt>
  </dgm:ptLst>
  <dgm:cxnLst>
    <dgm:cxn modelId="{2C2642CC-BE6C-4A4A-B02E-3036D0D1B035}" type="presOf" srcId="{EE940704-4E02-4105-8A8F-311A2B855203}" destId="{ADBC98C5-1D7F-4ED4-89E4-3F034BF58EB5}" srcOrd="0" destOrd="0" presId="urn:microsoft.com/office/officeart/2005/8/layout/hProcess9"/>
    <dgm:cxn modelId="{E6F942CB-C029-4945-A065-D66B086910E7}" type="presOf" srcId="{5EF0A4D4-5C0E-4348-924D-38E72C10C936}" destId="{460B8118-9E04-41DD-88E5-AFC2A3DBBE7E}"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03DCBE38-807E-094C-B5BD-1C12FCBF455C}" type="presOf" srcId="{4F930C83-4B7E-44C6-B14C-846FBC4E1B52}" destId="{EEECCA7C-F5C7-4761-B18C-37E336D3DFAF}"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CF60B59B-F8DA-467F-BFF5-B143E0198B48}" srcId="{5EF0A4D4-5C0E-4348-924D-38E72C10C936}" destId="{4F930C83-4B7E-44C6-B14C-846FBC4E1B52}" srcOrd="3" destOrd="0" parTransId="{A381E8D6-D6A9-4E5D-B7A2-8117759669C6}" sibTransId="{53E3BD21-9F26-463A-92DF-1A8B59266231}"/>
    <dgm:cxn modelId="{8CC9391F-2ED0-A444-9F55-8B0EF45C5D2B}" type="presOf" srcId="{0AFCB2F8-A4FE-4870-916F-6407F822D98D}" destId="{18B490DF-ECED-4675-B5A1-8F592C373BE0}" srcOrd="0" destOrd="0" presId="urn:microsoft.com/office/officeart/2005/8/layout/hProcess9"/>
    <dgm:cxn modelId="{D75BA9DF-BFAF-4E41-9D68-1306A7C9E2E8}" srcId="{5EF0A4D4-5C0E-4348-924D-38E72C10C936}" destId="{A5577336-76F3-4C39-AA0C-1A8C76E5D9A1}" srcOrd="4" destOrd="0" parTransId="{BCF9E96F-BAD1-4D1C-BE55-40492DAE40CE}" sibTransId="{1A4EA7CF-F875-4F49-A26B-1C23FEC73B7D}"/>
    <dgm:cxn modelId="{A4E3C5BB-8874-BB4B-A15D-C25E4B1FF5F8}" type="presOf" srcId="{3587B910-8A4C-4C42-9B8D-E178B619832D}" destId="{FBD67A4C-D6E1-43CF-9740-92B08DA86A32}" srcOrd="0" destOrd="0" presId="urn:microsoft.com/office/officeart/2005/8/layout/hProcess9"/>
    <dgm:cxn modelId="{4FED9BCA-A12D-5246-8473-FBC09CF2F6CB}" type="presOf" srcId="{A5577336-76F3-4C39-AA0C-1A8C76E5D9A1}" destId="{6FF32453-CC15-41FB-89DE-BFDF75FF8CCB}"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21EE3CBA-BEF9-7243-B84E-CBF2F5414C13}" type="presParOf" srcId="{460B8118-9E04-41DD-88E5-AFC2A3DBBE7E}" destId="{A39F287C-1255-40C1-A661-F7880846BD1B}" srcOrd="0" destOrd="0" presId="urn:microsoft.com/office/officeart/2005/8/layout/hProcess9"/>
    <dgm:cxn modelId="{E4CBC93F-C35A-434F-9095-3FB7EEC5B6E1}" type="presParOf" srcId="{460B8118-9E04-41DD-88E5-AFC2A3DBBE7E}" destId="{032A6567-F05B-4C54-8B5D-DAD7FC2C35A0}" srcOrd="1" destOrd="0" presId="urn:microsoft.com/office/officeart/2005/8/layout/hProcess9"/>
    <dgm:cxn modelId="{0EC993EF-7D49-E24E-9460-BC07C6A67523}" type="presParOf" srcId="{032A6567-F05B-4C54-8B5D-DAD7FC2C35A0}" destId="{ADBC98C5-1D7F-4ED4-89E4-3F034BF58EB5}" srcOrd="0" destOrd="0" presId="urn:microsoft.com/office/officeart/2005/8/layout/hProcess9"/>
    <dgm:cxn modelId="{9D03A9BD-B440-C44E-B30F-DC121050E68F}" type="presParOf" srcId="{032A6567-F05B-4C54-8B5D-DAD7FC2C35A0}" destId="{418CE9B2-634B-4575-BEF3-1D0839BB0922}" srcOrd="1" destOrd="0" presId="urn:microsoft.com/office/officeart/2005/8/layout/hProcess9"/>
    <dgm:cxn modelId="{518F1DA1-7F67-EF4D-9008-E5BA463B18C2}" type="presParOf" srcId="{032A6567-F05B-4C54-8B5D-DAD7FC2C35A0}" destId="{18B490DF-ECED-4675-B5A1-8F592C373BE0}" srcOrd="2" destOrd="0" presId="urn:microsoft.com/office/officeart/2005/8/layout/hProcess9"/>
    <dgm:cxn modelId="{22AA60EF-8A74-C44A-87C6-1FEC0EEDD86A}" type="presParOf" srcId="{032A6567-F05B-4C54-8B5D-DAD7FC2C35A0}" destId="{FD069520-17C1-43CC-9FF1-F7E705E16711}" srcOrd="3" destOrd="0" presId="urn:microsoft.com/office/officeart/2005/8/layout/hProcess9"/>
    <dgm:cxn modelId="{7D68BCAE-8C36-E643-8072-B45224AB54B7}" type="presParOf" srcId="{032A6567-F05B-4C54-8B5D-DAD7FC2C35A0}" destId="{FBD67A4C-D6E1-43CF-9740-92B08DA86A32}" srcOrd="4" destOrd="0" presId="urn:microsoft.com/office/officeart/2005/8/layout/hProcess9"/>
    <dgm:cxn modelId="{019C5BFA-DCE8-5846-85BB-7C75CDEF65C9}" type="presParOf" srcId="{032A6567-F05B-4C54-8B5D-DAD7FC2C35A0}" destId="{4234E415-212B-4474-B2BA-D12075793A38}" srcOrd="5" destOrd="0" presId="urn:microsoft.com/office/officeart/2005/8/layout/hProcess9"/>
    <dgm:cxn modelId="{A01E5C36-F686-3340-8E20-8C7BCB4FE5B1}" type="presParOf" srcId="{032A6567-F05B-4C54-8B5D-DAD7FC2C35A0}" destId="{EEECCA7C-F5C7-4761-B18C-37E336D3DFAF}" srcOrd="6" destOrd="0" presId="urn:microsoft.com/office/officeart/2005/8/layout/hProcess9"/>
    <dgm:cxn modelId="{B04AC474-D88E-9F46-8F84-C3FCCA1E8D8D}" type="presParOf" srcId="{032A6567-F05B-4C54-8B5D-DAD7FC2C35A0}" destId="{F2B555E7-FD46-47CD-BFE6-CDF30C2664F4}" srcOrd="7" destOrd="0" presId="urn:microsoft.com/office/officeart/2005/8/layout/hProcess9"/>
    <dgm:cxn modelId="{C01259BD-E5E7-954E-8D89-BC08DC6342F5}" type="presParOf" srcId="{032A6567-F05B-4C54-8B5D-DAD7FC2C35A0}" destId="{6FF32453-CC15-41FB-89DE-BFDF75FF8CCB}"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200" dirty="0" smtClean="0">
              <a:latin typeface="+mn-lt"/>
            </a:rPr>
            <a:t>CPRS Configuration (</a:t>
          </a:r>
          <a:r>
            <a:rPr lang="en-US" sz="2200" dirty="0" err="1" smtClean="0">
              <a:latin typeface="+mn-lt"/>
            </a:rPr>
            <a:t>Clin</a:t>
          </a:r>
          <a:r>
            <a:rPr lang="en-US" sz="2200" dirty="0" smtClean="0">
              <a:latin typeface="+mn-lt"/>
            </a:rPr>
            <a:t> </a:t>
          </a:r>
          <a:r>
            <a:rPr lang="en-US" sz="2200" dirty="0" err="1" smtClean="0">
              <a:latin typeface="+mn-lt"/>
            </a:rPr>
            <a:t>Coord</a:t>
          </a:r>
          <a:r>
            <a:rPr lang="en-US" sz="2200" dirty="0" smtClean="0">
              <a:latin typeface="+mn-lt"/>
            </a:rPr>
            <a:t>)…</a:t>
          </a:r>
          <a:endParaRPr lang="en-US" sz="220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200" b="0" dirty="0" smtClean="0">
              <a:latin typeface="+mn-lt"/>
            </a:rPr>
            <a:t>Patient List Mgmt Menu…</a:t>
          </a:r>
          <a:endParaRPr lang="en-US" sz="22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200" b="0" dirty="0" smtClean="0">
              <a:effectLst/>
              <a:latin typeface="+mn-lt"/>
              <a:ea typeface="Times New Roman"/>
            </a:rPr>
            <a:t>CPRS Manager Menu…</a:t>
          </a:r>
          <a:endParaRPr lang="en-US" sz="22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3200" b="1" dirty="0" smtClean="0"/>
            <a:t>Team List Mgmt Menu…</a:t>
          </a:r>
          <a:endParaRPr lang="en-US" sz="3200" b="1" dirty="0"/>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4" custScaleX="87964">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4" custScaleX="119930">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4" custScaleX="89256">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4" custScaleX="120965">
        <dgm:presLayoutVars>
          <dgm:bulletEnabled val="1"/>
        </dgm:presLayoutVars>
      </dgm:prSet>
      <dgm:spPr/>
      <dgm:t>
        <a:bodyPr/>
        <a:lstStyle/>
        <a:p>
          <a:endParaRPr lang="en-US"/>
        </a:p>
      </dgm:t>
    </dgm:pt>
  </dgm:ptLst>
  <dgm:cxnLst>
    <dgm:cxn modelId="{55924F02-1B2E-4255-9972-77D532D2C4D7}" srcId="{5EF0A4D4-5C0E-4348-924D-38E72C10C936}" destId="{EE940704-4E02-4105-8A8F-311A2B855203}" srcOrd="0" destOrd="0" parTransId="{4AC8EF88-6663-4C04-89A5-A2828A9848D7}" sibTransId="{A331C9EC-F65E-4CD7-9919-17F071B6AA2D}"/>
    <dgm:cxn modelId="{E9D56313-2EAB-4474-8780-B1D530819348}" type="presOf" srcId="{5EF0A4D4-5C0E-4348-924D-38E72C10C936}" destId="{460B8118-9E04-41DD-88E5-AFC2A3DBBE7E}" srcOrd="0" destOrd="0" presId="urn:microsoft.com/office/officeart/2005/8/layout/hProcess9"/>
    <dgm:cxn modelId="{9224DC3A-74D7-482D-80C4-10CDCE576356}" type="presOf" srcId="{EE940704-4E02-4105-8A8F-311A2B855203}" destId="{ADBC98C5-1D7F-4ED4-89E4-3F034BF58EB5}" srcOrd="0" destOrd="0" presId="urn:microsoft.com/office/officeart/2005/8/layout/hProcess9"/>
    <dgm:cxn modelId="{56AF6BDA-5B56-44B3-B48E-65A127C410EE}" type="presOf" srcId="{3587B910-8A4C-4C42-9B8D-E178B619832D}" destId="{FBD67A4C-D6E1-43CF-9740-92B08DA86A32}" srcOrd="0" destOrd="0" presId="urn:microsoft.com/office/officeart/2005/8/layout/hProcess9"/>
    <dgm:cxn modelId="{60A86D50-2DE7-48FF-8A2E-8A5BC72B8818}" type="presOf" srcId="{4F930C83-4B7E-44C6-B14C-846FBC4E1B52}" destId="{EEECCA7C-F5C7-4761-B18C-37E336D3DFAF}"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CF60B59B-F8DA-467F-BFF5-B143E0198B48}" srcId="{5EF0A4D4-5C0E-4348-924D-38E72C10C936}" destId="{4F930C83-4B7E-44C6-B14C-846FBC4E1B52}" srcOrd="3" destOrd="0" parTransId="{A381E8D6-D6A9-4E5D-B7A2-8117759669C6}" sibTransId="{53E3BD21-9F26-463A-92DF-1A8B59266231}"/>
    <dgm:cxn modelId="{CA63AEB4-A36F-4DCD-B3C2-7D8EEFAF5C1E}" type="presOf" srcId="{0AFCB2F8-A4FE-4870-916F-6407F822D98D}" destId="{18B490DF-ECED-4675-B5A1-8F592C373BE0}" srcOrd="0" destOrd="0" presId="urn:microsoft.com/office/officeart/2005/8/layout/hProcess9"/>
    <dgm:cxn modelId="{23DEC275-53D3-4D7C-A3AF-E2366C43365E}" srcId="{5EF0A4D4-5C0E-4348-924D-38E72C10C936}" destId="{0AFCB2F8-A4FE-4870-916F-6407F822D98D}" srcOrd="1" destOrd="0" parTransId="{A0E51478-7796-41A5-A2B2-76BCDCD597C1}" sibTransId="{C6539B2C-ABF2-436B-802E-0413C4197404}"/>
    <dgm:cxn modelId="{BAE33975-1D4E-4229-83C0-F6FB4E64D700}" type="presParOf" srcId="{460B8118-9E04-41DD-88E5-AFC2A3DBBE7E}" destId="{A39F287C-1255-40C1-A661-F7880846BD1B}" srcOrd="0" destOrd="0" presId="urn:microsoft.com/office/officeart/2005/8/layout/hProcess9"/>
    <dgm:cxn modelId="{EAED2949-BF53-403D-9E9D-60CA636A1947}" type="presParOf" srcId="{460B8118-9E04-41DD-88E5-AFC2A3DBBE7E}" destId="{032A6567-F05B-4C54-8B5D-DAD7FC2C35A0}" srcOrd="1" destOrd="0" presId="urn:microsoft.com/office/officeart/2005/8/layout/hProcess9"/>
    <dgm:cxn modelId="{F3D6AC3C-6A0A-4C42-B27B-47AC11246263}" type="presParOf" srcId="{032A6567-F05B-4C54-8B5D-DAD7FC2C35A0}" destId="{ADBC98C5-1D7F-4ED4-89E4-3F034BF58EB5}" srcOrd="0" destOrd="0" presId="urn:microsoft.com/office/officeart/2005/8/layout/hProcess9"/>
    <dgm:cxn modelId="{27A71975-7878-4D2B-90E6-922A3F89F439}" type="presParOf" srcId="{032A6567-F05B-4C54-8B5D-DAD7FC2C35A0}" destId="{418CE9B2-634B-4575-BEF3-1D0839BB0922}" srcOrd="1" destOrd="0" presId="urn:microsoft.com/office/officeart/2005/8/layout/hProcess9"/>
    <dgm:cxn modelId="{2F25C12D-EBF9-41D9-82F4-632CFC02058F}" type="presParOf" srcId="{032A6567-F05B-4C54-8B5D-DAD7FC2C35A0}" destId="{18B490DF-ECED-4675-B5A1-8F592C373BE0}" srcOrd="2" destOrd="0" presId="urn:microsoft.com/office/officeart/2005/8/layout/hProcess9"/>
    <dgm:cxn modelId="{2BB6749A-BBF4-453F-BB10-9F254B198454}" type="presParOf" srcId="{032A6567-F05B-4C54-8B5D-DAD7FC2C35A0}" destId="{FD069520-17C1-43CC-9FF1-F7E705E16711}" srcOrd="3" destOrd="0" presId="urn:microsoft.com/office/officeart/2005/8/layout/hProcess9"/>
    <dgm:cxn modelId="{7F0E6F9C-CA47-4133-B482-8CE8D731E6C4}" type="presParOf" srcId="{032A6567-F05B-4C54-8B5D-DAD7FC2C35A0}" destId="{FBD67A4C-D6E1-43CF-9740-92B08DA86A32}" srcOrd="4" destOrd="0" presId="urn:microsoft.com/office/officeart/2005/8/layout/hProcess9"/>
    <dgm:cxn modelId="{A718B82C-5A24-45EA-A8BC-D57121665DE8}" type="presParOf" srcId="{032A6567-F05B-4C54-8B5D-DAD7FC2C35A0}" destId="{4234E415-212B-4474-B2BA-D12075793A38}" srcOrd="5" destOrd="0" presId="urn:microsoft.com/office/officeart/2005/8/layout/hProcess9"/>
    <dgm:cxn modelId="{0FB0667E-86CB-4441-89B6-319143E1B7BF}" type="presParOf" srcId="{032A6567-F05B-4C54-8B5D-DAD7FC2C35A0}" destId="{EEECCA7C-F5C7-4761-B18C-37E336D3DFA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3" csCatId="colorful" phldr="1"/>
      <dgm:spPr/>
    </dgm:pt>
    <dgm:pt modelId="{0AFCB2F8-A4FE-4870-916F-6407F822D98D}">
      <dgm:prSet phldrT="[Text]" custT="1"/>
      <dgm:spPr/>
      <dgm:t>
        <a:bodyPr/>
        <a:lstStyle/>
        <a:p>
          <a:r>
            <a:rPr lang="en-US" sz="2000" b="0" dirty="0" smtClean="0">
              <a:latin typeface="+mn-lt"/>
            </a:rPr>
            <a:t>CPRS Configuration (</a:t>
          </a:r>
          <a:r>
            <a:rPr lang="en-US" sz="2000" b="0" dirty="0" err="1" smtClean="0">
              <a:latin typeface="+mn-lt"/>
            </a:rPr>
            <a:t>Clin</a:t>
          </a:r>
          <a:r>
            <a:rPr lang="en-US" sz="2000" b="0" dirty="0" smtClean="0">
              <a:latin typeface="+mn-lt"/>
            </a:rPr>
            <a:t> </a:t>
          </a:r>
          <a:r>
            <a:rPr lang="en-US" sz="2000" b="0" dirty="0" err="1" smtClean="0">
              <a:latin typeface="+mn-lt"/>
            </a:rPr>
            <a:t>Coord</a:t>
          </a:r>
          <a:r>
            <a:rPr lang="en-US" sz="2000" b="0" dirty="0" smtClean="0">
              <a:latin typeface="+mn-lt"/>
            </a:rPr>
            <a:t>)…</a:t>
          </a:r>
          <a:endParaRPr lang="en-US" sz="2000" b="0" dirty="0">
            <a:latin typeface="+mn-lt"/>
          </a:endParaRPr>
        </a:p>
      </dgm:t>
    </dgm:pt>
    <dgm:pt modelId="{A0E51478-7796-41A5-A2B2-76BCDCD597C1}" type="parTrans" cxnId="{23DEC275-53D3-4D7C-A3AF-E2366C43365E}">
      <dgm:prSet/>
      <dgm:spPr/>
      <dgm:t>
        <a:bodyPr/>
        <a:lstStyle/>
        <a:p>
          <a:endParaRPr lang="en-US"/>
        </a:p>
      </dgm:t>
    </dgm:pt>
    <dgm:pt modelId="{C6539B2C-ABF2-436B-802E-0413C4197404}" type="sibTrans" cxnId="{23DEC275-53D3-4D7C-A3AF-E2366C43365E}">
      <dgm:prSet/>
      <dgm:spPr/>
      <dgm:t>
        <a:bodyPr/>
        <a:lstStyle/>
        <a:p>
          <a:endParaRPr lang="en-US"/>
        </a:p>
      </dgm:t>
    </dgm:pt>
    <dgm:pt modelId="{3587B910-8A4C-4C42-9B8D-E178B619832D}">
      <dgm:prSet phldrT="[Text]" custT="1"/>
      <dgm:spPr/>
      <dgm:t>
        <a:bodyPr/>
        <a:lstStyle/>
        <a:p>
          <a:r>
            <a:rPr lang="en-US" sz="2000" b="0" dirty="0" smtClean="0">
              <a:latin typeface="+mn-lt"/>
            </a:rPr>
            <a:t>Patient List Mgmt Menu…</a:t>
          </a:r>
          <a:endParaRPr lang="en-US" sz="2000" b="0" dirty="0">
            <a:latin typeface="+mn-lt"/>
          </a:endParaRPr>
        </a:p>
      </dgm:t>
    </dgm:pt>
    <dgm:pt modelId="{0AC62C5A-9106-4C39-BB17-1E723A112D26}" type="parTrans" cxnId="{91F0EE38-B929-4FFE-AB31-422972838A8A}">
      <dgm:prSet/>
      <dgm:spPr/>
      <dgm:t>
        <a:bodyPr/>
        <a:lstStyle/>
        <a:p>
          <a:endParaRPr lang="en-US"/>
        </a:p>
      </dgm:t>
    </dgm:pt>
    <dgm:pt modelId="{C5546989-A65B-4389-9096-36F4EDA697E2}" type="sibTrans" cxnId="{91F0EE38-B929-4FFE-AB31-422972838A8A}">
      <dgm:prSet/>
      <dgm:spPr/>
      <dgm:t>
        <a:bodyPr/>
        <a:lstStyle/>
        <a:p>
          <a:endParaRPr lang="en-US"/>
        </a:p>
      </dgm:t>
    </dgm:pt>
    <dgm:pt modelId="{EE940704-4E02-4105-8A8F-311A2B855203}">
      <dgm:prSet phldrT="[Text]" custT="1"/>
      <dgm:spPr/>
      <dgm:t>
        <a:bodyPr/>
        <a:lstStyle/>
        <a:p>
          <a:r>
            <a:rPr lang="en-US" sz="2000" b="0" dirty="0" smtClean="0">
              <a:effectLst/>
              <a:latin typeface="+mn-lt"/>
              <a:ea typeface="Times New Roman"/>
            </a:rPr>
            <a:t>CPRS Manager Menu…</a:t>
          </a:r>
          <a:endParaRPr lang="en-US" sz="2000" b="0" dirty="0">
            <a:latin typeface="+mn-lt"/>
          </a:endParaRPr>
        </a:p>
      </dgm:t>
    </dgm:pt>
    <dgm:pt modelId="{4AC8EF88-6663-4C04-89A5-A2828A9848D7}" type="parTrans" cxnId="{55924F02-1B2E-4255-9972-77D532D2C4D7}">
      <dgm:prSet/>
      <dgm:spPr/>
      <dgm:t>
        <a:bodyPr/>
        <a:lstStyle/>
        <a:p>
          <a:endParaRPr lang="en-US"/>
        </a:p>
      </dgm:t>
    </dgm:pt>
    <dgm:pt modelId="{A331C9EC-F65E-4CD7-9919-17F071B6AA2D}" type="sibTrans" cxnId="{55924F02-1B2E-4255-9972-77D532D2C4D7}">
      <dgm:prSet/>
      <dgm:spPr/>
      <dgm:t>
        <a:bodyPr/>
        <a:lstStyle/>
        <a:p>
          <a:endParaRPr lang="en-US"/>
        </a:p>
      </dgm:t>
    </dgm:pt>
    <dgm:pt modelId="{4F930C83-4B7E-44C6-B14C-846FBC4E1B52}">
      <dgm:prSet phldrT="[Text]" custT="1"/>
      <dgm:spPr/>
      <dgm:t>
        <a:bodyPr/>
        <a:lstStyle/>
        <a:p>
          <a:r>
            <a:rPr lang="en-US" sz="2000" b="0" dirty="0" smtClean="0">
              <a:latin typeface="+mn-lt"/>
            </a:rPr>
            <a:t>Team List Mgmt Menu…</a:t>
          </a:r>
          <a:endParaRPr lang="en-US" sz="2000" b="0" dirty="0">
            <a:latin typeface="+mn-lt"/>
          </a:endParaRPr>
        </a:p>
      </dgm:t>
    </dgm:pt>
    <dgm:pt modelId="{A381E8D6-D6A9-4E5D-B7A2-8117759669C6}" type="parTrans" cxnId="{CF60B59B-F8DA-467F-BFF5-B143E0198B48}">
      <dgm:prSet/>
      <dgm:spPr/>
      <dgm:t>
        <a:bodyPr/>
        <a:lstStyle/>
        <a:p>
          <a:endParaRPr lang="en-US"/>
        </a:p>
      </dgm:t>
    </dgm:pt>
    <dgm:pt modelId="{53E3BD21-9F26-463A-92DF-1A8B59266231}" type="sibTrans" cxnId="{CF60B59B-F8DA-467F-BFF5-B143E0198B48}">
      <dgm:prSet/>
      <dgm:spPr/>
      <dgm:t>
        <a:bodyPr/>
        <a:lstStyle/>
        <a:p>
          <a:endParaRPr lang="en-US"/>
        </a:p>
      </dgm:t>
    </dgm:pt>
    <dgm:pt modelId="{A5577336-76F3-4C39-AA0C-1A8C76E5D9A1}">
      <dgm:prSet phldrT="[Text]" custT="1"/>
      <dgm:spPr/>
      <dgm:t>
        <a:bodyPr/>
        <a:lstStyle/>
        <a:p>
          <a:r>
            <a:rPr lang="en-US" sz="3200" b="1" dirty="0" smtClean="0"/>
            <a:t>Create/Add to Team List</a:t>
          </a:r>
          <a:endParaRPr lang="en-US" sz="3200" b="1"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ADBC98C5-1D7F-4ED4-89E4-3F034BF58EB5}" type="pres">
      <dgm:prSet presAssocID="{EE940704-4E02-4105-8A8F-311A2B855203}" presName="textNode" presStyleLbl="node1" presStyleIdx="0" presStyleCnt="5" custScaleX="96866">
        <dgm:presLayoutVars>
          <dgm:bulletEnabled val="1"/>
        </dgm:presLayoutVars>
      </dgm:prSet>
      <dgm:spPr/>
      <dgm:t>
        <a:bodyPr/>
        <a:lstStyle/>
        <a:p>
          <a:endParaRPr lang="en-US"/>
        </a:p>
      </dgm:t>
    </dgm:pt>
    <dgm:pt modelId="{418CE9B2-634B-4575-BEF3-1D0839BB0922}" type="pres">
      <dgm:prSet presAssocID="{A331C9EC-F65E-4CD7-9919-17F071B6AA2D}" presName="sibTrans" presStyleCnt="0"/>
      <dgm:spPr/>
    </dgm:pt>
    <dgm:pt modelId="{18B490DF-ECED-4675-B5A1-8F592C373BE0}" type="pres">
      <dgm:prSet presAssocID="{0AFCB2F8-A4FE-4870-916F-6407F822D98D}" presName="textNode" presStyleLbl="node1" presStyleIdx="1" presStyleCnt="5" custScaleX="136905">
        <dgm:presLayoutVars>
          <dgm:bulletEnabled val="1"/>
        </dgm:presLayoutVars>
      </dgm:prSet>
      <dgm:spPr/>
      <dgm:t>
        <a:bodyPr/>
        <a:lstStyle/>
        <a:p>
          <a:endParaRPr lang="en-US"/>
        </a:p>
      </dgm:t>
    </dgm:pt>
    <dgm:pt modelId="{FD069520-17C1-43CC-9FF1-F7E705E16711}" type="pres">
      <dgm:prSet presAssocID="{C6539B2C-ABF2-436B-802E-0413C4197404}" presName="sibTrans" presStyleCnt="0"/>
      <dgm:spPr/>
    </dgm:pt>
    <dgm:pt modelId="{FBD67A4C-D6E1-43CF-9740-92B08DA86A32}" type="pres">
      <dgm:prSet presAssocID="{3587B910-8A4C-4C42-9B8D-E178B619832D}" presName="textNode" presStyleLbl="node1" presStyleIdx="2" presStyleCnt="5" custScaleX="91269">
        <dgm:presLayoutVars>
          <dgm:bulletEnabled val="1"/>
        </dgm:presLayoutVars>
      </dgm:prSet>
      <dgm:spPr/>
      <dgm:t>
        <a:bodyPr/>
        <a:lstStyle/>
        <a:p>
          <a:endParaRPr lang="en-US"/>
        </a:p>
      </dgm:t>
    </dgm:pt>
    <dgm:pt modelId="{4234E415-212B-4474-B2BA-D12075793A38}" type="pres">
      <dgm:prSet presAssocID="{C5546989-A65B-4389-9096-36F4EDA697E2}" presName="sibTrans" presStyleCnt="0"/>
      <dgm:spPr/>
    </dgm:pt>
    <dgm:pt modelId="{EEECCA7C-F5C7-4761-B18C-37E336D3DFAF}" type="pres">
      <dgm:prSet presAssocID="{4F930C83-4B7E-44C6-B14C-846FBC4E1B52}" presName="textNode" presStyleLbl="node1" presStyleIdx="3" presStyleCnt="5" custScaleX="80853">
        <dgm:presLayoutVars>
          <dgm:bulletEnabled val="1"/>
        </dgm:presLayoutVars>
      </dgm:prSet>
      <dgm:spPr/>
      <dgm:t>
        <a:bodyPr/>
        <a:lstStyle/>
        <a:p>
          <a:endParaRPr lang="en-US"/>
        </a:p>
      </dgm:t>
    </dgm:pt>
    <dgm:pt modelId="{F2B555E7-FD46-47CD-BFE6-CDF30C2664F4}" type="pres">
      <dgm:prSet presAssocID="{53E3BD21-9F26-463A-92DF-1A8B59266231}" presName="sibTrans" presStyleCnt="0"/>
      <dgm:spPr/>
    </dgm:pt>
    <dgm:pt modelId="{6FF32453-CC15-41FB-89DE-BFDF75FF8CCB}" type="pres">
      <dgm:prSet presAssocID="{A5577336-76F3-4C39-AA0C-1A8C76E5D9A1}" presName="textNode" presStyleLbl="node1" presStyleIdx="4" presStyleCnt="5" custScaleX="128760" custScaleY="115310">
        <dgm:presLayoutVars>
          <dgm:bulletEnabled val="1"/>
        </dgm:presLayoutVars>
      </dgm:prSet>
      <dgm:spPr/>
      <dgm:t>
        <a:bodyPr/>
        <a:lstStyle/>
        <a:p>
          <a:endParaRPr lang="en-US"/>
        </a:p>
      </dgm:t>
    </dgm:pt>
  </dgm:ptLst>
  <dgm:cxnLst>
    <dgm:cxn modelId="{ABB0AF45-2E5B-4D9C-8BA9-4FEE080BC04D}" type="presOf" srcId="{A5577336-76F3-4C39-AA0C-1A8C76E5D9A1}" destId="{6FF32453-CC15-41FB-89DE-BFDF75FF8CCB}" srcOrd="0" destOrd="0" presId="urn:microsoft.com/office/officeart/2005/8/layout/hProcess9"/>
    <dgm:cxn modelId="{55924F02-1B2E-4255-9972-77D532D2C4D7}" srcId="{5EF0A4D4-5C0E-4348-924D-38E72C10C936}" destId="{EE940704-4E02-4105-8A8F-311A2B855203}" srcOrd="0" destOrd="0" parTransId="{4AC8EF88-6663-4C04-89A5-A2828A9848D7}" sibTransId="{A331C9EC-F65E-4CD7-9919-17F071B6AA2D}"/>
    <dgm:cxn modelId="{DC972E37-A8ED-4C8C-8601-14D6A89C9439}" type="presOf" srcId="{3587B910-8A4C-4C42-9B8D-E178B619832D}" destId="{FBD67A4C-D6E1-43CF-9740-92B08DA86A32}" srcOrd="0" destOrd="0" presId="urn:microsoft.com/office/officeart/2005/8/layout/hProcess9"/>
    <dgm:cxn modelId="{79CDD215-3289-4B3D-9D70-106408FB531D}" type="presOf" srcId="{EE940704-4E02-4105-8A8F-311A2B855203}" destId="{ADBC98C5-1D7F-4ED4-89E4-3F034BF58EB5}" srcOrd="0" destOrd="0" presId="urn:microsoft.com/office/officeart/2005/8/layout/hProcess9"/>
    <dgm:cxn modelId="{3BFE1927-71BD-48A5-8809-D2FF0435FCA5}" type="presOf" srcId="{0AFCB2F8-A4FE-4870-916F-6407F822D98D}" destId="{18B490DF-ECED-4675-B5A1-8F592C373BE0}" srcOrd="0" destOrd="0" presId="urn:microsoft.com/office/officeart/2005/8/layout/hProcess9"/>
    <dgm:cxn modelId="{910A15EA-CB2B-479E-AEBD-8B7B27AD0A68}" type="presOf" srcId="{5EF0A4D4-5C0E-4348-924D-38E72C10C936}" destId="{460B8118-9E04-41DD-88E5-AFC2A3DBBE7E}" srcOrd="0" destOrd="0" presId="urn:microsoft.com/office/officeart/2005/8/layout/hProcess9"/>
    <dgm:cxn modelId="{91F0EE38-B929-4FFE-AB31-422972838A8A}" srcId="{5EF0A4D4-5C0E-4348-924D-38E72C10C936}" destId="{3587B910-8A4C-4C42-9B8D-E178B619832D}" srcOrd="2" destOrd="0" parTransId="{0AC62C5A-9106-4C39-BB17-1E723A112D26}" sibTransId="{C5546989-A65B-4389-9096-36F4EDA697E2}"/>
    <dgm:cxn modelId="{CF60B59B-F8DA-467F-BFF5-B143E0198B48}" srcId="{5EF0A4D4-5C0E-4348-924D-38E72C10C936}" destId="{4F930C83-4B7E-44C6-B14C-846FBC4E1B52}" srcOrd="3" destOrd="0" parTransId="{A381E8D6-D6A9-4E5D-B7A2-8117759669C6}" sibTransId="{53E3BD21-9F26-463A-92DF-1A8B59266231}"/>
    <dgm:cxn modelId="{623FEF87-000A-40D0-8060-3574C5DDD26C}" type="presOf" srcId="{4F930C83-4B7E-44C6-B14C-846FBC4E1B52}" destId="{EEECCA7C-F5C7-4761-B18C-37E336D3DFAF}" srcOrd="0" destOrd="0" presId="urn:microsoft.com/office/officeart/2005/8/layout/hProcess9"/>
    <dgm:cxn modelId="{D75BA9DF-BFAF-4E41-9D68-1306A7C9E2E8}" srcId="{5EF0A4D4-5C0E-4348-924D-38E72C10C936}" destId="{A5577336-76F3-4C39-AA0C-1A8C76E5D9A1}" srcOrd="4" destOrd="0" parTransId="{BCF9E96F-BAD1-4D1C-BE55-40492DAE40CE}" sibTransId="{1A4EA7CF-F875-4F49-A26B-1C23FEC73B7D}"/>
    <dgm:cxn modelId="{23DEC275-53D3-4D7C-A3AF-E2366C43365E}" srcId="{5EF0A4D4-5C0E-4348-924D-38E72C10C936}" destId="{0AFCB2F8-A4FE-4870-916F-6407F822D98D}" srcOrd="1" destOrd="0" parTransId="{A0E51478-7796-41A5-A2B2-76BCDCD597C1}" sibTransId="{C6539B2C-ABF2-436B-802E-0413C4197404}"/>
    <dgm:cxn modelId="{6137AA6C-CCFE-4882-8AE0-834912FF1311}" type="presParOf" srcId="{460B8118-9E04-41DD-88E5-AFC2A3DBBE7E}" destId="{A39F287C-1255-40C1-A661-F7880846BD1B}" srcOrd="0" destOrd="0" presId="urn:microsoft.com/office/officeart/2005/8/layout/hProcess9"/>
    <dgm:cxn modelId="{0C2774A3-F3D5-4010-9448-10B449CB9AA2}" type="presParOf" srcId="{460B8118-9E04-41DD-88E5-AFC2A3DBBE7E}" destId="{032A6567-F05B-4C54-8B5D-DAD7FC2C35A0}" srcOrd="1" destOrd="0" presId="urn:microsoft.com/office/officeart/2005/8/layout/hProcess9"/>
    <dgm:cxn modelId="{6AA002EC-3CF0-49FB-A5FE-A072FBDA082A}" type="presParOf" srcId="{032A6567-F05B-4C54-8B5D-DAD7FC2C35A0}" destId="{ADBC98C5-1D7F-4ED4-89E4-3F034BF58EB5}" srcOrd="0" destOrd="0" presId="urn:microsoft.com/office/officeart/2005/8/layout/hProcess9"/>
    <dgm:cxn modelId="{09C3F2FF-B2DB-46F2-8B55-7F7C5C7A326A}" type="presParOf" srcId="{032A6567-F05B-4C54-8B5D-DAD7FC2C35A0}" destId="{418CE9B2-634B-4575-BEF3-1D0839BB0922}" srcOrd="1" destOrd="0" presId="urn:microsoft.com/office/officeart/2005/8/layout/hProcess9"/>
    <dgm:cxn modelId="{DFFB5706-DAF9-4F2A-8C5C-AD93A0AFE023}" type="presParOf" srcId="{032A6567-F05B-4C54-8B5D-DAD7FC2C35A0}" destId="{18B490DF-ECED-4675-B5A1-8F592C373BE0}" srcOrd="2" destOrd="0" presId="urn:microsoft.com/office/officeart/2005/8/layout/hProcess9"/>
    <dgm:cxn modelId="{5EFF94DF-A005-4136-BA9C-3315568213E1}" type="presParOf" srcId="{032A6567-F05B-4C54-8B5D-DAD7FC2C35A0}" destId="{FD069520-17C1-43CC-9FF1-F7E705E16711}" srcOrd="3" destOrd="0" presId="urn:microsoft.com/office/officeart/2005/8/layout/hProcess9"/>
    <dgm:cxn modelId="{C5CB7117-3410-42C5-B591-2C1047D88EDB}" type="presParOf" srcId="{032A6567-F05B-4C54-8B5D-DAD7FC2C35A0}" destId="{FBD67A4C-D6E1-43CF-9740-92B08DA86A32}" srcOrd="4" destOrd="0" presId="urn:microsoft.com/office/officeart/2005/8/layout/hProcess9"/>
    <dgm:cxn modelId="{8CE83C65-8DCA-4D76-A953-5D32BB80139C}" type="presParOf" srcId="{032A6567-F05B-4C54-8B5D-DAD7FC2C35A0}" destId="{4234E415-212B-4474-B2BA-D12075793A38}" srcOrd="5" destOrd="0" presId="urn:microsoft.com/office/officeart/2005/8/layout/hProcess9"/>
    <dgm:cxn modelId="{35BA084C-E3EC-4540-960B-ABD80F9623F0}" type="presParOf" srcId="{032A6567-F05B-4C54-8B5D-DAD7FC2C35A0}" destId="{EEECCA7C-F5C7-4761-B18C-37E336D3DFAF}" srcOrd="6" destOrd="0" presId="urn:microsoft.com/office/officeart/2005/8/layout/hProcess9"/>
    <dgm:cxn modelId="{A0D873FB-7465-4CFC-8BC4-F84D89C031F2}" type="presParOf" srcId="{032A6567-F05B-4C54-8B5D-DAD7FC2C35A0}" destId="{F2B555E7-FD46-47CD-BFE6-CDF30C2664F4}" srcOrd="7" destOrd="0" presId="urn:microsoft.com/office/officeart/2005/8/layout/hProcess9"/>
    <dgm:cxn modelId="{16EF915F-FE25-4370-81A2-4BA4050F3504}" type="presParOf" srcId="{032A6567-F05B-4C54-8B5D-DAD7FC2C35A0}" destId="{6FF32453-CC15-41FB-89DE-BFDF75FF8CCB}"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A5577336-76F3-4C39-AA0C-1A8C76E5D9A1}">
      <dgm:prSet phldrT="[Text]" custT="1"/>
      <dgm:spPr/>
      <dgm:t>
        <a:bodyPr/>
        <a:lstStyle/>
        <a:p>
          <a:r>
            <a:rPr lang="en-US" sz="2200" b="0" dirty="0" smtClean="0"/>
            <a:t>Create/Add to Team List</a:t>
          </a:r>
          <a:endParaRPr lang="en-US" sz="2200" b="0"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50F792D6-24DA-441D-BD91-88DD730F1995}">
      <dgm:prSet phldrT="[Text]" custT="1"/>
      <dgm:spPr/>
      <dgm:t>
        <a:bodyPr/>
        <a:lstStyle/>
        <a:p>
          <a:r>
            <a:rPr lang="en-US" sz="3200" b="1" dirty="0" smtClean="0"/>
            <a:t>Enter Team List Name</a:t>
          </a:r>
          <a:endParaRPr lang="en-US" sz="3200" b="1" dirty="0"/>
        </a:p>
      </dgm:t>
    </dgm:pt>
    <dgm:pt modelId="{4B0B2DC1-4611-422B-8882-F43998F67BAF}" type="parTrans" cxnId="{FE4B1E2A-6E1C-484F-A8C6-DA4AF4F2D41A}">
      <dgm:prSet/>
      <dgm:spPr/>
      <dgm:t>
        <a:bodyPr/>
        <a:lstStyle/>
        <a:p>
          <a:endParaRPr lang="en-US"/>
        </a:p>
      </dgm:t>
    </dgm:pt>
    <dgm:pt modelId="{A05ADD80-F994-4354-BB04-5DC5667663A3}" type="sibTrans" cxnId="{FE4B1E2A-6E1C-484F-A8C6-DA4AF4F2D41A}">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6FF32453-CC15-41FB-89DE-BFDF75FF8CCB}" type="pres">
      <dgm:prSet presAssocID="{A5577336-76F3-4C39-AA0C-1A8C76E5D9A1}" presName="textNode" presStyleLbl="node1" presStyleIdx="0" presStyleCnt="2" custScaleX="100098" custScaleY="95238">
        <dgm:presLayoutVars>
          <dgm:bulletEnabled val="1"/>
        </dgm:presLayoutVars>
      </dgm:prSet>
      <dgm:spPr/>
      <dgm:t>
        <a:bodyPr/>
        <a:lstStyle/>
        <a:p>
          <a:endParaRPr lang="en-US"/>
        </a:p>
      </dgm:t>
    </dgm:pt>
    <dgm:pt modelId="{FF896451-D163-4C67-8891-E1E63A50C5D3}" type="pres">
      <dgm:prSet presAssocID="{1A4EA7CF-F875-4F49-A26B-1C23FEC73B7D}" presName="sibTrans" presStyleCnt="0"/>
      <dgm:spPr/>
    </dgm:pt>
    <dgm:pt modelId="{557C7F95-9BAC-4358-82E2-74EB63502B57}" type="pres">
      <dgm:prSet presAssocID="{50F792D6-24DA-441D-BD91-88DD730F1995}" presName="textNode" presStyleLbl="node1" presStyleIdx="1" presStyleCnt="2">
        <dgm:presLayoutVars>
          <dgm:bulletEnabled val="1"/>
        </dgm:presLayoutVars>
      </dgm:prSet>
      <dgm:spPr/>
      <dgm:t>
        <a:bodyPr/>
        <a:lstStyle/>
        <a:p>
          <a:endParaRPr lang="en-US"/>
        </a:p>
      </dgm:t>
    </dgm:pt>
  </dgm:ptLst>
  <dgm:cxnLst>
    <dgm:cxn modelId="{1BC932B7-AF10-4A4C-A842-C3D2CB576AB8}" type="presOf" srcId="{A5577336-76F3-4C39-AA0C-1A8C76E5D9A1}" destId="{6FF32453-CC15-41FB-89DE-BFDF75FF8CCB}" srcOrd="0" destOrd="0" presId="urn:microsoft.com/office/officeart/2005/8/layout/hProcess9"/>
    <dgm:cxn modelId="{D75BA9DF-BFAF-4E41-9D68-1306A7C9E2E8}" srcId="{5EF0A4D4-5C0E-4348-924D-38E72C10C936}" destId="{A5577336-76F3-4C39-AA0C-1A8C76E5D9A1}" srcOrd="0" destOrd="0" parTransId="{BCF9E96F-BAD1-4D1C-BE55-40492DAE40CE}" sibTransId="{1A4EA7CF-F875-4F49-A26B-1C23FEC73B7D}"/>
    <dgm:cxn modelId="{FFF75D8F-54DC-4B79-92BE-91C10AE07F61}" type="presOf" srcId="{50F792D6-24DA-441D-BD91-88DD730F1995}" destId="{557C7F95-9BAC-4358-82E2-74EB63502B57}" srcOrd="0" destOrd="0" presId="urn:microsoft.com/office/officeart/2005/8/layout/hProcess9"/>
    <dgm:cxn modelId="{BA0B21A2-925A-4579-9E55-7A5FC31A7B63}" type="presOf" srcId="{5EF0A4D4-5C0E-4348-924D-38E72C10C936}" destId="{460B8118-9E04-41DD-88E5-AFC2A3DBBE7E}" srcOrd="0" destOrd="0" presId="urn:microsoft.com/office/officeart/2005/8/layout/hProcess9"/>
    <dgm:cxn modelId="{FE4B1E2A-6E1C-484F-A8C6-DA4AF4F2D41A}" srcId="{5EF0A4D4-5C0E-4348-924D-38E72C10C936}" destId="{50F792D6-24DA-441D-BD91-88DD730F1995}" srcOrd="1" destOrd="0" parTransId="{4B0B2DC1-4611-422B-8882-F43998F67BAF}" sibTransId="{A05ADD80-F994-4354-BB04-5DC5667663A3}"/>
    <dgm:cxn modelId="{34211673-171F-42D4-851C-262C742385C0}" type="presParOf" srcId="{460B8118-9E04-41DD-88E5-AFC2A3DBBE7E}" destId="{A39F287C-1255-40C1-A661-F7880846BD1B}" srcOrd="0" destOrd="0" presId="urn:microsoft.com/office/officeart/2005/8/layout/hProcess9"/>
    <dgm:cxn modelId="{A4AAC9D3-808B-4EE2-8371-88969B1DCDB1}" type="presParOf" srcId="{460B8118-9E04-41DD-88E5-AFC2A3DBBE7E}" destId="{032A6567-F05B-4C54-8B5D-DAD7FC2C35A0}" srcOrd="1" destOrd="0" presId="urn:microsoft.com/office/officeart/2005/8/layout/hProcess9"/>
    <dgm:cxn modelId="{B554DB04-7D12-4807-B587-1A2BF44094DA}" type="presParOf" srcId="{032A6567-F05B-4C54-8B5D-DAD7FC2C35A0}" destId="{6FF32453-CC15-41FB-89DE-BFDF75FF8CCB}" srcOrd="0" destOrd="0" presId="urn:microsoft.com/office/officeart/2005/8/layout/hProcess9"/>
    <dgm:cxn modelId="{AED3E5D6-B0DD-4DE5-AFB1-6D7BFFE05F65}" type="presParOf" srcId="{032A6567-F05B-4C54-8B5D-DAD7FC2C35A0}" destId="{FF896451-D163-4C67-8891-E1E63A50C5D3}" srcOrd="1" destOrd="0" presId="urn:microsoft.com/office/officeart/2005/8/layout/hProcess9"/>
    <dgm:cxn modelId="{EFEB97E1-B28A-421B-8ED5-0A778FDB34F5}" type="presParOf" srcId="{032A6567-F05B-4C54-8B5D-DAD7FC2C35A0}" destId="{557C7F95-9BAC-4358-82E2-74EB63502B57}"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EF0A4D4-5C0E-4348-924D-38E72C10C936}" type="doc">
      <dgm:prSet loTypeId="urn:microsoft.com/office/officeart/2005/8/layout/hProcess9" loCatId="process" qsTypeId="urn:microsoft.com/office/officeart/2005/8/quickstyle/simple1" qsCatId="simple" csTypeId="urn:microsoft.com/office/officeart/2005/8/colors/colorful4" csCatId="colorful" phldr="1"/>
      <dgm:spPr/>
    </dgm:pt>
    <dgm:pt modelId="{A5577336-76F3-4C39-AA0C-1A8C76E5D9A1}">
      <dgm:prSet phldrT="[Text]" custT="1"/>
      <dgm:spPr/>
      <dgm:t>
        <a:bodyPr/>
        <a:lstStyle/>
        <a:p>
          <a:r>
            <a:rPr lang="en-US" sz="2200" b="0" dirty="0" smtClean="0"/>
            <a:t>Create/Add to Team List</a:t>
          </a:r>
          <a:endParaRPr lang="en-US" sz="2200" b="0" dirty="0"/>
        </a:p>
      </dgm:t>
    </dgm:pt>
    <dgm:pt modelId="{BCF9E96F-BAD1-4D1C-BE55-40492DAE40CE}" type="parTrans" cxnId="{D75BA9DF-BFAF-4E41-9D68-1306A7C9E2E8}">
      <dgm:prSet/>
      <dgm:spPr/>
      <dgm:t>
        <a:bodyPr/>
        <a:lstStyle/>
        <a:p>
          <a:endParaRPr lang="en-US"/>
        </a:p>
      </dgm:t>
    </dgm:pt>
    <dgm:pt modelId="{1A4EA7CF-F875-4F49-A26B-1C23FEC73B7D}" type="sibTrans" cxnId="{D75BA9DF-BFAF-4E41-9D68-1306A7C9E2E8}">
      <dgm:prSet/>
      <dgm:spPr/>
      <dgm:t>
        <a:bodyPr/>
        <a:lstStyle/>
        <a:p>
          <a:endParaRPr lang="en-US"/>
        </a:p>
      </dgm:t>
    </dgm:pt>
    <dgm:pt modelId="{50F792D6-24DA-441D-BD91-88DD730F1995}">
      <dgm:prSet phldrT="[Text]" custT="1"/>
      <dgm:spPr/>
      <dgm:t>
        <a:bodyPr/>
        <a:lstStyle/>
        <a:p>
          <a:r>
            <a:rPr lang="en-US" sz="2200" b="0" dirty="0" smtClean="0"/>
            <a:t>Enter Team List Name:</a:t>
          </a:r>
          <a:endParaRPr lang="en-US" sz="2200" b="0" dirty="0"/>
        </a:p>
      </dgm:t>
    </dgm:pt>
    <dgm:pt modelId="{4B0B2DC1-4611-422B-8882-F43998F67BAF}" type="parTrans" cxnId="{FE4B1E2A-6E1C-484F-A8C6-DA4AF4F2D41A}">
      <dgm:prSet/>
      <dgm:spPr/>
      <dgm:t>
        <a:bodyPr/>
        <a:lstStyle/>
        <a:p>
          <a:endParaRPr lang="en-US"/>
        </a:p>
      </dgm:t>
    </dgm:pt>
    <dgm:pt modelId="{A05ADD80-F994-4354-BB04-5DC5667663A3}" type="sibTrans" cxnId="{FE4B1E2A-6E1C-484F-A8C6-DA4AF4F2D41A}">
      <dgm:prSet/>
      <dgm:spPr/>
      <dgm:t>
        <a:bodyPr/>
        <a:lstStyle/>
        <a:p>
          <a:endParaRPr lang="en-US"/>
        </a:p>
      </dgm:t>
    </dgm:pt>
    <dgm:pt modelId="{EF1AA0F0-0E93-45F2-B09F-7B8D160CF25B}">
      <dgm:prSet phldrT="[Text]" custT="1"/>
      <dgm:spPr/>
      <dgm:t>
        <a:bodyPr/>
        <a:lstStyle/>
        <a:p>
          <a:r>
            <a:rPr lang="en-US" sz="3200" b="1" dirty="0" smtClean="0"/>
            <a:t>Enter Type:</a:t>
          </a:r>
          <a:endParaRPr lang="en-US" sz="3200" b="1" dirty="0"/>
        </a:p>
      </dgm:t>
    </dgm:pt>
    <dgm:pt modelId="{44F602A5-0D4B-444A-ADBD-D542BDAC108A}" type="parTrans" cxnId="{A4E7C91D-9853-4AFB-AF5C-86651417A628}">
      <dgm:prSet/>
      <dgm:spPr/>
      <dgm:t>
        <a:bodyPr/>
        <a:lstStyle/>
        <a:p>
          <a:endParaRPr lang="en-US"/>
        </a:p>
      </dgm:t>
    </dgm:pt>
    <dgm:pt modelId="{0EF9CE21-60BC-4A03-9D11-5DBEC8D5E4D0}" type="sibTrans" cxnId="{A4E7C91D-9853-4AFB-AF5C-86651417A628}">
      <dgm:prSet/>
      <dgm:spPr/>
      <dgm:t>
        <a:bodyPr/>
        <a:lstStyle/>
        <a:p>
          <a:endParaRPr lang="en-US"/>
        </a:p>
      </dgm:t>
    </dgm:pt>
    <dgm:pt modelId="{460B8118-9E04-41DD-88E5-AFC2A3DBBE7E}" type="pres">
      <dgm:prSet presAssocID="{5EF0A4D4-5C0E-4348-924D-38E72C10C936}" presName="CompostProcess" presStyleCnt="0">
        <dgm:presLayoutVars>
          <dgm:dir/>
          <dgm:resizeHandles val="exact"/>
        </dgm:presLayoutVars>
      </dgm:prSet>
      <dgm:spPr/>
    </dgm:pt>
    <dgm:pt modelId="{A39F287C-1255-40C1-A661-F7880846BD1B}" type="pres">
      <dgm:prSet presAssocID="{5EF0A4D4-5C0E-4348-924D-38E72C10C936}" presName="arrow" presStyleLbl="bgShp" presStyleIdx="0" presStyleCnt="1"/>
      <dgm:spPr/>
    </dgm:pt>
    <dgm:pt modelId="{032A6567-F05B-4C54-8B5D-DAD7FC2C35A0}" type="pres">
      <dgm:prSet presAssocID="{5EF0A4D4-5C0E-4348-924D-38E72C10C936}" presName="linearProcess" presStyleCnt="0"/>
      <dgm:spPr/>
    </dgm:pt>
    <dgm:pt modelId="{6FF32453-CC15-41FB-89DE-BFDF75FF8CCB}" type="pres">
      <dgm:prSet presAssocID="{A5577336-76F3-4C39-AA0C-1A8C76E5D9A1}" presName="textNode" presStyleLbl="node1" presStyleIdx="0" presStyleCnt="3" custScaleX="100098" custScaleY="95238">
        <dgm:presLayoutVars>
          <dgm:bulletEnabled val="1"/>
        </dgm:presLayoutVars>
      </dgm:prSet>
      <dgm:spPr/>
      <dgm:t>
        <a:bodyPr/>
        <a:lstStyle/>
        <a:p>
          <a:endParaRPr lang="en-US"/>
        </a:p>
      </dgm:t>
    </dgm:pt>
    <dgm:pt modelId="{FF896451-D163-4C67-8891-E1E63A50C5D3}" type="pres">
      <dgm:prSet presAssocID="{1A4EA7CF-F875-4F49-A26B-1C23FEC73B7D}" presName="sibTrans" presStyleCnt="0"/>
      <dgm:spPr/>
    </dgm:pt>
    <dgm:pt modelId="{557C7F95-9BAC-4358-82E2-74EB63502B57}" type="pres">
      <dgm:prSet presAssocID="{50F792D6-24DA-441D-BD91-88DD730F1995}" presName="textNode" presStyleLbl="node1" presStyleIdx="1" presStyleCnt="3">
        <dgm:presLayoutVars>
          <dgm:bulletEnabled val="1"/>
        </dgm:presLayoutVars>
      </dgm:prSet>
      <dgm:spPr/>
      <dgm:t>
        <a:bodyPr/>
        <a:lstStyle/>
        <a:p>
          <a:endParaRPr lang="en-US"/>
        </a:p>
      </dgm:t>
    </dgm:pt>
    <dgm:pt modelId="{51412F8C-EC32-43C1-82CC-F644AEDFF081}" type="pres">
      <dgm:prSet presAssocID="{A05ADD80-F994-4354-BB04-5DC5667663A3}" presName="sibTrans" presStyleCnt="0"/>
      <dgm:spPr/>
    </dgm:pt>
    <dgm:pt modelId="{F0A4D487-0E77-449B-976D-A0D8612FA79B}" type="pres">
      <dgm:prSet presAssocID="{EF1AA0F0-0E93-45F2-B09F-7B8D160CF25B}" presName="textNode" presStyleLbl="node1" presStyleIdx="2" presStyleCnt="3">
        <dgm:presLayoutVars>
          <dgm:bulletEnabled val="1"/>
        </dgm:presLayoutVars>
      </dgm:prSet>
      <dgm:spPr/>
      <dgm:t>
        <a:bodyPr/>
        <a:lstStyle/>
        <a:p>
          <a:endParaRPr lang="en-US"/>
        </a:p>
      </dgm:t>
    </dgm:pt>
  </dgm:ptLst>
  <dgm:cxnLst>
    <dgm:cxn modelId="{FA1AA702-1F48-4875-B635-941AB20D587A}" type="presOf" srcId="{A5577336-76F3-4C39-AA0C-1A8C76E5D9A1}" destId="{6FF32453-CC15-41FB-89DE-BFDF75FF8CCB}" srcOrd="0" destOrd="0" presId="urn:microsoft.com/office/officeart/2005/8/layout/hProcess9"/>
    <dgm:cxn modelId="{FE4B1E2A-6E1C-484F-A8C6-DA4AF4F2D41A}" srcId="{5EF0A4D4-5C0E-4348-924D-38E72C10C936}" destId="{50F792D6-24DA-441D-BD91-88DD730F1995}" srcOrd="1" destOrd="0" parTransId="{4B0B2DC1-4611-422B-8882-F43998F67BAF}" sibTransId="{A05ADD80-F994-4354-BB04-5DC5667663A3}"/>
    <dgm:cxn modelId="{D75BA9DF-BFAF-4E41-9D68-1306A7C9E2E8}" srcId="{5EF0A4D4-5C0E-4348-924D-38E72C10C936}" destId="{A5577336-76F3-4C39-AA0C-1A8C76E5D9A1}" srcOrd="0" destOrd="0" parTransId="{BCF9E96F-BAD1-4D1C-BE55-40492DAE40CE}" sibTransId="{1A4EA7CF-F875-4F49-A26B-1C23FEC73B7D}"/>
    <dgm:cxn modelId="{FB5DCC7A-1A26-4899-BF50-CD1A0F11A225}" type="presOf" srcId="{EF1AA0F0-0E93-45F2-B09F-7B8D160CF25B}" destId="{F0A4D487-0E77-449B-976D-A0D8612FA79B}" srcOrd="0" destOrd="0" presId="urn:microsoft.com/office/officeart/2005/8/layout/hProcess9"/>
    <dgm:cxn modelId="{A4E7C91D-9853-4AFB-AF5C-86651417A628}" srcId="{5EF0A4D4-5C0E-4348-924D-38E72C10C936}" destId="{EF1AA0F0-0E93-45F2-B09F-7B8D160CF25B}" srcOrd="2" destOrd="0" parTransId="{44F602A5-0D4B-444A-ADBD-D542BDAC108A}" sibTransId="{0EF9CE21-60BC-4A03-9D11-5DBEC8D5E4D0}"/>
    <dgm:cxn modelId="{644E1F89-0326-4C21-B1A2-B27EA811BE9A}" type="presOf" srcId="{5EF0A4D4-5C0E-4348-924D-38E72C10C936}" destId="{460B8118-9E04-41DD-88E5-AFC2A3DBBE7E}" srcOrd="0" destOrd="0" presId="urn:microsoft.com/office/officeart/2005/8/layout/hProcess9"/>
    <dgm:cxn modelId="{6851AE97-DC97-43F0-B594-13CE58D04C3C}" type="presOf" srcId="{50F792D6-24DA-441D-BD91-88DD730F1995}" destId="{557C7F95-9BAC-4358-82E2-74EB63502B57}" srcOrd="0" destOrd="0" presId="urn:microsoft.com/office/officeart/2005/8/layout/hProcess9"/>
    <dgm:cxn modelId="{49D1D6A7-9F8B-47F8-AA7E-D95C19F83796}" type="presParOf" srcId="{460B8118-9E04-41DD-88E5-AFC2A3DBBE7E}" destId="{A39F287C-1255-40C1-A661-F7880846BD1B}" srcOrd="0" destOrd="0" presId="urn:microsoft.com/office/officeart/2005/8/layout/hProcess9"/>
    <dgm:cxn modelId="{C491D9B4-0F4F-4755-B2CF-6DAF5513A5B5}" type="presParOf" srcId="{460B8118-9E04-41DD-88E5-AFC2A3DBBE7E}" destId="{032A6567-F05B-4C54-8B5D-DAD7FC2C35A0}" srcOrd="1" destOrd="0" presId="urn:microsoft.com/office/officeart/2005/8/layout/hProcess9"/>
    <dgm:cxn modelId="{81EE6BD2-B735-41A0-B3F9-474B770CE7C2}" type="presParOf" srcId="{032A6567-F05B-4C54-8B5D-DAD7FC2C35A0}" destId="{6FF32453-CC15-41FB-89DE-BFDF75FF8CCB}" srcOrd="0" destOrd="0" presId="urn:microsoft.com/office/officeart/2005/8/layout/hProcess9"/>
    <dgm:cxn modelId="{392FB43A-3D4A-423E-8F37-486344E8033C}" type="presParOf" srcId="{032A6567-F05B-4C54-8B5D-DAD7FC2C35A0}" destId="{FF896451-D163-4C67-8891-E1E63A50C5D3}" srcOrd="1" destOrd="0" presId="urn:microsoft.com/office/officeart/2005/8/layout/hProcess9"/>
    <dgm:cxn modelId="{CAD15E28-CAF5-48C2-A0AA-B6554FB379F0}" type="presParOf" srcId="{032A6567-F05B-4C54-8B5D-DAD7FC2C35A0}" destId="{557C7F95-9BAC-4358-82E2-74EB63502B57}" srcOrd="2" destOrd="0" presId="urn:microsoft.com/office/officeart/2005/8/layout/hProcess9"/>
    <dgm:cxn modelId="{0B9F045B-4215-42D6-A9A9-22D10EBA8ECF}" type="presParOf" srcId="{032A6567-F05B-4C54-8B5D-DAD7FC2C35A0}" destId="{51412F8C-EC32-43C1-82CC-F644AEDFF081}" srcOrd="3" destOrd="0" presId="urn:microsoft.com/office/officeart/2005/8/layout/hProcess9"/>
    <dgm:cxn modelId="{42C4B92A-636C-4702-A631-C91F79214A72}" type="presParOf" srcId="{032A6567-F05B-4C54-8B5D-DAD7FC2C35A0}" destId="{F0A4D487-0E77-449B-976D-A0D8612FA79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12A3B6-B5D7-465F-8344-50C57B2564A5}">
      <dsp:nvSpPr>
        <dsp:cNvPr id="0" name=""/>
        <dsp:cNvSpPr/>
      </dsp:nvSpPr>
      <dsp:spPr>
        <a:xfrm>
          <a:off x="0" y="586"/>
          <a:ext cx="8839200" cy="0"/>
        </a:xfrm>
        <a:prstGeom prst="line">
          <a:avLst/>
        </a:prstGeom>
        <a:solidFill>
          <a:schemeClr val="lt1">
            <a:hueOff val="0"/>
            <a:satOff val="0"/>
            <a:lumOff val="0"/>
            <a:alphaOff val="0"/>
          </a:schemeClr>
        </a:solidFill>
        <a:ln w="285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6D4DF8-BEB8-4517-8B70-63AB82F2719A}">
      <dsp:nvSpPr>
        <dsp:cNvPr id="0" name=""/>
        <dsp:cNvSpPr/>
      </dsp:nvSpPr>
      <dsp:spPr>
        <a:xfrm>
          <a:off x="0" y="586"/>
          <a:ext cx="8839200" cy="95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lang="en-US" sz="2600" kern="1200" dirty="0" smtClean="0"/>
            <a:t>Describe the basic functionality of team lists</a:t>
          </a:r>
          <a:endParaRPr lang="en-US" sz="2600" kern="1200" dirty="0"/>
        </a:p>
      </dsp:txBody>
      <dsp:txXfrm>
        <a:off x="0" y="586"/>
        <a:ext cx="8839200" cy="959885"/>
      </dsp:txXfrm>
    </dsp:sp>
    <dsp:sp modelId="{C52E886A-EE6C-4780-8226-82CCB82C4564}">
      <dsp:nvSpPr>
        <dsp:cNvPr id="0" name=""/>
        <dsp:cNvSpPr/>
      </dsp:nvSpPr>
      <dsp:spPr>
        <a:xfrm>
          <a:off x="0" y="960471"/>
          <a:ext cx="8839200" cy="0"/>
        </a:xfrm>
        <a:prstGeom prst="line">
          <a:avLst/>
        </a:prstGeom>
        <a:solidFill>
          <a:schemeClr val="lt1">
            <a:hueOff val="0"/>
            <a:satOff val="0"/>
            <a:lumOff val="0"/>
            <a:alphaOff val="0"/>
          </a:schemeClr>
        </a:solidFill>
        <a:ln w="285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23CD25-FAB2-4AD6-B893-F6E56E6AF6EE}">
      <dsp:nvSpPr>
        <dsp:cNvPr id="0" name=""/>
        <dsp:cNvSpPr/>
      </dsp:nvSpPr>
      <dsp:spPr>
        <a:xfrm>
          <a:off x="0" y="960471"/>
          <a:ext cx="8839200" cy="95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lang="en-US" sz="2600" kern="1200" dirty="0" smtClean="0"/>
            <a:t>Describe the use of team lists with consults and the relationship with the new consult business rules</a:t>
          </a:r>
          <a:endParaRPr lang="en-US" sz="2600" kern="1200" dirty="0"/>
        </a:p>
      </dsp:txBody>
      <dsp:txXfrm>
        <a:off x="0" y="960471"/>
        <a:ext cx="8839200" cy="959885"/>
      </dsp:txXfrm>
    </dsp:sp>
    <dsp:sp modelId="{E46B1C24-F5C8-4226-B83A-56D248484D1E}">
      <dsp:nvSpPr>
        <dsp:cNvPr id="0" name=""/>
        <dsp:cNvSpPr/>
      </dsp:nvSpPr>
      <dsp:spPr>
        <a:xfrm>
          <a:off x="0" y="1920357"/>
          <a:ext cx="8839200" cy="0"/>
        </a:xfrm>
        <a:prstGeom prst="line">
          <a:avLst/>
        </a:prstGeom>
        <a:solidFill>
          <a:schemeClr val="lt1">
            <a:hueOff val="0"/>
            <a:satOff val="0"/>
            <a:lumOff val="0"/>
            <a:alphaOff val="0"/>
          </a:schemeClr>
        </a:solidFill>
        <a:ln w="285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9516B7-64B6-443A-87F9-4C581287D10D}">
      <dsp:nvSpPr>
        <dsp:cNvPr id="0" name=""/>
        <dsp:cNvSpPr/>
      </dsp:nvSpPr>
      <dsp:spPr>
        <a:xfrm>
          <a:off x="0" y="1920357"/>
          <a:ext cx="8839200" cy="95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lang="en-US" sz="2600" kern="1200" smtClean="0"/>
            <a:t>Describe the basic functionality of hospital inpatient team lists</a:t>
          </a:r>
          <a:endParaRPr lang="en-US" sz="2600" kern="1200"/>
        </a:p>
      </dsp:txBody>
      <dsp:txXfrm>
        <a:off x="0" y="1920357"/>
        <a:ext cx="8839200" cy="959885"/>
      </dsp:txXfrm>
    </dsp:sp>
    <dsp:sp modelId="{925AFD2A-2A2E-422E-873E-330CF6A03C15}">
      <dsp:nvSpPr>
        <dsp:cNvPr id="0" name=""/>
        <dsp:cNvSpPr/>
      </dsp:nvSpPr>
      <dsp:spPr>
        <a:xfrm>
          <a:off x="0" y="2880242"/>
          <a:ext cx="8839200" cy="0"/>
        </a:xfrm>
        <a:prstGeom prst="line">
          <a:avLst/>
        </a:prstGeom>
        <a:solidFill>
          <a:schemeClr val="lt1">
            <a:hueOff val="0"/>
            <a:satOff val="0"/>
            <a:lumOff val="0"/>
            <a:alphaOff val="0"/>
          </a:schemeClr>
        </a:solidFill>
        <a:ln w="285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BBB561-311E-4F3A-BEFC-C23DAA425F0F}">
      <dsp:nvSpPr>
        <dsp:cNvPr id="0" name=""/>
        <dsp:cNvSpPr/>
      </dsp:nvSpPr>
      <dsp:spPr>
        <a:xfrm>
          <a:off x="0" y="2880242"/>
          <a:ext cx="8839200" cy="95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lang="en-US" sz="2600" kern="1200" smtClean="0"/>
            <a:t>Describe auto-links, along with the pros/cons of personal lists</a:t>
          </a:r>
          <a:endParaRPr lang="en-US" sz="2600" kern="1200"/>
        </a:p>
      </dsp:txBody>
      <dsp:txXfrm>
        <a:off x="0" y="2880242"/>
        <a:ext cx="8839200" cy="959885"/>
      </dsp:txXfrm>
    </dsp:sp>
    <dsp:sp modelId="{3866E2B9-A32F-42AB-A9BD-A6C09B9BA2C4}">
      <dsp:nvSpPr>
        <dsp:cNvPr id="0" name=""/>
        <dsp:cNvSpPr/>
      </dsp:nvSpPr>
      <dsp:spPr>
        <a:xfrm>
          <a:off x="0" y="3840128"/>
          <a:ext cx="8839200" cy="0"/>
        </a:xfrm>
        <a:prstGeom prst="line">
          <a:avLst/>
        </a:prstGeom>
        <a:solidFill>
          <a:schemeClr val="lt1">
            <a:hueOff val="0"/>
            <a:satOff val="0"/>
            <a:lumOff val="0"/>
            <a:alphaOff val="0"/>
          </a:schemeClr>
        </a:solidFill>
        <a:ln w="285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56114E-14D2-4532-86D7-34A0A8F3D899}">
      <dsp:nvSpPr>
        <dsp:cNvPr id="0" name=""/>
        <dsp:cNvSpPr/>
      </dsp:nvSpPr>
      <dsp:spPr>
        <a:xfrm>
          <a:off x="0" y="3840128"/>
          <a:ext cx="8839200" cy="95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lang="en-US" sz="2600" kern="1200" dirty="0" smtClean="0"/>
            <a:t>Demonstrate several options within the Team List Management Menu.</a:t>
          </a:r>
          <a:endParaRPr lang="en-US" sz="2600" kern="1200" dirty="0"/>
        </a:p>
      </dsp:txBody>
      <dsp:txXfrm>
        <a:off x="0" y="3840128"/>
        <a:ext cx="8839200" cy="95988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DAB79-20CE-4216-9D62-B1287E70A7B2}">
      <dsp:nvSpPr>
        <dsp:cNvPr id="0" name=""/>
        <dsp:cNvSpPr/>
      </dsp:nvSpPr>
      <dsp:spPr>
        <a:xfrm>
          <a:off x="0" y="2306"/>
          <a:ext cx="8839200" cy="0"/>
        </a:xfrm>
        <a:prstGeom prst="line">
          <a:avLst/>
        </a:prstGeom>
        <a:solidFill>
          <a:schemeClr val="lt1">
            <a:hueOff val="0"/>
            <a:satOff val="0"/>
            <a:lumOff val="0"/>
            <a:alphaOff val="0"/>
          </a:schemeClr>
        </a:solidFill>
        <a:ln w="285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917885-A1CB-40A1-BE4F-AD5BF8BAAF87}">
      <dsp:nvSpPr>
        <dsp:cNvPr id="0" name=""/>
        <dsp:cNvSpPr/>
      </dsp:nvSpPr>
      <dsp:spPr>
        <a:xfrm>
          <a:off x="0" y="2306"/>
          <a:ext cx="2558152" cy="4719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US" sz="2800" kern="1200" dirty="0" smtClean="0"/>
            <a:t>TEAM Nomenclature</a:t>
          </a:r>
          <a:endParaRPr lang="en-US" sz="2800" kern="1200" dirty="0"/>
        </a:p>
      </dsp:txBody>
      <dsp:txXfrm>
        <a:off x="0" y="2306"/>
        <a:ext cx="2558152" cy="4719786"/>
      </dsp:txXfrm>
    </dsp:sp>
    <dsp:sp modelId="{2A78B1BE-F9B3-4A23-8F14-B317FC4C92E4}">
      <dsp:nvSpPr>
        <dsp:cNvPr id="0" name=""/>
        <dsp:cNvSpPr/>
      </dsp:nvSpPr>
      <dsp:spPr>
        <a:xfrm>
          <a:off x="2675850" y="73633"/>
          <a:ext cx="6159515" cy="1927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US" sz="2800" kern="1200" dirty="0" err="1" smtClean="0"/>
            <a:t>A.TeamOne</a:t>
          </a:r>
          <a:r>
            <a:rPr lang="en-US" sz="2800" kern="1200" dirty="0" smtClean="0"/>
            <a:t> – Indicates an </a:t>
          </a:r>
          <a:r>
            <a:rPr lang="en-US" sz="2800" kern="1200" dirty="0" err="1" smtClean="0"/>
            <a:t>autolink</a:t>
          </a:r>
          <a:r>
            <a:rPr lang="en-US" sz="2800" kern="1200" dirty="0" smtClean="0"/>
            <a:t> team—users can set up their own private teams. (This may be facility specific based on local policy.)</a:t>
          </a:r>
          <a:endParaRPr lang="en-US" sz="2800" kern="1200" dirty="0"/>
        </a:p>
      </dsp:txBody>
      <dsp:txXfrm>
        <a:off x="2675850" y="73633"/>
        <a:ext cx="6159515" cy="1927950"/>
      </dsp:txXfrm>
    </dsp:sp>
    <dsp:sp modelId="{944C32EF-3EE4-464F-ACE4-2948C8DBC145}">
      <dsp:nvSpPr>
        <dsp:cNvPr id="0" name=""/>
        <dsp:cNvSpPr/>
      </dsp:nvSpPr>
      <dsp:spPr>
        <a:xfrm>
          <a:off x="2558152" y="2001584"/>
          <a:ext cx="6277213" cy="0"/>
        </a:xfrm>
        <a:prstGeom prst="line">
          <a:avLst/>
        </a:prstGeom>
        <a:solidFill>
          <a:schemeClr val="accent3">
            <a:hueOff val="0"/>
            <a:satOff val="0"/>
            <a:lumOff val="0"/>
            <a:alphaOff val="0"/>
          </a:schemeClr>
        </a:solidFill>
        <a:ln w="285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CE8950-F9AF-4C9F-BA78-0833934D0CC3}">
      <dsp:nvSpPr>
        <dsp:cNvPr id="0" name=""/>
        <dsp:cNvSpPr/>
      </dsp:nvSpPr>
      <dsp:spPr>
        <a:xfrm>
          <a:off x="2675850" y="2072910"/>
          <a:ext cx="6159515" cy="1426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US" sz="2800" kern="1200" dirty="0" err="1" smtClean="0"/>
            <a:t>C.TeamOne</a:t>
          </a:r>
          <a:r>
            <a:rPr lang="en-US" sz="2800" kern="1200" dirty="0" smtClean="0"/>
            <a:t> – Indicates a Consult team list—(Caution: watch for names with SSN that someone renamed)</a:t>
          </a:r>
          <a:endParaRPr lang="en-US" sz="2800" kern="1200" dirty="0"/>
        </a:p>
      </dsp:txBody>
      <dsp:txXfrm>
        <a:off x="2675850" y="2072910"/>
        <a:ext cx="6159515" cy="1426536"/>
      </dsp:txXfrm>
    </dsp:sp>
    <dsp:sp modelId="{7A610969-3F38-4AC4-8351-BB7C42DABD17}">
      <dsp:nvSpPr>
        <dsp:cNvPr id="0" name=""/>
        <dsp:cNvSpPr/>
      </dsp:nvSpPr>
      <dsp:spPr>
        <a:xfrm>
          <a:off x="2558152" y="3499447"/>
          <a:ext cx="6277213" cy="0"/>
        </a:xfrm>
        <a:prstGeom prst="line">
          <a:avLst/>
        </a:prstGeom>
        <a:solidFill>
          <a:schemeClr val="accent3">
            <a:hueOff val="0"/>
            <a:satOff val="0"/>
            <a:lumOff val="0"/>
            <a:alphaOff val="0"/>
          </a:schemeClr>
        </a:solidFill>
        <a:ln w="285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3EB6F7-E63E-4C60-BBC5-167F452601EB}">
      <dsp:nvSpPr>
        <dsp:cNvPr id="0" name=""/>
        <dsp:cNvSpPr/>
      </dsp:nvSpPr>
      <dsp:spPr>
        <a:xfrm>
          <a:off x="2675850" y="3570774"/>
          <a:ext cx="6159515" cy="1079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US" sz="2800" kern="1200" dirty="0" err="1" smtClean="0"/>
            <a:t>G.TeamOne</a:t>
          </a:r>
          <a:r>
            <a:rPr lang="en-US" sz="2800" kern="1200" dirty="0" smtClean="0"/>
            <a:t> – Indicates a Team used for query</a:t>
          </a:r>
          <a:endParaRPr lang="en-US" sz="2800" kern="1200" dirty="0"/>
        </a:p>
      </dsp:txBody>
      <dsp:txXfrm>
        <a:off x="2675850" y="3570774"/>
        <a:ext cx="6159515" cy="1079531"/>
      </dsp:txXfrm>
    </dsp:sp>
    <dsp:sp modelId="{E8ED07C4-A17B-4B19-B8F3-0A02CD39AB4E}">
      <dsp:nvSpPr>
        <dsp:cNvPr id="0" name=""/>
        <dsp:cNvSpPr/>
      </dsp:nvSpPr>
      <dsp:spPr>
        <a:xfrm>
          <a:off x="2558152" y="4650306"/>
          <a:ext cx="6277213" cy="0"/>
        </a:xfrm>
        <a:prstGeom prst="line">
          <a:avLst/>
        </a:prstGeom>
        <a:solidFill>
          <a:schemeClr val="accent3">
            <a:hueOff val="0"/>
            <a:satOff val="0"/>
            <a:lumOff val="0"/>
            <a:alphaOff val="0"/>
          </a:schemeClr>
        </a:solidFill>
        <a:ln w="285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F287C-1255-40C1-A661-F7880846BD1B}">
      <dsp:nvSpPr>
        <dsp:cNvPr id="0" name=""/>
        <dsp:cNvSpPr/>
      </dsp:nvSpPr>
      <dsp:spPr>
        <a:xfrm>
          <a:off x="617219" y="0"/>
          <a:ext cx="6995160" cy="3394075"/>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BC98C5-1D7F-4ED4-89E4-3F034BF58EB5}">
      <dsp:nvSpPr>
        <dsp:cNvPr id="0" name=""/>
        <dsp:cNvSpPr/>
      </dsp:nvSpPr>
      <dsp:spPr>
        <a:xfrm>
          <a:off x="2520314" y="1018222"/>
          <a:ext cx="3188970" cy="1357630"/>
        </a:xfrm>
        <a:prstGeom prst="roundRect">
          <a:avLst/>
        </a:prstGeom>
        <a:solidFill>
          <a:schemeClr val="accent3">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effectLst/>
              <a:latin typeface="+mn-lt"/>
              <a:ea typeface="Times New Roman"/>
            </a:rPr>
            <a:t>CPRS Manager Menu</a:t>
          </a:r>
          <a:endParaRPr lang="en-US" sz="3000" kern="1200" dirty="0">
            <a:latin typeface="+mn-lt"/>
          </a:endParaRPr>
        </a:p>
      </dsp:txBody>
      <dsp:txXfrm>
        <a:off x="2586588" y="1084496"/>
        <a:ext cx="3056422" cy="1225082"/>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F287C-1255-40C1-A661-F7880846BD1B}">
      <dsp:nvSpPr>
        <dsp:cNvPr id="0" name=""/>
        <dsp:cNvSpPr/>
      </dsp:nvSpPr>
      <dsp:spPr>
        <a:xfrm>
          <a:off x="657224" y="0"/>
          <a:ext cx="7448550" cy="4857750"/>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BC98C5-1D7F-4ED4-89E4-3F034BF58EB5}">
      <dsp:nvSpPr>
        <dsp:cNvPr id="0" name=""/>
        <dsp:cNvSpPr/>
      </dsp:nvSpPr>
      <dsp:spPr>
        <a:xfrm>
          <a:off x="1150143" y="1457325"/>
          <a:ext cx="3012281" cy="1943100"/>
        </a:xfrm>
        <a:prstGeom prst="roundRect">
          <a:avLst/>
        </a:prstGeom>
        <a:solidFill>
          <a:schemeClr val="accent3">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0" kern="1200" dirty="0" smtClean="0">
              <a:effectLst/>
              <a:latin typeface="+mn-lt"/>
              <a:ea typeface="Times New Roman"/>
            </a:rPr>
            <a:t>CPRS Manager Menu</a:t>
          </a:r>
          <a:endParaRPr lang="en-US" sz="2200" b="0" kern="1200" dirty="0">
            <a:latin typeface="+mn-lt"/>
          </a:endParaRPr>
        </a:p>
      </dsp:txBody>
      <dsp:txXfrm>
        <a:off x="1244997" y="1552179"/>
        <a:ext cx="2822573" cy="1753392"/>
      </dsp:txXfrm>
    </dsp:sp>
    <dsp:sp modelId="{18B490DF-ECED-4675-B5A1-8F592C373BE0}">
      <dsp:nvSpPr>
        <dsp:cNvPr id="0" name=""/>
        <dsp:cNvSpPr/>
      </dsp:nvSpPr>
      <dsp:spPr>
        <a:xfrm>
          <a:off x="4600575" y="1457325"/>
          <a:ext cx="3012281" cy="1943100"/>
        </a:xfrm>
        <a:prstGeom prst="roundRect">
          <a:avLst/>
        </a:prstGeom>
        <a:solidFill>
          <a:schemeClr val="accent3">
            <a:hueOff val="136"/>
            <a:satOff val="-50262"/>
            <a:lumOff val="-11766"/>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t>CPRS Configuration (</a:t>
          </a:r>
          <a:r>
            <a:rPr lang="en-US" sz="3000" b="1" kern="1200" dirty="0" err="1" smtClean="0"/>
            <a:t>Clin</a:t>
          </a:r>
          <a:r>
            <a:rPr lang="en-US" sz="3000" b="1" kern="1200" dirty="0" smtClean="0"/>
            <a:t> </a:t>
          </a:r>
          <a:r>
            <a:rPr lang="en-US" sz="3000" b="1" kern="1200" dirty="0" err="1" smtClean="0"/>
            <a:t>Coord</a:t>
          </a:r>
          <a:r>
            <a:rPr lang="en-US" sz="3000" b="1" kern="1200" dirty="0" smtClean="0"/>
            <a:t>)</a:t>
          </a:r>
          <a:endParaRPr lang="en-US" sz="3000" b="1" kern="1200" dirty="0"/>
        </a:p>
      </dsp:txBody>
      <dsp:txXfrm>
        <a:off x="4695429" y="1552179"/>
        <a:ext cx="2822573" cy="1753392"/>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0D9645-9FEF-40F9-82B4-6B900C180273}" type="datetimeFigureOut">
              <a:rPr lang="en-US" smtClean="0"/>
              <a:t>9/22/2014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AA51C3-518F-4F0D-B932-9AF47A2C9D15}" type="slidenum">
              <a:rPr lang="en-US" smtClean="0"/>
              <a:t>‹#›</a:t>
            </a:fld>
            <a:endParaRPr lang="en-US"/>
          </a:p>
        </p:txBody>
      </p:sp>
    </p:spTree>
    <p:extLst>
      <p:ext uri="{BB962C8B-B14F-4D97-AF65-F5344CB8AC3E}">
        <p14:creationId xmlns:p14="http://schemas.microsoft.com/office/powerpoint/2010/main" val="22057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Thank you (moderator name)!  I am happy to be here today to talk</a:t>
            </a:r>
            <a:r>
              <a:rPr lang="en-US" baseline="0" dirty="0" smtClean="0"/>
              <a:t> about (subject).</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1</a:t>
            </a:fld>
            <a:endParaRPr lang="en-US"/>
          </a:p>
        </p:txBody>
      </p:sp>
    </p:spTree>
    <p:extLst>
      <p:ext uri="{BB962C8B-B14F-4D97-AF65-F5344CB8AC3E}">
        <p14:creationId xmlns:p14="http://schemas.microsoft.com/office/powerpoint/2010/main" val="35734197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Melinda:  Harold, before we get into the demonstration</a:t>
            </a:r>
            <a:r>
              <a:rPr lang="en-US" baseline="0" dirty="0" smtClean="0"/>
              <a:t> lets talk about these fields in depth before jump out there and create.  I will say I have jumped and created without knowing the background on these and made a mess.</a:t>
            </a:r>
          </a:p>
          <a:p>
            <a:endParaRPr lang="en-US" baseline="0" dirty="0" smtClean="0"/>
          </a:p>
          <a:p>
            <a:r>
              <a:rPr lang="en-US" baseline="0" dirty="0" smtClean="0"/>
              <a:t>Harold:  I have too, let’s explain these fields, I have a mess also, but let’s learn from those mistakes and cause we didn’t know what these fields do.</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10</a:t>
            </a:fld>
            <a:endParaRPr lang="en-US"/>
          </a:p>
        </p:txBody>
      </p:sp>
    </p:spTree>
    <p:extLst>
      <p:ext uri="{BB962C8B-B14F-4D97-AF65-F5344CB8AC3E}">
        <p14:creationId xmlns:p14="http://schemas.microsoft.com/office/powerpoint/2010/main" val="3573419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Let’s talk a</a:t>
            </a:r>
            <a:r>
              <a:rPr lang="en-US" baseline="0" dirty="0" smtClean="0"/>
              <a:t> little about the fields that are contained within the Team List Menu Options.</a:t>
            </a:r>
          </a:p>
          <a:p>
            <a:endParaRPr lang="en-US" baseline="0" dirty="0" smtClean="0"/>
          </a:p>
          <a:p>
            <a:r>
              <a:rPr lang="en-US" baseline="0" dirty="0" smtClean="0"/>
              <a:t>First is the Team List Name.  It is very important to follow local naming conventions for teams.  Here are a couple suggestions from a facility that identifies the team with a specific letter at the beginning of the name.</a:t>
            </a:r>
            <a:endParaRPr lang="en-US" dirty="0"/>
          </a:p>
        </p:txBody>
      </p:sp>
      <p:sp>
        <p:nvSpPr>
          <p:cNvPr id="4" name="Slide Number Placeholder 3"/>
          <p:cNvSpPr>
            <a:spLocks noGrp="1"/>
          </p:cNvSpPr>
          <p:nvPr>
            <p:ph type="sldNum" sz="quarter" idx="10"/>
          </p:nvPr>
        </p:nvSpPr>
        <p:spPr/>
        <p:txBody>
          <a:bodyPr/>
          <a:lstStyle/>
          <a:p>
            <a:fld id="{C4F5BBF1-9843-4F0F-97DA-00F3A8821D29}" type="slidenum">
              <a:rPr lang="en-US" smtClean="0"/>
              <a:t>11</a:t>
            </a:fld>
            <a:endParaRPr lang="en-US"/>
          </a:p>
        </p:txBody>
      </p:sp>
    </p:spTree>
    <p:extLst>
      <p:ext uri="{BB962C8B-B14F-4D97-AF65-F5344CB8AC3E}">
        <p14:creationId xmlns:p14="http://schemas.microsoft.com/office/powerpoint/2010/main" val="78768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Examples of Team Naming Conventions</a:t>
            </a:r>
          </a:p>
          <a:p>
            <a:endParaRPr lang="en-US" dirty="0" smtClean="0"/>
          </a:p>
          <a:p>
            <a:r>
              <a:rPr lang="en-US" dirty="0" smtClean="0"/>
              <a:t>Melinda:  Harold, let’s ask</a:t>
            </a:r>
            <a:r>
              <a:rPr lang="en-US" baseline="0" dirty="0" smtClean="0"/>
              <a:t> our audience to jump into chat and give the rest of the audience some examples of how their local naming convention is defined.  </a:t>
            </a:r>
            <a:endParaRPr lang="en-US" dirty="0"/>
          </a:p>
        </p:txBody>
      </p:sp>
      <p:sp>
        <p:nvSpPr>
          <p:cNvPr id="4" name="Slide Number Placeholder 3"/>
          <p:cNvSpPr>
            <a:spLocks noGrp="1"/>
          </p:cNvSpPr>
          <p:nvPr>
            <p:ph type="sldNum" sz="quarter" idx="10"/>
          </p:nvPr>
        </p:nvSpPr>
        <p:spPr/>
        <p:txBody>
          <a:bodyPr/>
          <a:lstStyle/>
          <a:p>
            <a:fld id="{C4F5BBF1-9843-4F0F-97DA-00F3A8821D29}" type="slidenum">
              <a:rPr lang="en-US" smtClean="0"/>
              <a:t>12</a:t>
            </a:fld>
            <a:endParaRPr lang="en-US"/>
          </a:p>
        </p:txBody>
      </p:sp>
    </p:spTree>
    <p:extLst>
      <p:ext uri="{BB962C8B-B14F-4D97-AF65-F5344CB8AC3E}">
        <p14:creationId xmlns:p14="http://schemas.microsoft.com/office/powerpoint/2010/main" val="1669143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Let’s talk a</a:t>
            </a:r>
            <a:r>
              <a:rPr lang="en-US" baseline="0" dirty="0" smtClean="0"/>
              <a:t> little about the fields that are contained within the Team List Menu Options.</a:t>
            </a:r>
          </a:p>
          <a:p>
            <a:endParaRPr lang="en-US" baseline="0" dirty="0" smtClean="0"/>
          </a:p>
          <a:p>
            <a:r>
              <a:rPr lang="en-US" baseline="0" dirty="0" smtClean="0"/>
              <a:t>Next is the Team Type.  Let’s take a minute to talk about these team types.</a:t>
            </a:r>
          </a:p>
          <a:p>
            <a:endParaRPr lang="en-US" baseline="0" dirty="0" smtClean="0"/>
          </a:p>
          <a:p>
            <a:pPr marL="0" marR="0" lvl="0" indent="0" algn="l" defTabSz="914400" rtl="0" eaLnBrk="1" fontAlgn="base" latinLnBrk="0" hangingPunct="1">
              <a:lnSpc>
                <a:spcPct val="100000"/>
              </a:lnSpc>
              <a:spcBef>
                <a:spcPct val="0"/>
              </a:spcBef>
              <a:spcAft>
                <a:spcPct val="0"/>
              </a:spcAft>
              <a:buClrTx/>
              <a:buSzTx/>
              <a:buFontTx/>
              <a:buNone/>
              <a:tabLst/>
              <a:defRPr/>
            </a:pPr>
            <a:r>
              <a:rPr lang="en-US" baseline="0" dirty="0" smtClean="0"/>
              <a:t>First type is Personal Patient.  This team type is a </a:t>
            </a:r>
            <a:r>
              <a:rPr kumimoji="0" lang="en-US" sz="1800" b="0" i="0" u="none" strike="noStrike" kern="1200" cap="none" spc="0" normalizeH="0" baseline="0" noProof="0" dirty="0" smtClean="0">
                <a:ln>
                  <a:noFill/>
                </a:ln>
                <a:solidFill>
                  <a:srgbClr val="000000"/>
                </a:solidFill>
                <a:effectLst/>
                <a:uLnTx/>
                <a:uFillTx/>
                <a:latin typeface="Arial"/>
                <a:ea typeface="+mn-ea"/>
                <a:cs typeface="+mn-cs"/>
              </a:rPr>
              <a:t>Patient list that staff create in CPRS.</a:t>
            </a:r>
          </a:p>
          <a:p>
            <a:endParaRPr lang="en-US" dirty="0" smtClean="0"/>
          </a:p>
          <a:p>
            <a:endParaRPr lang="en-US" dirty="0" smtClean="0"/>
          </a:p>
          <a:p>
            <a:r>
              <a:rPr lang="en-US" dirty="0" smtClean="0"/>
              <a:t>Melinda;</a:t>
            </a:r>
            <a:r>
              <a:rPr lang="en-US" baseline="0" dirty="0" smtClean="0"/>
              <a:t>  How do they do this, thru </a:t>
            </a:r>
            <a:r>
              <a:rPr lang="en-US" baseline="0" dirty="0" err="1" smtClean="0"/>
              <a:t>cprs</a:t>
            </a:r>
            <a:r>
              <a:rPr lang="en-US" baseline="0" dirty="0" smtClean="0"/>
              <a:t> or vista?</a:t>
            </a:r>
          </a:p>
          <a:p>
            <a:endParaRPr lang="en-US" baseline="0" dirty="0" smtClean="0"/>
          </a:p>
          <a:p>
            <a:r>
              <a:rPr lang="en-US" baseline="0" dirty="0" smtClean="0"/>
              <a:t>Harold:  they can do either</a:t>
            </a:r>
          </a:p>
          <a:p>
            <a:endParaRPr lang="en-US" baseline="0" dirty="0" smtClean="0"/>
          </a:p>
          <a:p>
            <a:r>
              <a:rPr lang="en-US" baseline="0" dirty="0" smtClean="0"/>
              <a:t>[demo-just for second on CPRS]</a:t>
            </a:r>
          </a:p>
          <a:p>
            <a:r>
              <a:rPr lang="en-US" baseline="0" dirty="0" smtClean="0"/>
              <a:t>[DEMO-JUST FOR SECOND IN VISTA]</a:t>
            </a:r>
            <a:endParaRPr lang="en-US" dirty="0"/>
          </a:p>
        </p:txBody>
      </p:sp>
      <p:sp>
        <p:nvSpPr>
          <p:cNvPr id="4" name="Slide Number Placeholder 3"/>
          <p:cNvSpPr>
            <a:spLocks noGrp="1"/>
          </p:cNvSpPr>
          <p:nvPr>
            <p:ph type="sldNum" sz="quarter" idx="10"/>
          </p:nvPr>
        </p:nvSpPr>
        <p:spPr/>
        <p:txBody>
          <a:bodyPr/>
          <a:lstStyle/>
          <a:p>
            <a:fld id="{C4F5BBF1-9843-4F0F-97DA-00F3A8821D29}" type="slidenum">
              <a:rPr lang="en-US" smtClean="0"/>
              <a:t>13</a:t>
            </a:fld>
            <a:endParaRPr lang="en-US"/>
          </a:p>
        </p:txBody>
      </p:sp>
    </p:spTree>
    <p:extLst>
      <p:ext uri="{BB962C8B-B14F-4D97-AF65-F5344CB8AC3E}">
        <p14:creationId xmlns:p14="http://schemas.microsoft.com/office/powerpoint/2010/main" val="78768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Let’s talk a</a:t>
            </a:r>
            <a:r>
              <a:rPr lang="en-US" baseline="0" dirty="0" smtClean="0"/>
              <a:t> little about the fields that are contained within the Team List Menu Options.</a:t>
            </a:r>
          </a:p>
          <a:p>
            <a:endParaRPr lang="en-US" baseline="0" dirty="0" smtClean="0"/>
          </a:p>
          <a:p>
            <a:r>
              <a:rPr lang="en-US" baseline="0" dirty="0" smtClean="0"/>
              <a:t>Next is the Team Type.  Let’s take a minute to talk about these team types.</a:t>
            </a:r>
          </a:p>
          <a:p>
            <a:endParaRPr lang="en-US" baseline="0" dirty="0" smtClean="0"/>
          </a:p>
          <a:p>
            <a:pPr marL="0" marR="0" lvl="0" indent="0" algn="l" defTabSz="914400" rtl="0" eaLnBrk="1" fontAlgn="base" latinLnBrk="0" hangingPunct="1">
              <a:lnSpc>
                <a:spcPct val="100000"/>
              </a:lnSpc>
              <a:spcBef>
                <a:spcPct val="0"/>
              </a:spcBef>
              <a:spcAft>
                <a:spcPct val="0"/>
              </a:spcAft>
              <a:buClrTx/>
              <a:buSzTx/>
              <a:buFontTx/>
              <a:buNone/>
              <a:tabLst/>
              <a:defRPr/>
            </a:pPr>
            <a:r>
              <a:rPr lang="en-US" baseline="0" dirty="0" smtClean="0"/>
              <a:t>Next is the “Team Patient Autolinked” team type. This team type is a </a:t>
            </a:r>
            <a:r>
              <a:rPr kumimoji="0" lang="en-US" sz="1800" b="0" i="0" u="none" strike="noStrike" kern="1200" cap="none" spc="0" normalizeH="0" baseline="0" noProof="0" dirty="0" smtClean="0">
                <a:ln>
                  <a:noFill/>
                </a:ln>
                <a:solidFill>
                  <a:srgbClr val="000000"/>
                </a:solidFill>
                <a:effectLst/>
                <a:uLnTx/>
                <a:uFillTx/>
                <a:latin typeface="Arial"/>
                <a:ea typeface="+mn-ea"/>
                <a:cs typeface="+mn-cs"/>
              </a:rPr>
              <a:t>Patient list that is autolinked to staff, updated AUTOMATICALLY by the Admission, Discharge, and Transfer movements of patients in the Hospital Administration Package.</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Melinda:  I am training residents covering inpatient c1—</a:t>
            </a:r>
            <a:r>
              <a:rPr kumimoji="0" lang="en-US" sz="1800" b="0" i="0" u="none" strike="noStrike" kern="1200" cap="none" spc="0" normalizeH="0" baseline="0" noProof="0" dirty="0" err="1" smtClean="0">
                <a:ln>
                  <a:noFill/>
                </a:ln>
                <a:solidFill>
                  <a:srgbClr val="000000"/>
                </a:solidFill>
                <a:effectLst/>
                <a:uLnTx/>
                <a:uFillTx/>
                <a:latin typeface="Arial"/>
                <a:ea typeface="+mn-ea"/>
                <a:cs typeface="+mn-cs"/>
              </a:rPr>
              <a:t>autol</a:t>
            </a:r>
            <a:endParaRPr kumimoji="0" lang="en-US" sz="1800" b="0" i="0" u="none" strike="noStrike" kern="120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Harold:  exactly</a:t>
            </a:r>
          </a:p>
        </p:txBody>
      </p:sp>
      <p:sp>
        <p:nvSpPr>
          <p:cNvPr id="4" name="Slide Number Placeholder 3"/>
          <p:cNvSpPr>
            <a:spLocks noGrp="1"/>
          </p:cNvSpPr>
          <p:nvPr>
            <p:ph type="sldNum" sz="quarter" idx="10"/>
          </p:nvPr>
        </p:nvSpPr>
        <p:spPr/>
        <p:txBody>
          <a:bodyPr/>
          <a:lstStyle/>
          <a:p>
            <a:fld id="{C4F5BBF1-9843-4F0F-97DA-00F3A8821D29}" type="slidenum">
              <a:rPr lang="en-US" smtClean="0"/>
              <a:t>14</a:t>
            </a:fld>
            <a:endParaRPr lang="en-US"/>
          </a:p>
        </p:txBody>
      </p:sp>
    </p:spTree>
    <p:extLst>
      <p:ext uri="{BB962C8B-B14F-4D97-AF65-F5344CB8AC3E}">
        <p14:creationId xmlns:p14="http://schemas.microsoft.com/office/powerpoint/2010/main" val="78768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Let’s talk a</a:t>
            </a:r>
            <a:r>
              <a:rPr lang="en-US" baseline="0" dirty="0" smtClean="0"/>
              <a:t> little about the fields that are contained within the Team List Menu Options.</a:t>
            </a:r>
          </a:p>
          <a:p>
            <a:endParaRPr lang="en-US" baseline="0" dirty="0" smtClean="0"/>
          </a:p>
          <a:p>
            <a:r>
              <a:rPr lang="en-US" baseline="0" dirty="0" smtClean="0"/>
              <a:t>Next is the Team Type.  Let’s take a minute to talk about these team types.</a:t>
            </a:r>
          </a:p>
          <a:p>
            <a:endParaRPr lang="en-US" baseline="0" dirty="0" smtClean="0"/>
          </a:p>
          <a:p>
            <a:pPr marL="0" marR="0" lvl="0" indent="0" algn="l" defTabSz="914400" rtl="0" eaLnBrk="1" fontAlgn="base" latinLnBrk="0" hangingPunct="1">
              <a:lnSpc>
                <a:spcPct val="100000"/>
              </a:lnSpc>
              <a:spcBef>
                <a:spcPct val="0"/>
              </a:spcBef>
              <a:spcAft>
                <a:spcPct val="0"/>
              </a:spcAft>
              <a:buClrTx/>
              <a:buSzTx/>
              <a:buFontTx/>
              <a:buNone/>
              <a:tabLst/>
              <a:defRPr/>
            </a:pPr>
            <a:r>
              <a:rPr lang="en-US" baseline="0" dirty="0" smtClean="0"/>
              <a:t>Next is the “Team Patient Manual” team type. This team type is a </a:t>
            </a:r>
            <a:r>
              <a:rPr kumimoji="0" lang="en-US" sz="1800" b="0" i="0" u="none" strike="noStrike" kern="1200" cap="none" spc="0" normalizeH="0" baseline="0" noProof="0" dirty="0" smtClean="0">
                <a:ln>
                  <a:noFill/>
                </a:ln>
                <a:solidFill>
                  <a:srgbClr val="000000"/>
                </a:solidFill>
                <a:effectLst/>
                <a:uLnTx/>
                <a:uFillTx/>
                <a:latin typeface="Arial"/>
                <a:ea typeface="+mn-ea"/>
                <a:cs typeface="+mn-cs"/>
              </a:rPr>
              <a:t>Patient list that is autolinked to staff, updated Manually by the staff on the team.</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Melinda:  So </a:t>
            </a:r>
            <a:r>
              <a:rPr kumimoji="0" lang="en-US" sz="1800" b="0" i="0" u="none" strike="noStrike" kern="1200" cap="none" spc="0" normalizeH="0" baseline="0" noProof="0" dirty="0" err="1" smtClean="0">
                <a:ln>
                  <a:noFill/>
                </a:ln>
                <a:solidFill>
                  <a:srgbClr val="000000"/>
                </a:solidFill>
                <a:effectLst/>
                <a:uLnTx/>
                <a:uFillTx/>
                <a:latin typeface="Arial"/>
                <a:ea typeface="+mn-ea"/>
                <a:cs typeface="+mn-cs"/>
              </a:rPr>
              <a:t>harold</a:t>
            </a:r>
            <a:r>
              <a:rPr kumimoji="0" lang="en-US" sz="1800" b="0" i="0" u="none" strike="noStrike" kern="1200" cap="none" spc="0" normalizeH="0" baseline="0" noProof="0" dirty="0" smtClean="0">
                <a:ln>
                  <a:noFill/>
                </a:ln>
                <a:solidFill>
                  <a:srgbClr val="000000"/>
                </a:solidFill>
                <a:effectLst/>
                <a:uLnTx/>
                <a:uFillTx/>
                <a:latin typeface="Arial"/>
                <a:ea typeface="+mn-ea"/>
                <a:cs typeface="+mn-cs"/>
              </a:rPr>
              <a:t>, if my rotation is I am covering, red team, medical service has assured my patients that I am covering are on the red team list.  These patients could be anywhere,  in hospital, and maybe you are a consult team covering and your clerk keeps this list on who your patients are.</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Harold, great example!  Lets next type of team.</a:t>
            </a:r>
          </a:p>
          <a:p>
            <a:endParaRPr lang="en-US" dirty="0"/>
          </a:p>
        </p:txBody>
      </p:sp>
      <p:sp>
        <p:nvSpPr>
          <p:cNvPr id="4" name="Slide Number Placeholder 3"/>
          <p:cNvSpPr>
            <a:spLocks noGrp="1"/>
          </p:cNvSpPr>
          <p:nvPr>
            <p:ph type="sldNum" sz="quarter" idx="10"/>
          </p:nvPr>
        </p:nvSpPr>
        <p:spPr/>
        <p:txBody>
          <a:bodyPr/>
          <a:lstStyle/>
          <a:p>
            <a:fld id="{C4F5BBF1-9843-4F0F-97DA-00F3A8821D29}" type="slidenum">
              <a:rPr lang="en-US" smtClean="0"/>
              <a:t>15</a:t>
            </a:fld>
            <a:endParaRPr lang="en-US"/>
          </a:p>
        </p:txBody>
      </p:sp>
    </p:spTree>
    <p:extLst>
      <p:ext uri="{BB962C8B-B14F-4D97-AF65-F5344CB8AC3E}">
        <p14:creationId xmlns:p14="http://schemas.microsoft.com/office/powerpoint/2010/main" val="787680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Let’s talk a</a:t>
            </a:r>
            <a:r>
              <a:rPr lang="en-US" baseline="0" dirty="0" smtClean="0"/>
              <a:t> little about the fields that are contained within the Team List Menu Options.</a:t>
            </a:r>
          </a:p>
          <a:p>
            <a:endParaRPr lang="en-US" baseline="0" dirty="0" smtClean="0"/>
          </a:p>
          <a:p>
            <a:r>
              <a:rPr lang="en-US" baseline="0" dirty="0" smtClean="0"/>
              <a:t>Next is the Team Type.  Let’s take a minute to talk about these team types.</a:t>
            </a:r>
          </a:p>
          <a:p>
            <a:endParaRPr lang="en-US" baseline="0" dirty="0" smtClean="0"/>
          </a:p>
          <a:p>
            <a:pPr marL="0" marR="0" lvl="0" indent="0" algn="l" defTabSz="914400" rtl="0" eaLnBrk="1" fontAlgn="base" latinLnBrk="0" hangingPunct="1">
              <a:lnSpc>
                <a:spcPct val="100000"/>
              </a:lnSpc>
              <a:spcBef>
                <a:spcPct val="0"/>
              </a:spcBef>
              <a:spcAft>
                <a:spcPct val="0"/>
              </a:spcAft>
              <a:buClrTx/>
              <a:buSzTx/>
              <a:buFontTx/>
              <a:buNone/>
              <a:tabLst/>
              <a:defRPr/>
            </a:pPr>
            <a:r>
              <a:rPr lang="en-US" baseline="0" dirty="0" smtClean="0"/>
              <a:t>Next is the “Manual Removal/</a:t>
            </a:r>
            <a:r>
              <a:rPr lang="en-US" baseline="0" dirty="0" err="1" smtClean="0"/>
              <a:t>Autolink</a:t>
            </a:r>
            <a:r>
              <a:rPr lang="en-US" baseline="0" dirty="0" smtClean="0"/>
              <a:t> Addition” team type. This team type is a </a:t>
            </a:r>
            <a:r>
              <a:rPr kumimoji="0" lang="en-US" sz="1800" b="0" i="0" u="none" strike="noStrike" kern="1200" cap="none" spc="0" normalizeH="0" baseline="0" noProof="0" dirty="0" smtClean="0">
                <a:ln>
                  <a:noFill/>
                </a:ln>
                <a:solidFill>
                  <a:srgbClr val="000000"/>
                </a:solidFill>
                <a:effectLst/>
                <a:uLnTx/>
                <a:uFillTx/>
                <a:latin typeface="Arial"/>
                <a:ea typeface="+mn-ea"/>
                <a:cs typeface="+mn-cs"/>
              </a:rPr>
              <a:t>Patient list that is autolinked to staff, updated AUTOMATICALLY by the Admission, Discharge, or Transfer in the Hospital Administration Package, but MANUALLY removed by staff.</a:t>
            </a:r>
          </a:p>
          <a:p>
            <a:endParaRPr lang="en-US" dirty="0" smtClean="0"/>
          </a:p>
          <a:p>
            <a:r>
              <a:rPr lang="en-US" dirty="0" smtClean="0"/>
              <a:t>Harold:</a:t>
            </a:r>
            <a:r>
              <a:rPr lang="en-US" baseline="0" dirty="0" smtClean="0"/>
              <a:t>  </a:t>
            </a:r>
            <a:r>
              <a:rPr lang="en-US" dirty="0" smtClean="0"/>
              <a:t>Good example would be</a:t>
            </a:r>
            <a:r>
              <a:rPr lang="en-US" baseline="0" dirty="0" smtClean="0"/>
              <a:t> a consult team.</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4F5BBF1-9843-4F0F-97DA-00F3A8821D29}" type="slidenum">
              <a:rPr lang="en-US" smtClean="0"/>
              <a:t>16</a:t>
            </a:fld>
            <a:endParaRPr lang="en-US"/>
          </a:p>
        </p:txBody>
      </p:sp>
    </p:spTree>
    <p:extLst>
      <p:ext uri="{BB962C8B-B14F-4D97-AF65-F5344CB8AC3E}">
        <p14:creationId xmlns:p14="http://schemas.microsoft.com/office/powerpoint/2010/main" val="787680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The next field is the Enter Team Autolink field. </a:t>
            </a:r>
          </a:p>
          <a:p>
            <a:endParaRPr lang="en-US" dirty="0" smtClean="0"/>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If the team should be autolinked to another file enter the file name here. This is a patient list team that should be automatically updated based on Admission, Discharge, or Transfer movements and clinic enrollments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	Choose from: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		Ward:  Enter W. then name of ward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		Room-Bed: Enter R. then room number</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		Provider: Enter P. then provider name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		Specialty: Enter S. then specialty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		Clinic: Enter C. then clinic name</a:t>
            </a:r>
          </a:p>
          <a:p>
            <a:endParaRPr lang="en-US" dirty="0" smtClean="0"/>
          </a:p>
          <a:p>
            <a:r>
              <a:rPr lang="en-US" dirty="0" smtClean="0"/>
              <a:t>Melinda:  Provider can get confusing, and it will be explained later on in the</a:t>
            </a:r>
            <a:r>
              <a:rPr lang="en-US" baseline="0" dirty="0" smtClean="0"/>
              <a:t> presentation.</a:t>
            </a:r>
            <a:endParaRPr lang="en-US" dirty="0"/>
          </a:p>
        </p:txBody>
      </p:sp>
      <p:sp>
        <p:nvSpPr>
          <p:cNvPr id="4" name="Slide Number Placeholder 3"/>
          <p:cNvSpPr>
            <a:spLocks noGrp="1"/>
          </p:cNvSpPr>
          <p:nvPr>
            <p:ph type="sldNum" sz="quarter" idx="10"/>
          </p:nvPr>
        </p:nvSpPr>
        <p:spPr/>
        <p:txBody>
          <a:bodyPr/>
          <a:lstStyle/>
          <a:p>
            <a:fld id="{C4F5BBF1-9843-4F0F-97DA-00F3A8821D29}" type="slidenum">
              <a:rPr lang="en-US" smtClean="0"/>
              <a:t>17</a:t>
            </a:fld>
            <a:endParaRPr lang="en-US"/>
          </a:p>
        </p:txBody>
      </p:sp>
    </p:spTree>
    <p:extLst>
      <p:ext uri="{BB962C8B-B14F-4D97-AF65-F5344CB8AC3E}">
        <p14:creationId xmlns:p14="http://schemas.microsoft.com/office/powerpoint/2010/main" val="963659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The next field is the “Team Provider/User” field.  This field is used to add staff members to team list. The members must be added individually. If the list is of type TEAM PATIENT or PERSONAL PATIENT, users on the list may receive clinical notifications for patients also on this list.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Melinda:  So </a:t>
            </a:r>
            <a:r>
              <a:rPr kumimoji="0" lang="en-US" sz="1800" b="0" i="0" u="none" strike="noStrike" kern="1200" cap="none" spc="0" normalizeH="0" baseline="0" noProof="0" dirty="0" err="1" smtClean="0">
                <a:ln>
                  <a:noFill/>
                </a:ln>
                <a:solidFill>
                  <a:srgbClr val="000000"/>
                </a:solidFill>
                <a:effectLst/>
                <a:uLnTx/>
                <a:uFillTx/>
                <a:latin typeface="Arial"/>
                <a:ea typeface="+mn-ea"/>
                <a:cs typeface="+mn-cs"/>
              </a:rPr>
              <a:t>harold</a:t>
            </a:r>
            <a:r>
              <a:rPr kumimoji="0" lang="en-US" sz="1800" b="0" i="0" u="none" strike="noStrike" kern="1200" cap="none" spc="0" normalizeH="0" baseline="0" noProof="0" dirty="0" smtClean="0">
                <a:ln>
                  <a:noFill/>
                </a:ln>
                <a:solidFill>
                  <a:srgbClr val="000000"/>
                </a:solidFill>
                <a:effectLst/>
                <a:uLnTx/>
                <a:uFillTx/>
                <a:latin typeface="Arial"/>
                <a:ea typeface="+mn-ea"/>
                <a:cs typeface="+mn-cs"/>
              </a:rPr>
              <a:t>, this where we have to be careful because as soon as you attach a user to a team, depending the type of list, their notifications could greatly increase.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Now, this next field, called device, we know we are supposed to be paperless, however, we have consult teams, that come in the next morning, looking for those printouts!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Harold:  The next field is the “Device” field.  This field is used to enter a printer name when appropriate. </a:t>
            </a:r>
            <a:r>
              <a:rPr kumimoji="0" lang="en-US" sz="1800" b="0" i="1" u="none" strike="noStrike" kern="1200" cap="none" spc="0" normalizeH="0" baseline="0" noProof="0" dirty="0" smtClean="0">
                <a:ln>
                  <a:noFill/>
                </a:ln>
                <a:solidFill>
                  <a:srgbClr val="000000"/>
                </a:solidFill>
                <a:effectLst/>
                <a:uLnTx/>
                <a:uFillTx/>
                <a:latin typeface="Arial"/>
                <a:ea typeface="+mn-ea"/>
                <a:cs typeface="+mn-cs"/>
              </a:rPr>
              <a:t>[Need additional information on use of this field]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a:ea typeface="+mn-ea"/>
                <a:cs typeface="+mn-cs"/>
              </a:rPr>
              <a:t>Network printer name for that team created when there is a notification.  Make sure the device is in a secure area cause the notification will contain </a:t>
            </a:r>
            <a:r>
              <a:rPr kumimoji="0" lang="en-US" sz="1800" b="0" i="0" u="none" strike="noStrike" kern="1200" cap="none" spc="0" normalizeH="0" baseline="0" noProof="0" dirty="0" err="1" smtClean="0">
                <a:ln>
                  <a:noFill/>
                </a:ln>
                <a:solidFill>
                  <a:srgbClr val="000000"/>
                </a:solidFill>
                <a:effectLst/>
                <a:uLnTx/>
                <a:uFillTx/>
                <a:latin typeface="Arial"/>
                <a:ea typeface="+mn-ea"/>
                <a:cs typeface="+mn-cs"/>
              </a:rPr>
              <a:t>pii</a:t>
            </a:r>
            <a:r>
              <a:rPr kumimoji="0" lang="en-US" sz="1800" b="0" i="0" u="none" strike="noStrike" kern="1200" cap="none" spc="0" normalizeH="0" baseline="0" noProof="0" dirty="0" smtClean="0">
                <a:ln>
                  <a:noFill/>
                </a:ln>
                <a:solidFill>
                  <a:srgbClr val="000000"/>
                </a:solidFill>
                <a:effectLst/>
                <a:uLnTx/>
                <a:uFillTx/>
                <a:latin typeface="Arial"/>
                <a:ea typeface="+mn-ea"/>
                <a:cs typeface="+mn-cs"/>
              </a:rPr>
              <a:t> data.</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Harold:  The last field is the “Subscription Status” field.  This field determines if users can add or remove themselves to the Team through the CPRS GUI.  The choices are “NO” meaning users cannot add/remove themselves and “YES” meaning users can add/remove themselves from the team.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Melinda:  Let’s just look at what it means to subscribe to a team thru the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gui</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Let’s see if we got any out there in our test database to subscribe to.</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4F5BBF1-9843-4F0F-97DA-00F3A8821D29}" type="slidenum">
              <a:rPr lang="en-US" smtClean="0"/>
              <a:t>18</a:t>
            </a:fld>
            <a:endParaRPr lang="en-US"/>
          </a:p>
        </p:txBody>
      </p:sp>
    </p:spTree>
    <p:extLst>
      <p:ext uri="{BB962C8B-B14F-4D97-AF65-F5344CB8AC3E}">
        <p14:creationId xmlns:p14="http://schemas.microsoft.com/office/powerpoint/2010/main" val="28423489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Now let’s go through the steps for</a:t>
            </a:r>
            <a:r>
              <a:rPr lang="en-US" baseline="0" dirty="0" smtClean="0"/>
              <a:t> using these menus</a:t>
            </a:r>
          </a:p>
        </p:txBody>
      </p:sp>
      <p:sp>
        <p:nvSpPr>
          <p:cNvPr id="4" name="Slide Number Placeholder 3"/>
          <p:cNvSpPr>
            <a:spLocks noGrp="1"/>
          </p:cNvSpPr>
          <p:nvPr>
            <p:ph type="sldNum" sz="quarter" idx="10"/>
          </p:nvPr>
        </p:nvSpPr>
        <p:spPr/>
        <p:txBody>
          <a:bodyPr/>
          <a:lstStyle/>
          <a:p>
            <a:fld id="{08AA51C3-518F-4F0D-B932-9AF47A2C9D15}" type="slidenum">
              <a:rPr lang="en-US" smtClean="0"/>
              <a:t>19</a:t>
            </a:fld>
            <a:endParaRPr lang="en-US"/>
          </a:p>
        </p:txBody>
      </p:sp>
    </p:spTree>
    <p:extLst>
      <p:ext uri="{BB962C8B-B14F-4D97-AF65-F5344CB8AC3E}">
        <p14:creationId xmlns:p14="http://schemas.microsoft.com/office/powerpoint/2010/main" val="574752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Now I’d like to ask a poll question.  </a:t>
            </a:r>
          </a:p>
          <a:p>
            <a:endParaRPr lang="en-US" dirty="0" smtClean="0"/>
          </a:p>
          <a:p>
            <a:r>
              <a:rPr lang="en-US" dirty="0" smtClean="0"/>
              <a:t>(usually</a:t>
            </a:r>
            <a:r>
              <a:rPr lang="en-US" baseline="0" dirty="0" smtClean="0"/>
              <a:t> presenters read the poll question and acknowledge that the possible answers are on the screen)</a:t>
            </a:r>
            <a:endParaRPr lang="en-US" dirty="0" smtClean="0"/>
          </a:p>
          <a:p>
            <a:endParaRPr lang="en-US" dirty="0" smtClean="0"/>
          </a:p>
          <a:p>
            <a:r>
              <a:rPr lang="en-US" dirty="0" smtClean="0"/>
              <a:t>To answer this question, use the blue polling</a:t>
            </a:r>
            <a:r>
              <a:rPr lang="en-US" baseline="0" dirty="0" smtClean="0"/>
              <a:t> icon above my head.  We’ll move on and come back to your results in just a moment.</a:t>
            </a:r>
          </a:p>
          <a:p>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[erase these notes and add your own!]</a:t>
            </a:r>
          </a:p>
          <a:p>
            <a:endParaRPr lang="en-US" dirty="0" smtClean="0"/>
          </a:p>
        </p:txBody>
      </p:sp>
      <p:sp>
        <p:nvSpPr>
          <p:cNvPr id="4" name="Slide Number Placeholder 3"/>
          <p:cNvSpPr>
            <a:spLocks noGrp="1"/>
          </p:cNvSpPr>
          <p:nvPr>
            <p:ph type="sldNum" sz="quarter" idx="10"/>
          </p:nvPr>
        </p:nvSpPr>
        <p:spPr/>
        <p:txBody>
          <a:bodyPr/>
          <a:lstStyle/>
          <a:p>
            <a:fld id="{08AA51C3-518F-4F0D-B932-9AF47A2C9D15}" type="slidenum">
              <a:rPr lang="en-US" smtClean="0"/>
              <a:t>2</a:t>
            </a:fld>
            <a:endParaRPr lang="en-US"/>
          </a:p>
        </p:txBody>
      </p:sp>
    </p:spTree>
    <p:extLst>
      <p:ext uri="{BB962C8B-B14F-4D97-AF65-F5344CB8AC3E}">
        <p14:creationId xmlns:p14="http://schemas.microsoft.com/office/powerpoint/2010/main" val="508556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Now let’s look at autolinked teams.  These are teams of inpatients that are added/removed from the team based on the Hospital Administration Package movements of Admission, Discharge, and Transfers (ADT movements).  The attending physician can be assigned to this team and any additional providers  who need to be notified regarding these patients.</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20</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Let’s create an autolinked team.</a:t>
            </a:r>
            <a:endParaRPr kumimoji="0" lang="en-US" sz="4400" b="0" i="0" u="none" strike="noStrike" kern="1200" cap="none" spc="0" normalizeH="0" baseline="0" noProof="0" dirty="0" smtClean="0">
              <a:ln>
                <a:noFill/>
              </a:ln>
              <a:solidFill>
                <a:prstClr val="black"/>
              </a:solidFill>
              <a:effectLst/>
              <a:uLnTx/>
              <a:uFillTx/>
              <a:latin typeface="Times New Roman"/>
              <a:ea typeface="Times New Roman"/>
              <a:cs typeface="+mn-cs"/>
            </a:endParaRPr>
          </a:p>
          <a:p>
            <a:endParaRPr lang="en-US" dirty="0" smtClean="0"/>
          </a:p>
          <a:p>
            <a:r>
              <a:rPr lang="en-US" dirty="0" smtClean="0"/>
              <a:t>Select </a:t>
            </a:r>
            <a:r>
              <a:rPr lang="en-US" baseline="0" dirty="0" smtClean="0"/>
              <a:t>the </a:t>
            </a:r>
            <a:r>
              <a:rPr lang="en-US" b="1" i="1" baseline="0" dirty="0" smtClean="0"/>
              <a:t>CPRS Manager Menu </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21</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CPRS  Configuration (</a:t>
            </a:r>
            <a:r>
              <a:rPr lang="en-US" b="1" i="1" baseline="0" dirty="0" err="1" smtClean="0"/>
              <a:t>Clin</a:t>
            </a:r>
            <a:r>
              <a:rPr lang="en-US" b="1" i="1" baseline="0" dirty="0" smtClean="0"/>
              <a:t> </a:t>
            </a:r>
            <a:r>
              <a:rPr lang="en-US" b="1" i="1" baseline="0" dirty="0" err="1" smtClean="0"/>
              <a:t>Coord</a:t>
            </a:r>
            <a:r>
              <a:rPr lang="en-US" b="1" i="1" baseline="0" dirty="0" smtClean="0"/>
              <a: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22</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Patient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23</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Team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24</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Select the </a:t>
            </a:r>
            <a:r>
              <a:rPr kumimoji="0" lang="en-US" sz="1200" b="1" i="1" u="none" strike="noStrike" kern="1200" cap="none" spc="0" normalizeH="0" baseline="0" noProof="0" dirty="0" smtClean="0">
                <a:ln>
                  <a:noFill/>
                </a:ln>
                <a:solidFill>
                  <a:prstClr val="black"/>
                </a:solidFill>
                <a:effectLst/>
                <a:uLnTx/>
                <a:uFillTx/>
                <a:latin typeface="+mn-lt"/>
                <a:ea typeface="+mn-ea"/>
                <a:cs typeface="+mn-cs"/>
              </a:rPr>
              <a:t>Create/Add to Team List</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t>25</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r>
              <a:rPr lang="en-US" sz="1200" b="0" i="0" u="none" strike="noStrike" baseline="0" dirty="0" smtClean="0">
                <a:latin typeface="r_ansi"/>
              </a:rPr>
              <a:t>A team list is a list containing patients related to several providers.</a:t>
            </a:r>
          </a:p>
          <a:p>
            <a:r>
              <a:rPr lang="en-US" sz="1200" b="0" i="0" u="none" strike="noStrike" baseline="0" dirty="0" smtClean="0">
                <a:latin typeface="r_ansi"/>
              </a:rPr>
              <a:t>These providers are the list's users.  You may now create a new team list</a:t>
            </a:r>
          </a:p>
          <a:p>
            <a:r>
              <a:rPr lang="en-US" sz="1200" b="0" i="0" u="none" strike="noStrike" baseline="0" dirty="0" smtClean="0">
                <a:latin typeface="r_ansi"/>
              </a:rPr>
              <a:t>or add </a:t>
            </a:r>
            <a:r>
              <a:rPr lang="en-US" sz="1200" b="0" i="0" u="none" strike="noStrike" baseline="0" dirty="0" err="1" smtClean="0">
                <a:latin typeface="r_ansi"/>
              </a:rPr>
              <a:t>autolinks</a:t>
            </a:r>
            <a:r>
              <a:rPr lang="en-US" sz="1200" b="0" i="0" u="none" strike="noStrike" baseline="0" dirty="0" smtClean="0">
                <a:latin typeface="r_ansi"/>
              </a:rPr>
              <a:t>, users and/or patients to an existing team list.  </a:t>
            </a:r>
            <a:r>
              <a:rPr lang="en-US" sz="1200" b="0" i="0" u="none" strike="noStrike" baseline="0" dirty="0" err="1" smtClean="0">
                <a:latin typeface="r_ansi"/>
              </a:rPr>
              <a:t>Autolinks</a:t>
            </a:r>
            <a:endParaRPr lang="en-US" sz="1200" b="0" i="0" u="none" strike="noStrike" baseline="0" dirty="0" smtClean="0">
              <a:latin typeface="r_ansi"/>
            </a:endParaRPr>
          </a:p>
          <a:p>
            <a:r>
              <a:rPr lang="en-US" sz="1200" b="0" i="0" u="none" strike="noStrike" baseline="0" dirty="0" smtClean="0">
                <a:latin typeface="r_ansi"/>
              </a:rPr>
              <a:t>automatically add or remove patients with ADT movements.  Users on the list</a:t>
            </a:r>
          </a:p>
          <a:p>
            <a:r>
              <a:rPr lang="en-US" sz="1200" b="0" i="0" u="none" strike="noStrike" baseline="0" dirty="0" smtClean="0">
                <a:latin typeface="r_ansi"/>
              </a:rPr>
              <a:t>may receive notifications regarding patients on the same list.  Please prefix</a:t>
            </a:r>
          </a:p>
          <a:p>
            <a:r>
              <a:rPr lang="en-US" sz="1200" b="0" i="0" u="none" strike="noStrike" baseline="0" dirty="0" smtClean="0">
                <a:latin typeface="r_ansi"/>
              </a:rPr>
              <a:t>your list name with 'TEAM' or 'SERVICE' (e.g. TEAM7B, SERVICECARDIOLOGY.)</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Enter the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Team List Name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smtClean="0">
                <a:latin typeface="r_ansi"/>
              </a:rPr>
              <a:t>Are you adding 'TEAMVEHU1' as a new OE/RR LIST (the 153RD)? No//  Answer “YES” to this prompt.</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t>26</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r>
              <a:rPr lang="en-US" sz="1200" b="0" i="0" u="none" strike="noStrike" baseline="0" dirty="0" smtClean="0">
                <a:latin typeface="r_ansi"/>
              </a:rPr>
              <a:t>Remember the Team types we discussed earlier in the program.  Now you will choose from those four types. </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Enter the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Type: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For this team we are choosing TA TEAM PATIENT AUTOLINKED.</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t>27</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r>
              <a:rPr lang="en-US" sz="1200" b="0" i="0" u="none" strike="noStrike" baseline="0" dirty="0" smtClean="0">
                <a:latin typeface="r_ansi"/>
              </a:rPr>
              <a:t>Remember the Team types we discussed earlier in the program.  Now you will choose from those four types. </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Enter the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Team </a:t>
            </a:r>
            <a:r>
              <a:rPr kumimoji="0" lang="en-US" sz="1200" b="1" i="0" u="none" strike="noStrike" kern="1200" cap="none" spc="0" normalizeH="0" baseline="0" noProof="0" dirty="0" err="1" smtClean="0">
                <a:ln>
                  <a:noFill/>
                </a:ln>
                <a:solidFill>
                  <a:prstClr val="black"/>
                </a:solidFill>
                <a:effectLst/>
                <a:uLnTx/>
                <a:uFillTx/>
                <a:latin typeface="+mn-lt"/>
                <a:ea typeface="+mn-ea"/>
                <a:cs typeface="+mn-cs"/>
              </a:rPr>
              <a:t>autolink</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Let’s enter a question mark here to see what choices we have.</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lang="en-US" sz="1200" b="0" i="0" u="none" strike="noStrike" baseline="0" dirty="0" smtClean="0">
                <a:latin typeface="r_ansi"/>
              </a:rPr>
              <a:t>You may enter a new AUTOLINK, if you wish</a:t>
            </a:r>
          </a:p>
          <a:p>
            <a:r>
              <a:rPr lang="en-US" sz="1200" b="0" i="0" u="none" strike="noStrike" baseline="0" dirty="0" smtClean="0">
                <a:latin typeface="r_ansi"/>
              </a:rPr>
              <a:t>        Enter the file and entry this list will be linked to for automatic patient updates during ADT patient movements and CLINIC enrollments.</a:t>
            </a:r>
          </a:p>
          <a:p>
            <a:r>
              <a:rPr lang="en-US" sz="1200" b="0" i="0" u="none" strike="noStrike" baseline="0" dirty="0" smtClean="0">
                <a:latin typeface="r_ansi"/>
              </a:rPr>
              <a:t>        Enter one of the following:</a:t>
            </a:r>
          </a:p>
          <a:p>
            <a:r>
              <a:rPr lang="en-US" sz="1200" b="0" i="0" u="none" strike="noStrike" baseline="0" dirty="0" smtClean="0">
                <a:latin typeface="r_ansi"/>
              </a:rPr>
              <a:t>          </a:t>
            </a:r>
            <a:r>
              <a:rPr lang="en-US" sz="1200" b="0" i="0" u="none" strike="noStrike" baseline="0" dirty="0" err="1" smtClean="0">
                <a:latin typeface="r_ansi"/>
              </a:rPr>
              <a:t>W.EntryName</a:t>
            </a:r>
            <a:r>
              <a:rPr lang="en-US" sz="1200" b="0" i="0" u="none" strike="noStrike" baseline="0" dirty="0" smtClean="0">
                <a:latin typeface="r_ansi"/>
              </a:rPr>
              <a:t> to select a WARD</a:t>
            </a:r>
          </a:p>
          <a:p>
            <a:r>
              <a:rPr lang="en-US" sz="1200" b="0" i="0" u="none" strike="noStrike" baseline="0" dirty="0" smtClean="0">
                <a:latin typeface="r_ansi"/>
              </a:rPr>
              <a:t>          </a:t>
            </a:r>
            <a:r>
              <a:rPr lang="en-US" sz="1200" b="0" i="0" u="none" strike="noStrike" baseline="0" dirty="0" err="1" smtClean="0">
                <a:latin typeface="r_ansi"/>
              </a:rPr>
              <a:t>R.EntryName</a:t>
            </a:r>
            <a:r>
              <a:rPr lang="en-US" sz="1200" b="0" i="0" u="none" strike="noStrike" baseline="0" dirty="0" smtClean="0">
                <a:latin typeface="r_ansi"/>
              </a:rPr>
              <a:t> to select a ROOM-BED</a:t>
            </a:r>
          </a:p>
          <a:p>
            <a:r>
              <a:rPr lang="en-US" sz="1200" b="0" i="0" u="none" strike="noStrike" baseline="0" dirty="0" smtClean="0">
                <a:latin typeface="r_ansi"/>
              </a:rPr>
              <a:t>          </a:t>
            </a:r>
            <a:r>
              <a:rPr lang="en-US" sz="1200" b="0" i="0" u="none" strike="noStrike" baseline="0" dirty="0" err="1" smtClean="0">
                <a:latin typeface="r_ansi"/>
              </a:rPr>
              <a:t>P.EntryName</a:t>
            </a:r>
            <a:r>
              <a:rPr lang="en-US" sz="1200" b="0" i="0" u="none" strike="noStrike" baseline="0" dirty="0" smtClean="0">
                <a:latin typeface="r_ansi"/>
              </a:rPr>
              <a:t> to select a PROVIDER</a:t>
            </a:r>
          </a:p>
          <a:p>
            <a:r>
              <a:rPr lang="en-US" sz="1200" b="0" i="0" u="none" strike="noStrike" baseline="0" dirty="0" smtClean="0">
                <a:latin typeface="r_ansi"/>
              </a:rPr>
              <a:t>          </a:t>
            </a:r>
            <a:r>
              <a:rPr lang="en-US" sz="1200" b="0" i="0" u="none" strike="noStrike" baseline="0" dirty="0" err="1" smtClean="0">
                <a:latin typeface="r_ansi"/>
              </a:rPr>
              <a:t>S.EntryName</a:t>
            </a:r>
            <a:r>
              <a:rPr lang="en-US" sz="1200" b="0" i="0" u="none" strike="noStrike" baseline="0" dirty="0" smtClean="0">
                <a:latin typeface="r_ansi"/>
              </a:rPr>
              <a:t> to select a SPECIALTY</a:t>
            </a:r>
          </a:p>
          <a:p>
            <a:r>
              <a:rPr lang="en-US" sz="1200" b="0" i="0" u="none" strike="noStrike" baseline="0" dirty="0" smtClean="0">
                <a:latin typeface="r_ansi"/>
              </a:rPr>
              <a:t>          </a:t>
            </a:r>
            <a:r>
              <a:rPr lang="en-US" sz="1200" b="0" i="0" u="none" strike="noStrike" baseline="0" dirty="0" err="1" smtClean="0">
                <a:latin typeface="r_ansi"/>
              </a:rPr>
              <a:t>C.EntryName</a:t>
            </a:r>
            <a:r>
              <a:rPr lang="en-US" sz="1200" b="0" i="0" u="none" strike="noStrike" baseline="0" dirty="0" smtClean="0">
                <a:latin typeface="r_ansi"/>
              </a:rPr>
              <a:t> to select a CLINIC</a:t>
            </a:r>
          </a:p>
          <a:p>
            <a:r>
              <a:rPr lang="en-US" sz="1200" b="0" i="0" u="none" strike="noStrike" baseline="0" dirty="0" smtClean="0">
                <a:latin typeface="r_ansi"/>
              </a:rPr>
              <a:t>    </a:t>
            </a:r>
          </a:p>
          <a:p>
            <a:r>
              <a:rPr lang="en-US" sz="1200" b="0" i="0" u="none" strike="noStrike" baseline="0" dirty="0" smtClean="0">
                <a:latin typeface="r_ansi"/>
              </a:rPr>
              <a:t>        To see the entries in any particular file type &lt;Prefix.?&gt; For instance, typing W.? Will search for the list of Wards in the system.  </a:t>
            </a:r>
          </a:p>
          <a:p>
            <a:r>
              <a:rPr kumimoji="0" lang="en-US" sz="1200" b="0" i="0" u="none" strike="noStrike" kern="1200" cap="none" spc="0" normalizeH="0" baseline="0" noProof="0" dirty="0" smtClean="0">
                <a:ln>
                  <a:noFill/>
                </a:ln>
                <a:solidFill>
                  <a:prstClr val="black"/>
                </a:solidFill>
                <a:effectLst/>
                <a:uLnTx/>
                <a:uFillTx/>
                <a:latin typeface="r_ansi"/>
                <a:ea typeface="+mn-ea"/>
                <a:cs typeface="+mn-cs"/>
              </a:rPr>
              <a:t>For this team we are choosing W.GEN MED</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r_ansi"/>
                <a:ea typeface="+mn-ea"/>
                <a:cs typeface="+mn-cs"/>
              </a:rPr>
              <a:t>Answer the prompt to validate the ward presented by answering “Yes” or just pressing enter.</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r_ansi"/>
                <a:ea typeface="+mn-ea"/>
                <a:cs typeface="+mn-cs"/>
              </a:rPr>
              <a:t>More than one team </a:t>
            </a:r>
            <a:r>
              <a:rPr kumimoji="0" lang="en-US" sz="1200" b="0" i="0" u="none" strike="noStrike" kern="1200" cap="none" spc="0" normalizeH="0" baseline="0" noProof="0" dirty="0" err="1" smtClean="0">
                <a:ln>
                  <a:noFill/>
                </a:ln>
                <a:solidFill>
                  <a:prstClr val="black"/>
                </a:solidFill>
                <a:effectLst/>
                <a:uLnTx/>
                <a:uFillTx/>
                <a:latin typeface="r_ansi"/>
                <a:ea typeface="+mn-ea"/>
                <a:cs typeface="+mn-cs"/>
              </a:rPr>
              <a:t>autolink</a:t>
            </a:r>
            <a:r>
              <a:rPr kumimoji="0" lang="en-US" sz="1200" b="0" i="0" u="none" strike="noStrike" kern="1200" cap="none" spc="0" normalizeH="0" baseline="0" noProof="0" dirty="0" smtClean="0">
                <a:ln>
                  <a:noFill/>
                </a:ln>
                <a:solidFill>
                  <a:prstClr val="black"/>
                </a:solidFill>
                <a:effectLst/>
                <a:uLnTx/>
                <a:uFillTx/>
                <a:latin typeface="r_ansi"/>
                <a:ea typeface="+mn-ea"/>
                <a:cs typeface="+mn-cs"/>
              </a:rPr>
              <a:t> can be added here.  Let’s add the attending provider to the team.</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r_ansi"/>
                <a:ea typeface="+mn-ea"/>
                <a:cs typeface="+mn-cs"/>
              </a:rPr>
              <a:t>Type “P.[PROVIDER NAME]” and choose.  Here we have chosen  “PROVIDER,EIGHT.”  </a:t>
            </a:r>
          </a:p>
          <a:p>
            <a:r>
              <a:rPr kumimoji="0" lang="en-US" sz="1200" b="0" i="0" u="none" strike="noStrike" kern="1200" cap="none" spc="0" normalizeH="0" baseline="0" noProof="0" dirty="0" smtClean="0">
                <a:ln>
                  <a:noFill/>
                </a:ln>
                <a:solidFill>
                  <a:prstClr val="black"/>
                </a:solidFill>
                <a:effectLst/>
                <a:uLnTx/>
                <a:uFillTx/>
                <a:latin typeface="r_ansi"/>
                <a:ea typeface="+mn-ea"/>
                <a:cs typeface="+mn-cs"/>
              </a:rPr>
              <a:t> You will be asked if the provider is the Primary or the Attending.  Let’s choose Attending.</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r_ansi"/>
                <a:ea typeface="+mn-ea"/>
                <a:cs typeface="+mn-cs"/>
              </a:rPr>
              <a:t>You see that any ADT Movements that are linked to Provider Eight as the Attending will automatically add the patient to the list.</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r_ansi"/>
                <a:ea typeface="+mn-ea"/>
                <a:cs typeface="+mn-cs"/>
              </a:rPr>
              <a:t>This field may have different prompts for each of the categories we saw earlier.</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t>28</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Enter the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Team Provider/User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Here you enter the members of the team. All team members added here will receive mandatory view alerts for meds expiring, abnormal images, critical labs, etc.  Only enter a name here if the user needs to receive these alerts.</a:t>
            </a:r>
          </a:p>
        </p:txBody>
      </p:sp>
      <p:sp>
        <p:nvSpPr>
          <p:cNvPr id="4" name="Slide Number Placeholder 3"/>
          <p:cNvSpPr>
            <a:spLocks noGrp="1"/>
          </p:cNvSpPr>
          <p:nvPr>
            <p:ph type="sldNum" sz="quarter" idx="10"/>
          </p:nvPr>
        </p:nvSpPr>
        <p:spPr/>
        <p:txBody>
          <a:bodyPr/>
          <a:lstStyle/>
          <a:p>
            <a:fld id="{08AA51C3-518F-4F0D-B932-9AF47A2C9D15}" type="slidenum">
              <a:rPr lang="en-US" smtClean="0"/>
              <a:t>29</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[Review the objectives of the session with the audience]</a:t>
            </a:r>
            <a:endParaRPr lang="en-US" dirty="0"/>
          </a:p>
        </p:txBody>
      </p:sp>
      <p:sp>
        <p:nvSpPr>
          <p:cNvPr id="4" name="Slide Number Placeholder 3"/>
          <p:cNvSpPr>
            <a:spLocks noGrp="1"/>
          </p:cNvSpPr>
          <p:nvPr>
            <p:ph type="sldNum" sz="quarter" idx="10"/>
          </p:nvPr>
        </p:nvSpPr>
        <p:spPr/>
        <p:txBody>
          <a:bodyPr/>
          <a:lstStyle/>
          <a:p>
            <a:fld id="{C4F5BBF1-9843-4F0F-97DA-00F3A8821D29}"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4252391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Enter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Device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Here you enter a printer name for automatic printing of the alerts on these patients.</a:t>
            </a:r>
          </a:p>
        </p:txBody>
      </p:sp>
      <p:sp>
        <p:nvSpPr>
          <p:cNvPr id="4" name="Slide Number Placeholder 3"/>
          <p:cNvSpPr>
            <a:spLocks noGrp="1"/>
          </p:cNvSpPr>
          <p:nvPr>
            <p:ph type="sldNum" sz="quarter" idx="10"/>
          </p:nvPr>
        </p:nvSpPr>
        <p:spPr/>
        <p:txBody>
          <a:bodyPr/>
          <a:lstStyle/>
          <a:p>
            <a:fld id="{08AA51C3-518F-4F0D-B932-9AF47A2C9D15}" type="slidenum">
              <a:rPr lang="en-US" smtClean="0"/>
              <a:t>30</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Enter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Subscription Status: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Choose Yes or No to allow users to add or remove themselves as team members. </a:t>
            </a:r>
          </a:p>
        </p:txBody>
      </p:sp>
      <p:sp>
        <p:nvSpPr>
          <p:cNvPr id="4" name="Slide Number Placeholder 3"/>
          <p:cNvSpPr>
            <a:spLocks noGrp="1"/>
          </p:cNvSpPr>
          <p:nvPr>
            <p:ph type="sldNum" sz="quarter" idx="10"/>
          </p:nvPr>
        </p:nvSpPr>
        <p:spPr/>
        <p:txBody>
          <a:bodyPr/>
          <a:lstStyle/>
          <a:p>
            <a:fld id="{08AA51C3-518F-4F0D-B932-9AF47A2C9D15}" type="slidenum">
              <a:rPr lang="en-US" smtClean="0"/>
              <a:t>31</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Let’s create an autolinked team.</a:t>
            </a:r>
            <a:endParaRPr kumimoji="0" lang="en-US" sz="4400" b="0" i="0" u="none" strike="noStrike" kern="1200" cap="none" spc="0" normalizeH="0" baseline="0" noProof="0" dirty="0" smtClean="0">
              <a:ln>
                <a:noFill/>
              </a:ln>
              <a:solidFill>
                <a:prstClr val="black"/>
              </a:solidFill>
              <a:effectLst/>
              <a:uLnTx/>
              <a:uFillTx/>
              <a:latin typeface="Times New Roman"/>
              <a:ea typeface="Times New Roman"/>
              <a:cs typeface="+mn-cs"/>
            </a:endParaRPr>
          </a:p>
          <a:p>
            <a:endParaRPr lang="en-US" dirty="0" smtClean="0"/>
          </a:p>
          <a:p>
            <a:r>
              <a:rPr lang="en-US" dirty="0" smtClean="0"/>
              <a:t>Select </a:t>
            </a:r>
            <a:r>
              <a:rPr lang="en-US" baseline="0" dirty="0" smtClean="0"/>
              <a:t>the </a:t>
            </a:r>
            <a:r>
              <a:rPr lang="en-US" b="1" i="1" baseline="0" dirty="0" smtClean="0"/>
              <a:t>CPRS Manager Menu </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32</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CPRS  Configuration (</a:t>
            </a:r>
            <a:r>
              <a:rPr lang="en-US" b="1" i="1" baseline="0" dirty="0" err="1" smtClean="0"/>
              <a:t>Clin</a:t>
            </a:r>
            <a:r>
              <a:rPr lang="en-US" b="1" i="1" baseline="0" dirty="0" smtClean="0"/>
              <a:t> </a:t>
            </a:r>
            <a:r>
              <a:rPr lang="en-US" b="1" i="1" baseline="0" dirty="0" err="1" smtClean="0"/>
              <a:t>Coord</a:t>
            </a:r>
            <a:r>
              <a:rPr lang="en-US" b="1" i="1" baseline="0" dirty="0" smtClean="0"/>
              <a: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Patient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Team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team list is a list containing patients related to several providers.  These providers are the list’s users.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Autolinks</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can be added or removed from these lists. Removal of the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autolinks</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will stop the automatic addition or deletion of patients with ADT movements associated with the deleted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autolink</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Patients that were placed on the list using the deleted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autolink</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will be removed from the list if they were not placed on the list by another Autolink.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To remove the Autolink, select </a:t>
            </a:r>
            <a:r>
              <a:rPr kumimoji="0" lang="en-US" sz="1200" b="1" i="1" u="none" strike="noStrike" kern="1200" cap="none" spc="0" normalizeH="0" baseline="0" noProof="0" dirty="0" smtClean="0">
                <a:ln>
                  <a:noFill/>
                </a:ln>
                <a:solidFill>
                  <a:prstClr val="black"/>
                </a:solidFill>
                <a:effectLst/>
                <a:uLnTx/>
                <a:uFillTx/>
                <a:latin typeface="+mn-lt"/>
                <a:ea typeface="+mn-ea"/>
                <a:cs typeface="+mn-cs"/>
              </a:rPr>
              <a:t>Remove </a:t>
            </a:r>
            <a:r>
              <a:rPr kumimoji="0" lang="en-US" sz="1200" b="1" i="1" u="none" strike="noStrike" kern="1200" cap="none" spc="0" normalizeH="0" baseline="0" noProof="0" dirty="0" err="1" smtClean="0">
                <a:ln>
                  <a:noFill/>
                </a:ln>
                <a:solidFill>
                  <a:prstClr val="black"/>
                </a:solidFill>
                <a:effectLst/>
                <a:uLnTx/>
                <a:uFillTx/>
                <a:latin typeface="+mn-lt"/>
                <a:ea typeface="+mn-ea"/>
                <a:cs typeface="+mn-cs"/>
              </a:rPr>
              <a:t>Autolinks</a:t>
            </a:r>
            <a:r>
              <a:rPr kumimoji="0" lang="en-US" sz="1200" b="1" i="1" u="none" strike="noStrike" kern="1200" cap="none" spc="0" normalizeH="0" baseline="0" noProof="0" dirty="0" smtClean="0">
                <a:ln>
                  <a:noFill/>
                </a:ln>
                <a:solidFill>
                  <a:prstClr val="black"/>
                </a:solidFill>
                <a:effectLst/>
                <a:uLnTx/>
                <a:uFillTx/>
                <a:latin typeface="+mn-lt"/>
                <a:ea typeface="+mn-ea"/>
                <a:cs typeface="+mn-cs"/>
              </a:rPr>
              <a: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1"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Enter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Team List Name: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message indicating that the list already contains patients and/or users will appear along with a question, “Do you want to remove some of them? Yes//”.  Press enter to accept the default of “Yes”.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1"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list of the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Autolinks</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will appear along with a prompt to enter the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autolink</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to be removed.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Enter </a:t>
            </a:r>
            <a:r>
              <a:rPr kumimoji="0" lang="en-US" sz="1200" b="1" i="0" u="none" strike="noStrike" kern="1200" cap="none" spc="0" normalizeH="0" baseline="0" noProof="0" dirty="0" err="1" smtClean="0">
                <a:ln>
                  <a:noFill/>
                </a:ln>
                <a:solidFill>
                  <a:prstClr val="black"/>
                </a:solidFill>
                <a:effectLst/>
                <a:uLnTx/>
                <a:uFillTx/>
                <a:latin typeface="+mn-lt"/>
                <a:ea typeface="+mn-ea"/>
                <a:cs typeface="+mn-cs"/>
              </a:rPr>
              <a:t>Autolink</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(s) to remove from list: </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message indicating that the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autolink</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movements will be discontinued and then a confirmation message that the Autolink has been deleted.</a:t>
            </a: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1"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This will allow you to remove patients who have been discharged but are still showing on an inpatient team list.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You will need to know the name of the team list to use this option.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This option can also be sued to add patients that did not add automatically on admission or transfer.</a:t>
            </a:r>
            <a:endParaRPr kumimoji="0" lang="en-US" sz="4400" b="0" i="0" u="none" strike="noStrike" kern="1200" cap="none" spc="0" normalizeH="0" baseline="0" noProof="0" dirty="0" smtClean="0">
              <a:ln>
                <a:noFill/>
              </a:ln>
              <a:solidFill>
                <a:prstClr val="black"/>
              </a:solidFill>
              <a:effectLst/>
              <a:uLnTx/>
              <a:uFillTx/>
              <a:latin typeface="Times New Roman"/>
              <a:ea typeface="Times New Roman"/>
              <a:cs typeface="+mn-cs"/>
            </a:endParaRPr>
          </a:p>
          <a:p>
            <a:endParaRPr lang="en-US" dirty="0" smtClean="0"/>
          </a:p>
          <a:p>
            <a:r>
              <a:rPr lang="en-US" dirty="0" smtClean="0"/>
              <a:t>Select </a:t>
            </a:r>
            <a:r>
              <a:rPr lang="en-US" baseline="0" dirty="0" smtClean="0"/>
              <a:t>the </a:t>
            </a:r>
            <a:r>
              <a:rPr lang="en-US" b="1" i="1" baseline="0" dirty="0" smtClean="0"/>
              <a:t>CPRS Manager Menu </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39</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4</a:t>
            </a:fld>
            <a:endParaRPr lang="en-US"/>
          </a:p>
        </p:txBody>
      </p:sp>
    </p:spTree>
    <p:extLst>
      <p:ext uri="{BB962C8B-B14F-4D97-AF65-F5344CB8AC3E}">
        <p14:creationId xmlns:p14="http://schemas.microsoft.com/office/powerpoint/2010/main" val="35734197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This will allow you to remove patients who have been discharged but are still showing on an inpatient team list.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You will need to know the name of the team list to use this option.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This option can also be sued to add patients that did not add automatically on admission or transfer.</a:t>
            </a:r>
            <a:endParaRPr kumimoji="0" lang="en-US" sz="4400" b="0" i="0" u="none" strike="noStrike" kern="1200" cap="none" spc="0" normalizeH="0" baseline="0" noProof="0" dirty="0" smtClean="0">
              <a:ln>
                <a:noFill/>
              </a:ln>
              <a:solidFill>
                <a:prstClr val="black"/>
              </a:solidFill>
              <a:effectLst/>
              <a:uLnTx/>
              <a:uFillTx/>
              <a:latin typeface="Times New Roman"/>
              <a:ea typeface="Times New Roman"/>
              <a:cs typeface="+mn-cs"/>
            </a:endParaRPr>
          </a:p>
          <a:p>
            <a:endParaRPr lang="en-US" dirty="0" smtClean="0"/>
          </a:p>
          <a:p>
            <a:r>
              <a:rPr lang="en-US" dirty="0" smtClean="0"/>
              <a:t>Select </a:t>
            </a:r>
            <a:r>
              <a:rPr lang="en-US" baseline="0" dirty="0" smtClean="0"/>
              <a:t>the </a:t>
            </a:r>
            <a:r>
              <a:rPr lang="en-US" b="1" i="1" baseline="0" dirty="0" smtClean="0"/>
              <a:t>CPRS Manager Menu </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40</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CPRS  Configuration (</a:t>
            </a:r>
            <a:r>
              <a:rPr lang="en-US" b="1" i="1" baseline="0" dirty="0" err="1" smtClean="0"/>
              <a:t>Clin</a:t>
            </a:r>
            <a:r>
              <a:rPr lang="en-US" b="1" i="1" baseline="0" dirty="0" smtClean="0"/>
              <a:t> </a:t>
            </a:r>
            <a:r>
              <a:rPr lang="en-US" b="1" i="1" baseline="0" dirty="0" err="1" smtClean="0"/>
              <a:t>Coord</a:t>
            </a:r>
            <a:r>
              <a:rPr lang="en-US" b="1" i="1" baseline="0" dirty="0" smtClean="0"/>
              <a: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41</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Patient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42</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Remove Patient from Team List</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43</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OE/RR LIST NAME </a:t>
            </a:r>
          </a:p>
          <a:p>
            <a:endParaRPr lang="en-US" b="1" i="1" baseline="0" dirty="0" smtClean="0"/>
          </a:p>
          <a:p>
            <a:r>
              <a:rPr lang="en-US" b="0" i="0" baseline="0" dirty="0" smtClean="0"/>
              <a:t>Enter the Team List Name and press Enter.</a:t>
            </a:r>
            <a:endParaRPr lang="en-US" b="0" i="0" dirty="0"/>
          </a:p>
        </p:txBody>
      </p:sp>
      <p:sp>
        <p:nvSpPr>
          <p:cNvPr id="4" name="Slide Number Placeholder 3"/>
          <p:cNvSpPr>
            <a:spLocks noGrp="1"/>
          </p:cNvSpPr>
          <p:nvPr>
            <p:ph type="sldNum" sz="quarter" idx="10"/>
          </p:nvPr>
        </p:nvSpPr>
        <p:spPr/>
        <p:txBody>
          <a:bodyPr/>
          <a:lstStyle/>
          <a:p>
            <a:fld id="{08AA51C3-518F-4F0D-B932-9AF47A2C9D15}" type="slidenum">
              <a:rPr lang="en-US" smtClean="0"/>
              <a:t>44</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1" i="1" baseline="0" dirty="0" smtClean="0"/>
              <a:t>MEMBER</a:t>
            </a:r>
          </a:p>
          <a:p>
            <a:endParaRPr lang="en-US" b="1" i="1" baseline="0" dirty="0" smtClean="0"/>
          </a:p>
          <a:p>
            <a:r>
              <a:rPr lang="en-US" b="0" i="0" baseline="0" dirty="0" smtClean="0"/>
              <a:t>Enter the name of the patient to be removed and press Enter.</a:t>
            </a:r>
          </a:p>
          <a:p>
            <a:endParaRPr lang="en-US"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Select </a:t>
            </a:r>
            <a:r>
              <a:rPr kumimoji="0" lang="en-US" sz="1200" b="1" i="1" u="none" strike="noStrike" kern="1200" cap="none" spc="0" normalizeH="0" baseline="0" noProof="0" dirty="0" smtClean="0">
                <a:ln>
                  <a:noFill/>
                </a:ln>
                <a:solidFill>
                  <a:prstClr val="black"/>
                </a:solidFill>
                <a:effectLst/>
                <a:uLnTx/>
                <a:uFillTx/>
                <a:latin typeface="+mn-lt"/>
                <a:ea typeface="+mn-ea"/>
                <a:cs typeface="+mn-cs"/>
              </a:rPr>
              <a:t>MEMBER: Patient name …OK? Yes//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1"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Validate the name of the patient to be removed is correct and press Enter.</a:t>
            </a:r>
          </a:p>
          <a:p>
            <a:endParaRPr lang="en-US" b="0" i="0" dirty="0" smtClean="0"/>
          </a:p>
          <a:p>
            <a:r>
              <a:rPr lang="en-US" b="0" i="0" dirty="0" smtClean="0"/>
              <a:t>When the name</a:t>
            </a:r>
            <a:r>
              <a:rPr lang="en-US" b="0" i="0" baseline="0" dirty="0" smtClean="0"/>
              <a:t> is reflected back to you, Type the “@” symbol (Shift + 2) and press enter.</a:t>
            </a:r>
          </a:p>
          <a:p>
            <a:endParaRPr lang="en-US" b="0" i="0" baseline="0" dirty="0" smtClean="0"/>
          </a:p>
          <a:p>
            <a:r>
              <a:rPr lang="en-US" b="0" i="0" baseline="0" dirty="0" smtClean="0"/>
              <a:t>Press Enter again to exit the option.</a:t>
            </a:r>
            <a:endParaRPr lang="en-US" b="0" i="0" dirty="0"/>
          </a:p>
        </p:txBody>
      </p:sp>
      <p:sp>
        <p:nvSpPr>
          <p:cNvPr id="4" name="Slide Number Placeholder 3"/>
          <p:cNvSpPr>
            <a:spLocks noGrp="1"/>
          </p:cNvSpPr>
          <p:nvPr>
            <p:ph type="sldNum" sz="quarter" idx="10"/>
          </p:nvPr>
        </p:nvSpPr>
        <p:spPr/>
        <p:txBody>
          <a:bodyPr/>
          <a:lstStyle/>
          <a:p>
            <a:fld id="{08AA51C3-518F-4F0D-B932-9AF47A2C9D15}" type="slidenum">
              <a:rPr lang="en-US" smtClean="0"/>
              <a:t>45</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Let’s create an autolinked team.</a:t>
            </a:r>
            <a:endParaRPr kumimoji="0" lang="en-US" sz="4400" b="0" i="0" u="none" strike="noStrike" kern="1200" cap="none" spc="0" normalizeH="0" baseline="0" noProof="0" dirty="0" smtClean="0">
              <a:ln>
                <a:noFill/>
              </a:ln>
              <a:solidFill>
                <a:prstClr val="black"/>
              </a:solidFill>
              <a:effectLst/>
              <a:uLnTx/>
              <a:uFillTx/>
              <a:latin typeface="Times New Roman"/>
              <a:ea typeface="Times New Roman"/>
              <a:cs typeface="+mn-cs"/>
            </a:endParaRPr>
          </a:p>
          <a:p>
            <a:endParaRPr lang="en-US" dirty="0" smtClean="0"/>
          </a:p>
          <a:p>
            <a:r>
              <a:rPr lang="en-US" dirty="0" smtClean="0"/>
              <a:t>Select </a:t>
            </a:r>
            <a:r>
              <a:rPr lang="en-US" baseline="0" dirty="0" smtClean="0"/>
              <a:t>the </a:t>
            </a:r>
            <a:r>
              <a:rPr lang="en-US" b="1" i="1" baseline="0" dirty="0" smtClean="0"/>
              <a:t>CPRS Manager Menu </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47</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CPRS  Configuration (</a:t>
            </a:r>
            <a:r>
              <a:rPr lang="en-US" b="1" i="1" baseline="0" dirty="0" err="1" smtClean="0"/>
              <a:t>Clin</a:t>
            </a:r>
            <a:r>
              <a:rPr lang="en-US" b="1" i="1" baseline="0" dirty="0" smtClean="0"/>
              <a:t> </a:t>
            </a:r>
            <a:r>
              <a:rPr lang="en-US" b="1" i="1" baseline="0" dirty="0" err="1" smtClean="0"/>
              <a:t>Coord</a:t>
            </a:r>
            <a:r>
              <a:rPr lang="en-US" b="1" i="1" baseline="0" dirty="0" smtClean="0"/>
              <a: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48</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Patient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49</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Team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50</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Let’s dive into those menu options now</a:t>
            </a:r>
            <a:r>
              <a:rPr lang="en-US" baseline="0" dirty="0" smtClean="0"/>
              <a:t> and briefly describe each option.</a:t>
            </a:r>
          </a:p>
          <a:p>
            <a:endParaRPr lang="en-US" baseline="0" dirty="0" smtClean="0"/>
          </a:p>
          <a:p>
            <a:r>
              <a:rPr lang="en-US" baseline="0" dirty="0" smtClean="0"/>
              <a:t>First option is the Team List Mgmt Menu.  This option allows you access to the functions of creating, editing, deleting, and working with team lists.  We will talk about the options on this menu is a few minutes.</a:t>
            </a:r>
          </a:p>
          <a:p>
            <a:endParaRPr lang="en-US" baseline="0" dirty="0" smtClean="0"/>
          </a:p>
          <a:p>
            <a:r>
              <a:rPr lang="en-US" baseline="0" dirty="0" smtClean="0"/>
              <a:t>Next, is the Patient Selection Preference Mgmt menu.  This option provides the ability to manually set patient selection lists for users.  This provides customization on how the patient selection screen in CPRS displays your list of patients.  We will briefly display how to use this in either VistA or CPRS from the CPRS Tools Menu, Options set ups.</a:t>
            </a:r>
          </a:p>
          <a:p>
            <a:endParaRPr lang="en-US" baseline="0" dirty="0" smtClean="0"/>
          </a:p>
          <a:p>
            <a:r>
              <a:rPr lang="en-US" baseline="0" dirty="0" smtClean="0"/>
              <a:t>Then there is the Display User’s Teams.  This option provides a mechanism for reviewing what teams to which a user belongs and is extremely important in troubleshooting some notification problems.</a:t>
            </a:r>
          </a:p>
          <a:p>
            <a:endParaRPr lang="en-US" baseline="0" dirty="0" smtClean="0"/>
          </a:p>
          <a:p>
            <a:r>
              <a:rPr lang="en-US" baseline="0" dirty="0" smtClean="0"/>
              <a:t>Display Patients Linked to a User via Teams also is an excellent troubleshooting tool for some notification problems.  We will provide an example of how to utilize this option for that purpose.</a:t>
            </a:r>
          </a:p>
          <a:p>
            <a:endParaRPr lang="en-US" baseline="0" dirty="0" smtClean="0"/>
          </a:p>
          <a:p>
            <a:r>
              <a:rPr lang="en-US" baseline="0" dirty="0" smtClean="0"/>
              <a:t>Then there is Delete Personal Patient Lists.  This option is really useful in keeping your team lists cleaned up for staff changing positions or for leaving employment.</a:t>
            </a:r>
          </a:p>
        </p:txBody>
      </p:sp>
      <p:sp>
        <p:nvSpPr>
          <p:cNvPr id="4" name="Slide Number Placeholder 3"/>
          <p:cNvSpPr>
            <a:spLocks noGrp="1"/>
          </p:cNvSpPr>
          <p:nvPr>
            <p:ph type="sldNum" sz="quarter" idx="10"/>
          </p:nvPr>
        </p:nvSpPr>
        <p:spPr/>
        <p:txBody>
          <a:bodyPr/>
          <a:lstStyle/>
          <a:p>
            <a:fld id="{C4F5BBF1-9843-4F0F-97DA-00F3A8821D29}" type="slidenum">
              <a:rPr lang="en-US" smtClean="0"/>
              <a:t>5</a:t>
            </a:fld>
            <a:endParaRPr lang="en-US"/>
          </a:p>
        </p:txBody>
      </p:sp>
    </p:spTree>
    <p:extLst>
      <p:ext uri="{BB962C8B-B14F-4D97-AF65-F5344CB8AC3E}">
        <p14:creationId xmlns:p14="http://schemas.microsoft.com/office/powerpoint/2010/main" val="185335779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Select the </a:t>
            </a:r>
            <a:r>
              <a:rPr kumimoji="0" lang="en-US" sz="1200" b="1" i="1" u="none" strike="noStrike" kern="1200" cap="none" spc="0" normalizeH="0" baseline="0" noProof="0" dirty="0" smtClean="0">
                <a:ln>
                  <a:noFill/>
                </a:ln>
                <a:solidFill>
                  <a:prstClr val="black"/>
                </a:solidFill>
                <a:effectLst/>
                <a:uLnTx/>
                <a:uFillTx/>
                <a:latin typeface="+mn-lt"/>
                <a:ea typeface="+mn-ea"/>
                <a:cs typeface="+mn-cs"/>
              </a:rPr>
              <a:t>Create/Add to Team List</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51</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r>
              <a:rPr lang="en-US" sz="1200" b="0" i="0" u="none" strike="noStrike" baseline="0" dirty="0" smtClean="0">
                <a:latin typeface="r_ansi"/>
              </a:rPr>
              <a:t>A team list is a list containing patients related to several providers.</a:t>
            </a:r>
          </a:p>
          <a:p>
            <a:r>
              <a:rPr lang="en-US" sz="1200" b="0" i="0" u="none" strike="noStrike" baseline="0" dirty="0" smtClean="0">
                <a:latin typeface="r_ansi"/>
              </a:rPr>
              <a:t>These providers are the list's users.  You may now create a new team list</a:t>
            </a:r>
          </a:p>
          <a:p>
            <a:r>
              <a:rPr lang="en-US" sz="1200" b="0" i="0" u="none" strike="noStrike" baseline="0" dirty="0" smtClean="0">
                <a:latin typeface="r_ansi"/>
              </a:rPr>
              <a:t>or add </a:t>
            </a:r>
            <a:r>
              <a:rPr lang="en-US" sz="1200" b="0" i="0" u="none" strike="noStrike" baseline="0" dirty="0" err="1" smtClean="0">
                <a:latin typeface="r_ansi"/>
              </a:rPr>
              <a:t>autolinks</a:t>
            </a:r>
            <a:r>
              <a:rPr lang="en-US" sz="1200" b="0" i="0" u="none" strike="noStrike" baseline="0" dirty="0" smtClean="0">
                <a:latin typeface="r_ansi"/>
              </a:rPr>
              <a:t>, users and/or patients to an existing team list.  </a:t>
            </a:r>
            <a:r>
              <a:rPr lang="en-US" sz="1200" b="0" i="0" u="none" strike="noStrike" baseline="0" dirty="0" err="1" smtClean="0">
                <a:latin typeface="r_ansi"/>
              </a:rPr>
              <a:t>Autolinks</a:t>
            </a:r>
            <a:endParaRPr lang="en-US" sz="1200" b="0" i="0" u="none" strike="noStrike" baseline="0" dirty="0" smtClean="0">
              <a:latin typeface="r_ansi"/>
            </a:endParaRPr>
          </a:p>
          <a:p>
            <a:r>
              <a:rPr lang="en-US" sz="1200" b="0" i="0" u="none" strike="noStrike" baseline="0" dirty="0" smtClean="0">
                <a:latin typeface="r_ansi"/>
              </a:rPr>
              <a:t>automatically add or remove patients with ADT movements.  Users on the list</a:t>
            </a:r>
          </a:p>
          <a:p>
            <a:r>
              <a:rPr lang="en-US" sz="1200" b="0" i="0" u="none" strike="noStrike" baseline="0" dirty="0" smtClean="0">
                <a:latin typeface="r_ansi"/>
              </a:rPr>
              <a:t>may receive notifications regarding patients on the same list.  Please prefix</a:t>
            </a:r>
          </a:p>
          <a:p>
            <a:r>
              <a:rPr lang="en-US" sz="1200" b="0" i="0" u="none" strike="noStrike" baseline="0" dirty="0" smtClean="0">
                <a:latin typeface="r_ansi"/>
              </a:rPr>
              <a:t>your list name with 'TEAM' or 'SERVICE' (e.g. TEAM7B, SERVICECARDIOLOGY.)</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Enter the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Team List Name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smtClean="0">
                <a:latin typeface="r_ansi"/>
              </a:rPr>
              <a:t>Are you adding 'TEAMVEHU1' as a new OE/RR LIST (the 153RD)? No//  Answer “YES” to this prompt.</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52</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r>
              <a:rPr lang="en-US" sz="1200" b="0" i="0" u="none" strike="noStrike" baseline="0" dirty="0" smtClean="0">
                <a:latin typeface="r_ansi"/>
              </a:rPr>
              <a:t>Remember the Team types we discussed earlier in the program.  Now you will choose from those four types. </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Enter the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Type: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For this team we are choosing TM TEAM PATIENT MANUAL</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Select one of the following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[to determine how you want the list to find the names of the patients]</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	N	Name</a:t>
            </a: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	W	Ward</a:t>
            </a: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	C	Clinic</a:t>
            </a: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	P	Provider</a:t>
            </a: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	S	Treating Specialty</a:t>
            </a: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Here we will choose Name and enter individual patient names. Use standard patient search criteria (Full Name, Last name, Last 4, Last Initial Last 4, etc.).</a:t>
            </a: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Each patient must be added individually with this option.</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Choosing Ward will add all patients on that ward to the list.</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Choosing clinic will prompt for clinic name, starting and ending dates.</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Choosing Provider will prompt for provider name, and a choice for Primary Care Physician, Attending Physician, or Both.</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Choosing Treating Specialty will prompt for the Hospital Treating Specialty from the Facility Treating Specialty File and then add all patients associated with that treating specialty.</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53</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schemeClr val="tx1"/>
                </a:solidFill>
                <a:effectLst/>
                <a:uLnTx/>
                <a:uFillTx/>
                <a:latin typeface="r_ansi"/>
                <a:ea typeface="+mn-ea"/>
                <a:cs typeface="+mn-cs"/>
              </a:rPr>
              <a:t>The next prompt will be :the field to enter the </a:t>
            </a:r>
            <a:r>
              <a:rPr kumimoji="0" lang="en-US" sz="1200" b="1" i="0" u="none" strike="noStrike" kern="1200" cap="none" spc="0" normalizeH="0" baseline="0" noProof="0" dirty="0" smtClean="0">
                <a:ln>
                  <a:noFill/>
                </a:ln>
                <a:solidFill>
                  <a:schemeClr val="tx1"/>
                </a:solidFill>
                <a:effectLst/>
                <a:uLnTx/>
                <a:uFillTx/>
                <a:latin typeface="r_ansi"/>
                <a:ea typeface="+mn-ea"/>
                <a:cs typeface="+mn-cs"/>
              </a:rPr>
              <a:t>Team Provider/User</a:t>
            </a:r>
          </a:p>
          <a:p>
            <a:endParaRPr kumimoji="0" lang="en-US" sz="1200" b="1" i="0" u="none" strike="noStrike" kern="1200" cap="none" spc="0" normalizeH="0" baseline="0" noProof="0" dirty="0" smtClean="0">
              <a:ln>
                <a:noFill/>
              </a:ln>
              <a:solidFill>
                <a:schemeClr val="tx1"/>
              </a:solidFill>
              <a:effectLst/>
              <a:uLnTx/>
              <a:uFillTx/>
              <a:latin typeface="r_ans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Here you enter the members of the team. All team members added here will receive mandatory view alerts for meds expiring, abnormal images, critical labs, etc.  Only enter a name here if the user needs to receive these alerts.</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54</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Enter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Device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Here you enter a printer name for automatic printing of the alerts on these patients.</a:t>
            </a:r>
          </a:p>
        </p:txBody>
      </p:sp>
      <p:sp>
        <p:nvSpPr>
          <p:cNvPr id="4" name="Slide Number Placeholder 3"/>
          <p:cNvSpPr>
            <a:spLocks noGrp="1"/>
          </p:cNvSpPr>
          <p:nvPr>
            <p:ph type="sldNum" sz="quarter" idx="10"/>
          </p:nvPr>
        </p:nvSpPr>
        <p:spPr/>
        <p:txBody>
          <a:bodyPr/>
          <a:lstStyle/>
          <a:p>
            <a:fld id="{08AA51C3-518F-4F0D-B932-9AF47A2C9D15}" type="slidenum">
              <a:rPr lang="en-US" smtClean="0"/>
              <a:t>55</a:t>
            </a:fld>
            <a:endParaRPr lang="en-US"/>
          </a:p>
        </p:txBody>
      </p:sp>
    </p:spTree>
    <p:extLst>
      <p:ext uri="{BB962C8B-B14F-4D97-AF65-F5344CB8AC3E}">
        <p14:creationId xmlns:p14="http://schemas.microsoft.com/office/powerpoint/2010/main" val="368799438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Let’s create an autolinked team.</a:t>
            </a:r>
            <a:endParaRPr kumimoji="0" lang="en-US" sz="4400" b="0" i="0" u="none" strike="noStrike" kern="1200" cap="none" spc="0" normalizeH="0" baseline="0" noProof="0" dirty="0" smtClean="0">
              <a:ln>
                <a:noFill/>
              </a:ln>
              <a:solidFill>
                <a:prstClr val="black"/>
              </a:solidFill>
              <a:effectLst/>
              <a:uLnTx/>
              <a:uFillTx/>
              <a:latin typeface="Times New Roman"/>
              <a:ea typeface="Times New Roman"/>
              <a:cs typeface="+mn-cs"/>
            </a:endParaRPr>
          </a:p>
          <a:p>
            <a:endParaRPr lang="en-US" dirty="0" smtClean="0"/>
          </a:p>
          <a:p>
            <a:r>
              <a:rPr lang="en-US" dirty="0" smtClean="0"/>
              <a:t>Select </a:t>
            </a:r>
            <a:r>
              <a:rPr lang="en-US" baseline="0" dirty="0" smtClean="0"/>
              <a:t>the </a:t>
            </a:r>
            <a:r>
              <a:rPr lang="en-US" b="1" i="1" baseline="0" dirty="0" smtClean="0"/>
              <a:t>CPRS Manager Menu </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56</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CPRS  Configuration (</a:t>
            </a:r>
            <a:r>
              <a:rPr lang="en-US" b="1" i="1" baseline="0" dirty="0" err="1" smtClean="0"/>
              <a:t>Clin</a:t>
            </a:r>
            <a:r>
              <a:rPr lang="en-US" b="1" i="1" baseline="0" dirty="0" smtClean="0"/>
              <a:t> </a:t>
            </a:r>
            <a:r>
              <a:rPr lang="en-US" b="1" i="1" baseline="0" dirty="0" err="1" smtClean="0"/>
              <a:t>Coord</a:t>
            </a:r>
            <a:r>
              <a:rPr lang="en-US" b="1" i="1" baseline="0" dirty="0" smtClean="0"/>
              <a: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57</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Patient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58</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Team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59</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Select the </a:t>
            </a:r>
            <a:r>
              <a:rPr kumimoji="0" lang="en-US" sz="1200" b="1" i="1" u="none" strike="noStrike" kern="1200" cap="none" spc="0" normalizeH="0" baseline="0" noProof="0" dirty="0" smtClean="0">
                <a:ln>
                  <a:noFill/>
                </a:ln>
                <a:solidFill>
                  <a:prstClr val="black"/>
                </a:solidFill>
                <a:effectLst/>
                <a:uLnTx/>
                <a:uFillTx/>
                <a:latin typeface="+mn-lt"/>
                <a:ea typeface="+mn-ea"/>
                <a:cs typeface="+mn-cs"/>
              </a:rPr>
              <a:t>Delete Existing List(s)</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lang="en-US" sz="1200" b="0" i="0" u="none" strike="noStrike" baseline="0" dirty="0" smtClean="0">
                <a:latin typeface="r_ansi"/>
              </a:rPr>
              <a:t>Select Team PATIENT LIST to delete: TEAMVEHU1  </a:t>
            </a:r>
          </a:p>
          <a:p>
            <a:endParaRPr lang="en-US" sz="1200" b="0" i="0" u="none" strike="noStrike" baseline="0" dirty="0" smtClean="0">
              <a:latin typeface="r_ansi"/>
            </a:endParaRPr>
          </a:p>
          <a:p>
            <a:r>
              <a:rPr lang="en-US" sz="1200" b="0" i="0" u="none" strike="noStrike" baseline="0" dirty="0" smtClean="0">
                <a:latin typeface="r_ansi"/>
              </a:rPr>
              <a:t>WARNING - Deleting a patient list will disable access by providers who use the list as their preferred patient list.</a:t>
            </a:r>
          </a:p>
          <a:p>
            <a:r>
              <a:rPr lang="en-US" sz="1200" b="0" i="0" u="none" strike="noStrike" baseline="0" dirty="0" smtClean="0">
                <a:latin typeface="r_ansi"/>
              </a:rPr>
              <a:t>Are you ready to delete list TEAMVEHU1? No// y  (Yes)</a:t>
            </a:r>
          </a:p>
          <a:p>
            <a:r>
              <a:rPr lang="en-US" sz="1200" b="0" i="0" u="none" strike="noStrike" baseline="0" dirty="0" smtClean="0">
                <a:latin typeface="r_ansi"/>
              </a:rPr>
              <a:t>Processing........</a:t>
            </a:r>
          </a:p>
          <a:p>
            <a:r>
              <a:rPr lang="en-US" sz="1200" b="0" i="0" u="none" strike="noStrike" baseline="0" dirty="0" smtClean="0">
                <a:latin typeface="r_ansi"/>
              </a:rPr>
              <a:t>Searching for/removing Consults pointers to deleted team...</a:t>
            </a:r>
          </a:p>
          <a:p>
            <a:r>
              <a:rPr lang="en-US" sz="1200" b="0" i="0" u="none" strike="noStrike" baseline="0" dirty="0" smtClean="0">
                <a:latin typeface="r_ansi"/>
              </a:rPr>
              <a:t>List deletion completed.</a:t>
            </a:r>
          </a:p>
          <a:p>
            <a:endParaRPr kumimoji="0" lang="en-US" sz="1200" b="0" i="0" u="none" strike="noStrike" kern="1200" cap="none" spc="0" normalizeH="0" baseline="0" noProof="0" dirty="0" smtClean="0">
              <a:ln>
                <a:noFill/>
              </a:ln>
              <a:solidFill>
                <a:prstClr val="black"/>
              </a:solidFill>
              <a:effectLst/>
              <a:uLnTx/>
              <a:uFillTx/>
              <a:latin typeface="r_ansi"/>
              <a:ea typeface="+mn-ea"/>
              <a:cs typeface="+mn-cs"/>
            </a:endParaRPr>
          </a:p>
          <a:p>
            <a:r>
              <a:rPr kumimoji="0" lang="en-US" sz="1200" b="1" i="0" u="none" strike="noStrike" kern="1200" cap="none" spc="0" normalizeH="0" baseline="0" noProof="0" dirty="0" smtClean="0">
                <a:ln>
                  <a:noFill/>
                </a:ln>
                <a:solidFill>
                  <a:prstClr val="black"/>
                </a:solidFill>
                <a:effectLst/>
                <a:uLnTx/>
                <a:uFillTx/>
                <a:latin typeface="r_ansi"/>
                <a:ea typeface="+mn-ea"/>
                <a:cs typeface="+mn-cs"/>
              </a:rPr>
              <a:t>IMPORTANT NOTE: This would be a good time to mention that team lists can be used by the consult package. Use thought and care when working with teams.  Be sure you know what the purpose of the team before making any changes to the team.  Know how the changes made to the team affect the function of the team.  </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60</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Get ready, reminder this is</a:t>
            </a:r>
            <a:r>
              <a:rPr lang="en-US" baseline="0" dirty="0" smtClean="0"/>
              <a:t> a b2b class and some of you that are seasoned CACs there might be some basics you missed!</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6</a:t>
            </a:fld>
            <a:endParaRPr lang="en-US"/>
          </a:p>
        </p:txBody>
      </p:sp>
    </p:spTree>
    <p:extLst>
      <p:ext uri="{BB962C8B-B14F-4D97-AF65-F5344CB8AC3E}">
        <p14:creationId xmlns:p14="http://schemas.microsoft.com/office/powerpoint/2010/main" val="357341973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Let’s create an autolinked team.</a:t>
            </a:r>
            <a:endParaRPr kumimoji="0" lang="en-US" sz="4400" b="0" i="0" u="none" strike="noStrike" kern="1200" cap="none" spc="0" normalizeH="0" baseline="0" noProof="0" dirty="0" smtClean="0">
              <a:ln>
                <a:noFill/>
              </a:ln>
              <a:solidFill>
                <a:prstClr val="black"/>
              </a:solidFill>
              <a:effectLst/>
              <a:uLnTx/>
              <a:uFillTx/>
              <a:latin typeface="Times New Roman"/>
              <a:ea typeface="Times New Roman"/>
              <a:cs typeface="+mn-cs"/>
            </a:endParaRPr>
          </a:p>
          <a:p>
            <a:endParaRPr lang="en-US" dirty="0" smtClean="0"/>
          </a:p>
          <a:p>
            <a:r>
              <a:rPr lang="en-US" dirty="0" smtClean="0"/>
              <a:t>Select </a:t>
            </a:r>
            <a:r>
              <a:rPr lang="en-US" baseline="0" dirty="0" smtClean="0"/>
              <a:t>the </a:t>
            </a:r>
            <a:r>
              <a:rPr lang="en-US" b="1" i="1" baseline="0" dirty="0" smtClean="0"/>
              <a:t>CPRS Manager Menu </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61</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CPRS  Configuration (</a:t>
            </a:r>
            <a:r>
              <a:rPr lang="en-US" b="1" i="1" baseline="0" dirty="0" err="1" smtClean="0"/>
              <a:t>Clin</a:t>
            </a:r>
            <a:r>
              <a:rPr lang="en-US" b="1" i="1" baseline="0" dirty="0" smtClean="0"/>
              <a:t> </a:t>
            </a:r>
            <a:r>
              <a:rPr lang="en-US" b="1" i="1" baseline="0" dirty="0" err="1" smtClean="0"/>
              <a:t>Coord</a:t>
            </a:r>
            <a:r>
              <a:rPr lang="en-US" b="1" i="1" baseline="0" dirty="0" smtClean="0"/>
              <a: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62</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Patient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63</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Team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64</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Select the </a:t>
            </a:r>
            <a:r>
              <a:rPr kumimoji="0" lang="en-US" sz="1200" b="1" i="1" u="none" strike="noStrike" kern="1200" cap="none" spc="0" normalizeH="0" baseline="0" noProof="0" dirty="0" smtClean="0">
                <a:ln>
                  <a:noFill/>
                </a:ln>
                <a:solidFill>
                  <a:prstClr val="black"/>
                </a:solidFill>
                <a:effectLst/>
                <a:uLnTx/>
                <a:uFillTx/>
                <a:latin typeface="+mn-lt"/>
                <a:ea typeface="+mn-ea"/>
                <a:cs typeface="+mn-cs"/>
              </a:rPr>
              <a:t>List Visibility</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lang="en-US" sz="1200" b="0" i="0" u="none" strike="noStrike" baseline="0" dirty="0" smtClean="0">
                <a:latin typeface="r_ansi"/>
              </a:rPr>
              <a:t>Select </a:t>
            </a:r>
            <a:r>
              <a:rPr lang="en-US" sz="1200" b="0" i="0" u="none" strike="noStrike" baseline="0" dirty="0" err="1" smtClean="0">
                <a:latin typeface="r_ansi"/>
              </a:rPr>
              <a:t>tv</a:t>
            </a:r>
            <a:r>
              <a:rPr lang="en-US" sz="1200" b="0" i="0" u="none" strike="noStrike" baseline="0" dirty="0" smtClean="0">
                <a:latin typeface="r_ansi"/>
              </a:rPr>
              <a:t>  Set                List Visibility</a:t>
            </a:r>
          </a:p>
          <a:p>
            <a:r>
              <a:rPr lang="en-US" sz="1200" b="0" i="0" u="none" strike="noStrike" baseline="0" dirty="0" smtClean="0">
                <a:latin typeface="r_ansi"/>
              </a:rPr>
              <a:t>You may set the VISIBILITY for one or more lists.</a:t>
            </a:r>
          </a:p>
          <a:p>
            <a:r>
              <a:rPr lang="en-US" sz="1200" b="0" i="0" u="none" strike="noStrike" baseline="0" dirty="0" smtClean="0">
                <a:latin typeface="r_ansi"/>
              </a:rPr>
              <a:t>Please enter your selection(s) below.</a:t>
            </a:r>
          </a:p>
          <a:p>
            <a:r>
              <a:rPr lang="en-US" sz="1200" b="0" i="0" u="none" strike="noStrike" baseline="0" dirty="0" smtClean="0">
                <a:latin typeface="r_ansi"/>
              </a:rPr>
              <a:t>Select OE/RR LIST NAME: TEAMVEHU1</a:t>
            </a:r>
          </a:p>
          <a:p>
            <a:endParaRPr lang="en-US" sz="1200" b="0" i="0" u="none" strike="noStrike" baseline="0" dirty="0" smtClean="0">
              <a:latin typeface="r_ansi"/>
            </a:endParaRPr>
          </a:p>
          <a:p>
            <a:r>
              <a:rPr lang="en-US" sz="1200" b="0" i="0" u="none" strike="noStrike" baseline="0" dirty="0" smtClean="0">
                <a:latin typeface="r_ansi"/>
              </a:rPr>
              <a:t>You have chosen to update the following list(s):</a:t>
            </a:r>
          </a:p>
          <a:p>
            <a:r>
              <a:rPr lang="en-US" sz="1200" b="0" i="0" u="none" strike="noStrike" baseline="0" dirty="0" smtClean="0">
                <a:latin typeface="r_ansi"/>
              </a:rPr>
              <a:t>     TEAMVEHU1                            Current value: ALLUSERS</a:t>
            </a:r>
          </a:p>
          <a:p>
            <a:endParaRPr lang="en-US" sz="1200" b="0" i="0" u="none" strike="noStrike" baseline="0" dirty="0" smtClean="0">
              <a:latin typeface="r_ansi"/>
            </a:endParaRPr>
          </a:p>
          <a:p>
            <a:r>
              <a:rPr lang="en-US" sz="1200" b="0" i="0" u="none" strike="noStrike" baseline="0" dirty="0" smtClean="0">
                <a:latin typeface="r_ansi"/>
              </a:rPr>
              <a:t>VISIBILITY: ALLUSERS// ?</a:t>
            </a:r>
          </a:p>
          <a:p>
            <a:endParaRPr lang="en-US" sz="1200" b="0" i="0" u="none" strike="noStrike" baseline="0" dirty="0" smtClean="0">
              <a:latin typeface="r_ansi"/>
            </a:endParaRPr>
          </a:p>
          <a:p>
            <a:r>
              <a:rPr lang="en-US" sz="1200" b="0" i="0" u="none" strike="noStrike" baseline="0" dirty="0" smtClean="0">
                <a:latin typeface="r_ansi"/>
              </a:rPr>
              <a:t>This field is used as a means to control who can see this list. If it is </a:t>
            </a:r>
          </a:p>
          <a:p>
            <a:r>
              <a:rPr lang="en-US" sz="1200" b="0" i="0" u="none" strike="noStrike" baseline="0" dirty="0" smtClean="0">
                <a:latin typeface="r_ansi"/>
              </a:rPr>
              <a:t>set to 0, then only the owner can see it. If 1 then everybody can see it. </a:t>
            </a:r>
          </a:p>
          <a:p>
            <a:r>
              <a:rPr lang="en-US" sz="1200" b="0" i="0" u="none" strike="noStrike" baseline="0" dirty="0" smtClean="0">
                <a:latin typeface="r_ansi"/>
              </a:rPr>
              <a:t>The default is owner only.</a:t>
            </a:r>
          </a:p>
          <a:p>
            <a:r>
              <a:rPr lang="en-US" sz="1200" b="0" i="0" u="none" strike="noStrike" baseline="0" dirty="0" smtClean="0">
                <a:latin typeface="r_ansi"/>
              </a:rPr>
              <a:t>Choose from: </a:t>
            </a:r>
          </a:p>
          <a:p>
            <a:r>
              <a:rPr lang="en-US" sz="1200" b="0" i="0" u="none" strike="noStrike" baseline="0" dirty="0" smtClean="0">
                <a:latin typeface="r_ansi"/>
              </a:rPr>
              <a:t>0        OWNER</a:t>
            </a:r>
          </a:p>
          <a:p>
            <a:r>
              <a:rPr lang="en-US" sz="1200" b="0" i="0" u="none" strike="noStrike" baseline="0" dirty="0" smtClean="0">
                <a:latin typeface="r_ansi"/>
              </a:rPr>
              <a:t>1        ALLUSERS</a:t>
            </a:r>
          </a:p>
          <a:p>
            <a:endParaRPr lang="en-US" sz="1200" b="0" i="0" u="none" strike="noStrike" baseline="0" dirty="0" smtClean="0">
              <a:latin typeface="r_ansi"/>
            </a:endParaRPr>
          </a:p>
          <a:p>
            <a:endParaRPr lang="en-US" sz="1200" b="0" i="0" u="none" strike="noStrike" baseline="0" dirty="0" smtClean="0">
              <a:latin typeface="r_ansi"/>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65</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300" b="0" i="0" u="none" strike="noStrike" kern="1200" cap="none" spc="0" normalizeH="0" baseline="0" noProof="0" dirty="0" smtClean="0">
              <a:ln>
                <a:noFill/>
              </a:ln>
              <a:solidFill>
                <a:prstClr val="black"/>
              </a:solidFill>
              <a:effectLst/>
              <a:uLnTx/>
              <a:uFillTx/>
              <a:latin typeface="Arial"/>
              <a:ea typeface="Times New Roman"/>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300" b="0" i="0" u="none" strike="noStrike" kern="1200" cap="none" spc="0" normalizeH="0" baseline="0" noProof="0" dirty="0" smtClean="0">
                <a:ln>
                  <a:noFill/>
                </a:ln>
                <a:solidFill>
                  <a:prstClr val="black"/>
                </a:solidFill>
                <a:effectLst/>
                <a:uLnTx/>
                <a:uFillTx/>
                <a:latin typeface="Arial"/>
                <a:ea typeface="Times New Roman"/>
                <a:cs typeface="+mn-cs"/>
              </a:rPr>
              <a:t>Let’s create an autolinked team.</a:t>
            </a:r>
            <a:endParaRPr kumimoji="0" lang="en-US" sz="4400" b="0" i="0" u="none" strike="noStrike" kern="1200" cap="none" spc="0" normalizeH="0" baseline="0" noProof="0" dirty="0" smtClean="0">
              <a:ln>
                <a:noFill/>
              </a:ln>
              <a:solidFill>
                <a:prstClr val="black"/>
              </a:solidFill>
              <a:effectLst/>
              <a:uLnTx/>
              <a:uFillTx/>
              <a:latin typeface="Times New Roman"/>
              <a:ea typeface="Times New Roman"/>
              <a:cs typeface="+mn-cs"/>
            </a:endParaRPr>
          </a:p>
          <a:p>
            <a:endParaRPr lang="en-US" dirty="0" smtClean="0"/>
          </a:p>
          <a:p>
            <a:r>
              <a:rPr lang="en-US" dirty="0" smtClean="0"/>
              <a:t>Select </a:t>
            </a:r>
            <a:r>
              <a:rPr lang="en-US" baseline="0" dirty="0" smtClean="0"/>
              <a:t>the </a:t>
            </a:r>
            <a:r>
              <a:rPr lang="en-US" b="1" i="1" baseline="0" dirty="0" smtClean="0"/>
              <a:t>CPRS Manager Menu </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66</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CPRS  Configuration (</a:t>
            </a:r>
            <a:r>
              <a:rPr lang="en-US" b="1" i="1" baseline="0" dirty="0" err="1" smtClean="0"/>
              <a:t>Clin</a:t>
            </a:r>
            <a:r>
              <a:rPr lang="en-US" b="1" i="1" baseline="0" dirty="0" smtClean="0"/>
              <a:t> </a:t>
            </a:r>
            <a:r>
              <a:rPr lang="en-US" b="1" i="1" baseline="0" dirty="0" err="1" smtClean="0"/>
              <a:t>Coord</a:t>
            </a:r>
            <a:r>
              <a:rPr lang="en-US" b="1" i="1" baseline="0" dirty="0" smtClean="0"/>
              <a: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67</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Patient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68</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[Demo Environment]</a:t>
            </a:r>
          </a:p>
          <a:p>
            <a:endParaRPr lang="en-US" dirty="0" smtClean="0"/>
          </a:p>
          <a:p>
            <a:r>
              <a:rPr lang="en-US" dirty="0" smtClean="0"/>
              <a:t>Select </a:t>
            </a:r>
            <a:r>
              <a:rPr lang="en-US" baseline="0" dirty="0" smtClean="0"/>
              <a:t>the </a:t>
            </a:r>
            <a:r>
              <a:rPr lang="en-US" b="1" i="1" baseline="0" dirty="0" smtClean="0"/>
              <a:t>Team List Mgmt Menu…</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69</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[Demo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Select the </a:t>
            </a:r>
            <a:r>
              <a:rPr kumimoji="0" lang="en-US" sz="1200" b="1" i="1" u="none" strike="noStrike" kern="1200" cap="none" spc="0" normalizeH="0" baseline="0" noProof="0" dirty="0" smtClean="0">
                <a:ln>
                  <a:noFill/>
                </a:ln>
                <a:solidFill>
                  <a:prstClr val="black"/>
                </a:solidFill>
                <a:effectLst/>
                <a:uLnTx/>
                <a:uFillTx/>
                <a:latin typeface="+mn-lt"/>
                <a:ea typeface="+mn-ea"/>
                <a:cs typeface="+mn-cs"/>
              </a:rPr>
              <a:t>Examine/Print Existing List(s)</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lang="en-US" sz="1200" b="0" i="0" u="none" strike="noStrike" baseline="0" dirty="0" smtClean="0">
                <a:latin typeface="r_ansi"/>
              </a:rPr>
              <a:t>Select Examine/Print Existing List(s)</a:t>
            </a:r>
          </a:p>
          <a:p>
            <a:endParaRPr lang="en-US" sz="1200" b="0" i="0" u="none" strike="noStrike" baseline="0" dirty="0" smtClean="0">
              <a:latin typeface="r_ansi"/>
            </a:endParaRPr>
          </a:p>
          <a:p>
            <a:r>
              <a:rPr lang="en-US" sz="1200" b="0" i="0" u="none" strike="noStrike" baseline="0" dirty="0" smtClean="0">
                <a:latin typeface="r_ansi"/>
              </a:rPr>
              <a:t>This option is used to examine how a particular team list is configured.  This display can be sorted alphabetically, by room/bed, or by terminal digit (last 4 of the SSN or Patient ID number.</a:t>
            </a:r>
          </a:p>
          <a:p>
            <a:r>
              <a:rPr lang="en-US" sz="1200" b="0" i="0" u="none" strike="noStrike" baseline="0" dirty="0" smtClean="0">
                <a:latin typeface="r_ansi"/>
              </a:rPr>
              <a:t>The list can be either printed or displayed on the screen.</a:t>
            </a:r>
          </a:p>
          <a:p>
            <a:endParaRPr lang="en-US" sz="1200" b="0" i="0" u="none" strike="noStrike" baseline="0" dirty="0" smtClean="0">
              <a:latin typeface="r_ansi"/>
            </a:endParaRPr>
          </a:p>
          <a:p>
            <a:endParaRPr lang="en-US" sz="1200" b="0" i="0" u="none" strike="noStrike" baseline="0" dirty="0" smtClean="0">
              <a:latin typeface="r_ansi"/>
            </a:endParaRPr>
          </a:p>
        </p:txBody>
      </p:sp>
      <p:sp>
        <p:nvSpPr>
          <p:cNvPr id="4" name="Slide Number Placeholder 3"/>
          <p:cNvSpPr>
            <a:spLocks noGrp="1"/>
          </p:cNvSpPr>
          <p:nvPr>
            <p:ph type="sldNum" sz="quarter" idx="10"/>
          </p:nvPr>
        </p:nvSpPr>
        <p:spPr/>
        <p:txBody>
          <a:bodyPr/>
          <a:lstStyle/>
          <a:p>
            <a:fld id="{08AA51C3-518F-4F0D-B932-9AF47A2C9D15}" type="slidenum">
              <a:rPr lang="en-US" smtClean="0">
                <a:solidFill>
                  <a:prstClr val="black"/>
                </a:solidFill>
              </a:rPr>
              <a:pPr/>
              <a:t>70</a:t>
            </a:fld>
            <a:endParaRPr lang="en-US">
              <a:solidFill>
                <a:prstClr val="black"/>
              </a:solidFill>
            </a:endParaRPr>
          </a:p>
        </p:txBody>
      </p:sp>
    </p:spTree>
    <p:extLst>
      <p:ext uri="{BB962C8B-B14F-4D97-AF65-F5344CB8AC3E}">
        <p14:creationId xmlns:p14="http://schemas.microsoft.com/office/powerpoint/2010/main" val="3687994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Now let’s go into the options on the Team List Mgmt Menu.  I am not going to read this list</a:t>
            </a:r>
            <a:r>
              <a:rPr lang="en-US" baseline="0" dirty="0" smtClean="0"/>
              <a:t> to you.  The presentation is available from the Green Downloads icon above my head.  I suggest you download the presentation and take some time in your individual test accounts and practice with team lists using the information provided. </a:t>
            </a:r>
          </a:p>
          <a:p>
            <a:endParaRPr lang="en-US" dirty="0" smtClean="0"/>
          </a:p>
          <a:p>
            <a:r>
              <a:rPr lang="en-US" dirty="0" smtClean="0"/>
              <a:t>We will </a:t>
            </a:r>
            <a:r>
              <a:rPr lang="en-US" baseline="0" dirty="0" smtClean="0"/>
              <a:t>demonstrate how to do these functions in the presentation today.</a:t>
            </a:r>
          </a:p>
          <a:p>
            <a:endParaRPr lang="en-US" baseline="0" dirty="0" smtClean="0"/>
          </a:p>
          <a:p>
            <a:r>
              <a:rPr lang="en-US" baseline="0" dirty="0" smtClean="0"/>
              <a:t>Now let’s take a look at your poll results  </a:t>
            </a:r>
            <a:endParaRPr lang="en-US" dirty="0"/>
          </a:p>
        </p:txBody>
      </p:sp>
      <p:sp>
        <p:nvSpPr>
          <p:cNvPr id="4" name="Slide Number Placeholder 3"/>
          <p:cNvSpPr>
            <a:spLocks noGrp="1"/>
          </p:cNvSpPr>
          <p:nvPr>
            <p:ph type="sldNum" sz="quarter" idx="10"/>
          </p:nvPr>
        </p:nvSpPr>
        <p:spPr/>
        <p:txBody>
          <a:bodyPr/>
          <a:lstStyle/>
          <a:p>
            <a:fld id="{C4F5BBF1-9843-4F0F-97DA-00F3A8821D29}" type="slidenum">
              <a:rPr lang="en-US" smtClean="0"/>
              <a:t>7</a:t>
            </a:fld>
            <a:endParaRPr lang="en-US"/>
          </a:p>
        </p:txBody>
      </p:sp>
    </p:spTree>
    <p:extLst>
      <p:ext uri="{BB962C8B-B14F-4D97-AF65-F5344CB8AC3E}">
        <p14:creationId xmlns:p14="http://schemas.microsoft.com/office/powerpoint/2010/main" val="225072201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This option allows</a:t>
            </a:r>
            <a:r>
              <a:rPr lang="en-US" baseline="0" dirty="0" smtClean="0"/>
              <a:t> you to remove a provider from a particular list.  The prompts are straight forward for using this option.  Enter the option, enter the team from which the provider should be removed, and then choose the provider to remove from that list.  </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71</a:t>
            </a:fld>
            <a:endParaRPr lang="en-US"/>
          </a:p>
        </p:txBody>
      </p:sp>
    </p:spTree>
    <p:extLst>
      <p:ext uri="{BB962C8B-B14F-4D97-AF65-F5344CB8AC3E}">
        <p14:creationId xmlns:p14="http://schemas.microsoft.com/office/powerpoint/2010/main" val="222578352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option allows</a:t>
            </a:r>
            <a:r>
              <a:rPr lang="en-US" baseline="0" dirty="0" smtClean="0"/>
              <a:t> removal of a patient or list of patients from a particular list. The prompts are straight forward for using this option.  Enter the option, enter the team from which the patient or patients should be removed, and then choose the patient or patients to remove from that list.  </a:t>
            </a:r>
            <a:endParaRPr lang="en-US" dirty="0" smtClean="0"/>
          </a:p>
          <a:p>
            <a:endParaRPr lang="en-US" baseline="0" dirty="0" smtClean="0"/>
          </a:p>
          <a:p>
            <a:r>
              <a:rPr lang="en-US" baseline="0" dirty="0" smtClean="0"/>
              <a:t>Multiple patients may be removed at the same time by simply entering the number of each individual patient separated by commas.</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72</a:t>
            </a:fld>
            <a:endParaRPr lang="en-US"/>
          </a:p>
        </p:txBody>
      </p:sp>
    </p:spTree>
    <p:extLst>
      <p:ext uri="{BB962C8B-B14F-4D97-AF65-F5344CB8AC3E}">
        <p14:creationId xmlns:p14="http://schemas.microsoft.com/office/powerpoint/2010/main" val="290599376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This option allows</a:t>
            </a:r>
            <a:r>
              <a:rPr lang="en-US" baseline="0" dirty="0" smtClean="0"/>
              <a:t> removal of a patient or list of patients from a particular list. The prompts are straight forward for using this option.  Enter the option, enter the team name you wish to change, enter the new name of the team and accept the new name of the team.</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73</a:t>
            </a:fld>
            <a:endParaRPr lang="en-US"/>
          </a:p>
        </p:txBody>
      </p:sp>
    </p:spTree>
    <p:extLst>
      <p:ext uri="{BB962C8B-B14F-4D97-AF65-F5344CB8AC3E}">
        <p14:creationId xmlns:p14="http://schemas.microsoft.com/office/powerpoint/2010/main" val="411615029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The patient selection preference management menu</a:t>
            </a:r>
            <a:r>
              <a:rPr lang="en-US" dirty="0" smtClean="0"/>
              <a:t> set of options</a:t>
            </a:r>
            <a:r>
              <a:rPr lang="en-US" baseline="0" dirty="0" smtClean="0"/>
              <a:t> allows setting the way patients are displayed for selection in CPRS from the Patient selection screen.  There are a number of options on this menu.  Further information on these menu options may be found in the CPRS manuals on the </a:t>
            </a:r>
            <a:r>
              <a:rPr lang="en-US" baseline="0" dirty="0" err="1" smtClean="0"/>
              <a:t>VistA</a:t>
            </a:r>
            <a:r>
              <a:rPr lang="en-US" baseline="0" dirty="0" smtClean="0"/>
              <a:t> Documentation Library.</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74</a:t>
            </a:fld>
            <a:endParaRPr lang="en-US"/>
          </a:p>
        </p:txBody>
      </p:sp>
    </p:spTree>
    <p:extLst>
      <p:ext uri="{BB962C8B-B14F-4D97-AF65-F5344CB8AC3E}">
        <p14:creationId xmlns:p14="http://schemas.microsoft.com/office/powerpoint/2010/main" val="373390052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These options</a:t>
            </a:r>
            <a:r>
              <a:rPr lang="en-US" baseline="0" dirty="0" smtClean="0"/>
              <a:t> are additional menu options on the Patient List </a:t>
            </a:r>
            <a:r>
              <a:rPr lang="en-US" baseline="0" dirty="0" err="1" smtClean="0"/>
              <a:t>Mgmt</a:t>
            </a:r>
            <a:r>
              <a:rPr lang="en-US" baseline="0" dirty="0" smtClean="0"/>
              <a:t> Menu and are self explanatory as to their function. </a:t>
            </a:r>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75</a:t>
            </a:fld>
            <a:endParaRPr lang="en-US"/>
          </a:p>
        </p:txBody>
      </p:sp>
    </p:spTree>
    <p:extLst>
      <p:ext uri="{BB962C8B-B14F-4D97-AF65-F5344CB8AC3E}">
        <p14:creationId xmlns:p14="http://schemas.microsoft.com/office/powerpoint/2010/main" val="108403610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Thanks</a:t>
            </a:r>
            <a:r>
              <a:rPr lang="en-US" baseline="0" dirty="0" smtClean="0"/>
              <a:t> for participating in the chat.</a:t>
            </a:r>
          </a:p>
          <a:p>
            <a:endParaRPr lang="en-US" baseline="0" dirty="0" smtClean="0"/>
          </a:p>
          <a:p>
            <a:r>
              <a:rPr lang="en-US" baseline="0" dirty="0" smtClean="0"/>
              <a:t>Submit questions.</a:t>
            </a:r>
          </a:p>
          <a:p>
            <a:endParaRPr lang="en-US" baseline="0" dirty="0" smtClean="0"/>
          </a:p>
          <a:p>
            <a:r>
              <a:rPr lang="en-US" baseline="0" dirty="0" smtClean="0"/>
              <a:t>Use your test accounts.</a:t>
            </a:r>
          </a:p>
          <a:p>
            <a:endParaRPr lang="en-US" baseline="0" dirty="0" smtClean="0"/>
          </a:p>
          <a:p>
            <a:r>
              <a:rPr lang="en-US" baseline="0" dirty="0" smtClean="0"/>
              <a:t>Make your team lists, be careful, you be the user first and make sure it behaves in the way you want it to.</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8AA51C3-518F-4F0D-B932-9AF47A2C9D15}" type="slidenum">
              <a:rPr lang="en-US" smtClean="0"/>
              <a:t>76</a:t>
            </a:fld>
            <a:endParaRPr lang="en-US"/>
          </a:p>
        </p:txBody>
      </p:sp>
    </p:spTree>
    <p:extLst>
      <p:ext uri="{BB962C8B-B14F-4D97-AF65-F5344CB8AC3E}">
        <p14:creationId xmlns:p14="http://schemas.microsoft.com/office/powerpoint/2010/main" val="116587648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Melinda: If you haven’t submitted your questions yet, there is still time to do so by clicking on the orange “Ask The Presenter” icon.  We’re going to show a brief announcement and be right back to answer your questions.</a:t>
            </a:r>
          </a:p>
          <a:p>
            <a:endParaRPr lang="en-US" baseline="0" dirty="0" smtClean="0"/>
          </a:p>
          <a:p>
            <a:r>
              <a:rPr lang="en-US" baseline="0" dirty="0" smtClean="0"/>
              <a:t>We do have someone who is joining us remotely from Mountain Home VAMC, to help field the questions.  We wanted someone who is actively working with staff on building team lists since </a:t>
            </a:r>
            <a:r>
              <a:rPr lang="en-US" baseline="0" dirty="0" err="1" smtClean="0"/>
              <a:t>harold</a:t>
            </a:r>
            <a:r>
              <a:rPr lang="en-US" baseline="0" dirty="0" smtClean="0"/>
              <a:t> and I are not site support any longer.  So stick around. Stretch your legs and come back </a:t>
            </a:r>
            <a:r>
              <a:rPr lang="en-US" baseline="0" smtClean="0"/>
              <a:t>for more learning.  </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08AA51C3-518F-4F0D-B932-9AF47A2C9D15}" type="slidenum">
              <a:rPr lang="en-US" smtClean="0"/>
              <a:t>77</a:t>
            </a:fld>
            <a:endParaRPr lang="en-US"/>
          </a:p>
        </p:txBody>
      </p:sp>
    </p:spTree>
    <p:extLst>
      <p:ext uri="{BB962C8B-B14F-4D97-AF65-F5344CB8AC3E}">
        <p14:creationId xmlns:p14="http://schemas.microsoft.com/office/powerpoint/2010/main" val="1761279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 let’s pause for a moment and take a look at your poll results. </a:t>
            </a:r>
          </a:p>
          <a:p>
            <a:endParaRPr lang="en-US" dirty="0" smtClean="0"/>
          </a:p>
          <a:p>
            <a:r>
              <a:rPr lang="en-US" dirty="0" smtClean="0"/>
              <a:t>(Copy and paste the</a:t>
            </a:r>
            <a:r>
              <a:rPr lang="en-US" baseline="0" dirty="0" smtClean="0"/>
              <a:t> questions and answers here so you can easily remember what the poll question and answers were)</a:t>
            </a:r>
            <a:endParaRPr lang="en-US" dirty="0" smtClean="0"/>
          </a:p>
          <a:p>
            <a:endParaRPr lang="en-US" dirty="0" smtClean="0"/>
          </a:p>
          <a:p>
            <a:r>
              <a:rPr lang="en-US" dirty="0" smtClean="0"/>
              <a:t>To answer this question, use the blue polling</a:t>
            </a:r>
            <a:r>
              <a:rPr lang="en-US" baseline="0" dirty="0" smtClean="0"/>
              <a:t> icon above my head.  We’ll move on and come back to your results in just a moment.</a:t>
            </a:r>
          </a:p>
          <a:p>
            <a:endParaRPr lang="en-US" i="0" baseline="0" dirty="0" smtClean="0"/>
          </a:p>
          <a:p>
            <a:r>
              <a:rPr lang="en-US" i="0" baseline="0" dirty="0" smtClean="0"/>
              <a:t>Ad-lib to the audience results, then advance to move on.</a:t>
            </a:r>
            <a:endParaRPr lang="en-US" dirty="0" smtClean="0"/>
          </a:p>
        </p:txBody>
      </p:sp>
      <p:sp>
        <p:nvSpPr>
          <p:cNvPr id="4" name="Slide Number Placeholder 3"/>
          <p:cNvSpPr>
            <a:spLocks noGrp="1"/>
          </p:cNvSpPr>
          <p:nvPr>
            <p:ph type="sldNum" sz="quarter" idx="10"/>
          </p:nvPr>
        </p:nvSpPr>
        <p:spPr/>
        <p:txBody>
          <a:bodyPr/>
          <a:lstStyle/>
          <a:p>
            <a:fld id="{08AA51C3-518F-4F0D-B932-9AF47A2C9D15}" type="slidenum">
              <a:rPr lang="en-US" smtClean="0"/>
              <a:t>8</a:t>
            </a:fld>
            <a:endParaRPr lang="en-US"/>
          </a:p>
        </p:txBody>
      </p:sp>
    </p:spTree>
    <p:extLst>
      <p:ext uri="{BB962C8B-B14F-4D97-AF65-F5344CB8AC3E}">
        <p14:creationId xmlns:p14="http://schemas.microsoft.com/office/powerpoint/2010/main" val="508556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(Cue to Tech Team that you’re moving on)  “Click” again to move on</a:t>
            </a:r>
          </a:p>
        </p:txBody>
      </p:sp>
      <p:sp>
        <p:nvSpPr>
          <p:cNvPr id="4" name="Slide Number Placeholder 3"/>
          <p:cNvSpPr>
            <a:spLocks noGrp="1"/>
          </p:cNvSpPr>
          <p:nvPr>
            <p:ph type="sldNum" sz="quarter" idx="10"/>
          </p:nvPr>
        </p:nvSpPr>
        <p:spPr/>
        <p:txBody>
          <a:bodyPr/>
          <a:lstStyle/>
          <a:p>
            <a:fld id="{08AA51C3-518F-4F0D-B932-9AF47A2C9D15}" type="slidenum">
              <a:rPr lang="en-US" smtClean="0"/>
              <a:t>9</a:t>
            </a:fld>
            <a:endParaRPr lang="en-US"/>
          </a:p>
        </p:txBody>
      </p:sp>
    </p:spTree>
    <p:extLst>
      <p:ext uri="{BB962C8B-B14F-4D97-AF65-F5344CB8AC3E}">
        <p14:creationId xmlns:p14="http://schemas.microsoft.com/office/powerpoint/2010/main" val="508556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32004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3714750"/>
            <a:ext cx="6400800" cy="9144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3832E65-DD5B-4179-8B3B-4F66AF272951}" type="datetimeFigureOut">
              <a:rPr lang="en-US" smtClean="0"/>
              <a:t>9/22/2014</a:t>
            </a:fld>
            <a:endParaRPr lang="en-US"/>
          </a:p>
        </p:txBody>
      </p:sp>
      <p:sp>
        <p:nvSpPr>
          <p:cNvPr id="8" name="Slide Number Placeholder 7"/>
          <p:cNvSpPr>
            <a:spLocks noGrp="1"/>
          </p:cNvSpPr>
          <p:nvPr>
            <p:ph type="sldNum" sz="quarter" idx="11"/>
          </p:nvPr>
        </p:nvSpPr>
        <p:spPr/>
        <p:txBody>
          <a:bodyPr/>
          <a:lstStyle/>
          <a:p>
            <a:fld id="{15D13D47-5C97-42FD-9056-81B5188DCAEE}"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832E65-DD5B-4179-8B3B-4F66AF272951}"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13D47-5C97-42FD-9056-81B5188DCA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832E65-DD5B-4179-8B3B-4F66AF272951}"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13D47-5C97-42FD-9056-81B5188DCA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23832E65-DD5B-4179-8B3B-4F66AF272951}"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13D47-5C97-42FD-9056-81B5188DCA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028701"/>
            <a:ext cx="7772400" cy="1878806"/>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3051573"/>
            <a:ext cx="7772400" cy="848915"/>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832E65-DD5B-4179-8B3B-4F66AF272951}"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13D47-5C97-42FD-9056-81B5188DCAEE}" type="slidenum">
              <a:rPr lang="en-US" smtClean="0"/>
              <a:t>‹#›</a:t>
            </a:fld>
            <a:endParaRPr lang="en-US"/>
          </a:p>
        </p:txBody>
      </p:sp>
      <p:sp>
        <p:nvSpPr>
          <p:cNvPr id="7" name="Oval 6"/>
          <p:cNvSpPr/>
          <p:nvPr/>
        </p:nvSpPr>
        <p:spPr>
          <a:xfrm>
            <a:off x="4495800" y="2943225"/>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2943225"/>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2943225"/>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200151"/>
            <a:ext cx="4038600" cy="3394472"/>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23832E65-DD5B-4179-8B3B-4F66AF272951}"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13D47-5C97-42FD-9056-81B5188DCAEE}" type="slidenum">
              <a:rPr lang="en-US" smtClean="0"/>
              <a:t>‹#›</a:t>
            </a:fld>
            <a:endParaRPr lang="en-US"/>
          </a:p>
        </p:txBody>
      </p:sp>
      <p:sp>
        <p:nvSpPr>
          <p:cNvPr id="9" name="Content Placeholder 8"/>
          <p:cNvSpPr>
            <a:spLocks noGrp="1"/>
          </p:cNvSpPr>
          <p:nvPr>
            <p:ph sz="quarter" idx="13"/>
          </p:nvPr>
        </p:nvSpPr>
        <p:spPr>
          <a:xfrm>
            <a:off x="365760" y="1200150"/>
            <a:ext cx="4041648" cy="339471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00150"/>
            <a:ext cx="4040188" cy="4572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1" y="1200150"/>
            <a:ext cx="4041775" cy="4572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3832E65-DD5B-4179-8B3B-4F66AF272951}" type="datetimeFigureOut">
              <a:rPr lang="en-US" smtClean="0"/>
              <a:t>9/22/2014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D13D47-5C97-42FD-9056-81B5188DCAEE}" type="slidenum">
              <a:rPr lang="en-US" smtClean="0"/>
              <a:t>‹#›</a:t>
            </a:fld>
            <a:endParaRPr lang="en-US"/>
          </a:p>
        </p:txBody>
      </p:sp>
      <p:sp>
        <p:nvSpPr>
          <p:cNvPr id="11" name="Content Placeholder 10"/>
          <p:cNvSpPr>
            <a:spLocks noGrp="1"/>
          </p:cNvSpPr>
          <p:nvPr>
            <p:ph sz="quarter" idx="13"/>
          </p:nvPr>
        </p:nvSpPr>
        <p:spPr>
          <a:xfrm>
            <a:off x="457200" y="1659636"/>
            <a:ext cx="4041648" cy="293522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1659637"/>
            <a:ext cx="4041648" cy="29348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832E65-DD5B-4179-8B3B-4F66AF272951}" type="datetimeFigureOut">
              <a:rPr lang="en-US" smtClean="0"/>
              <a:t>9/22/2014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D13D47-5C97-42FD-9056-81B5188DCA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832E65-DD5B-4179-8B3B-4F66AF272951}" type="datetimeFigureOut">
              <a:rPr lang="en-US" smtClean="0"/>
              <a:t>9/22/2014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D13D47-5C97-42FD-9056-81B5188DCA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00025"/>
            <a:ext cx="3008313" cy="1571625"/>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8" y="204788"/>
            <a:ext cx="4995863"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8" y="1828801"/>
            <a:ext cx="3008313" cy="2765822"/>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832E65-DD5B-4179-8B3B-4F66AF272951}"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13D47-5C97-42FD-9056-81B5188DCAE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171450"/>
            <a:ext cx="5711824" cy="671513"/>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857250"/>
            <a:ext cx="6054724" cy="3405783"/>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4357688"/>
            <a:ext cx="5711824" cy="40005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832E65-DD5B-4179-8B3B-4F66AF272951}"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13D47-5C97-42FD-9056-81B5188DCAE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20015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8" y="4767263"/>
            <a:ext cx="2085975" cy="273844"/>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23832E65-DD5B-4179-8B3B-4F66AF272951}" type="datetimeFigureOut">
              <a:rPr lang="en-US" smtClean="0"/>
              <a:t>9/22/2014</a:t>
            </a:fld>
            <a:endParaRPr lang="en-US"/>
          </a:p>
        </p:txBody>
      </p:sp>
      <p:sp>
        <p:nvSpPr>
          <p:cNvPr id="5" name="Footer Placeholder 4"/>
          <p:cNvSpPr>
            <a:spLocks noGrp="1"/>
          </p:cNvSpPr>
          <p:nvPr>
            <p:ph type="ftr" sz="quarter" idx="3"/>
          </p:nvPr>
        </p:nvSpPr>
        <p:spPr>
          <a:xfrm>
            <a:off x="659166" y="4767263"/>
            <a:ext cx="2847975" cy="273844"/>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9" y="4767263"/>
            <a:ext cx="561975" cy="273844"/>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5D13D47-5C97-42FD-9056-81B5188DCAEE}" type="slidenum">
              <a:rPr lang="en-US" smtClean="0"/>
              <a:t>‹#›</a:t>
            </a:fld>
            <a:endParaRPr lang="en-US"/>
          </a:p>
        </p:txBody>
      </p:sp>
      <p:sp>
        <p:nvSpPr>
          <p:cNvPr id="7" name="Oval 6"/>
          <p:cNvSpPr/>
          <p:nvPr/>
        </p:nvSpPr>
        <p:spPr>
          <a:xfrm>
            <a:off x="8457760" y="4874538"/>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4874538"/>
            <a:ext cx="84772" cy="6357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49.xml.rels><?xml version="1.0" encoding="UTF-8" standalone="yes"?>
<Relationships xmlns="http://schemas.openxmlformats.org/package/2006/relationships"><Relationship Id="rId3" Type="http://schemas.openxmlformats.org/officeDocument/2006/relationships/diagramData" Target="../diagrams/data29.xml"/><Relationship Id="rId7" Type="http://schemas.microsoft.com/office/2007/relationships/diagramDrawing" Target="../diagrams/drawing29.xml"/><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diagramColors" Target="../diagrams/colors29.xml"/><Relationship Id="rId5" Type="http://schemas.openxmlformats.org/officeDocument/2006/relationships/diagramQuickStyle" Target="../diagrams/quickStyle29.xml"/><Relationship Id="rId4" Type="http://schemas.openxmlformats.org/officeDocument/2006/relationships/diagramLayout" Target="../diagrams/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30.xml"/><Relationship Id="rId7" Type="http://schemas.microsoft.com/office/2007/relationships/diagramDrawing" Target="../diagrams/drawing30.xm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diagramColors" Target="../diagrams/colors30.xml"/><Relationship Id="rId5" Type="http://schemas.openxmlformats.org/officeDocument/2006/relationships/diagramQuickStyle" Target="../diagrams/quickStyle30.xml"/><Relationship Id="rId4" Type="http://schemas.openxmlformats.org/officeDocument/2006/relationships/diagramLayout" Target="../diagrams/layout30.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31.xml"/><Relationship Id="rId7" Type="http://schemas.microsoft.com/office/2007/relationships/diagramDrawing" Target="../diagrams/drawing31.xml"/><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diagramColors" Target="../diagrams/colors31.xml"/><Relationship Id="rId5" Type="http://schemas.openxmlformats.org/officeDocument/2006/relationships/diagramQuickStyle" Target="../diagrams/quickStyle31.xml"/><Relationship Id="rId4" Type="http://schemas.openxmlformats.org/officeDocument/2006/relationships/diagramLayout" Target="../diagrams/layout31.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32.xml"/><Relationship Id="rId7" Type="http://schemas.microsoft.com/office/2007/relationships/diagramDrawing" Target="../diagrams/drawing32.xml"/><Relationship Id="rId2" Type="http://schemas.openxmlformats.org/officeDocument/2006/relationships/notesSlide" Target="../notesSlides/notesSlide51.xml"/><Relationship Id="rId1" Type="http://schemas.openxmlformats.org/officeDocument/2006/relationships/slideLayout" Target="../slideLayouts/slideLayout2.xml"/><Relationship Id="rId6" Type="http://schemas.openxmlformats.org/officeDocument/2006/relationships/diagramColors" Target="../diagrams/colors32.xml"/><Relationship Id="rId5" Type="http://schemas.openxmlformats.org/officeDocument/2006/relationships/diagramQuickStyle" Target="../diagrams/quickStyle32.xml"/><Relationship Id="rId4" Type="http://schemas.openxmlformats.org/officeDocument/2006/relationships/diagramLayout" Target="../diagrams/layout32.xml"/></Relationships>
</file>

<file path=ppt/slides/_rels/slide53.xml.rels><?xml version="1.0" encoding="UTF-8" standalone="yes"?>
<Relationships xmlns="http://schemas.openxmlformats.org/package/2006/relationships"><Relationship Id="rId3" Type="http://schemas.openxmlformats.org/officeDocument/2006/relationships/diagramData" Target="../diagrams/data33.xml"/><Relationship Id="rId7" Type="http://schemas.microsoft.com/office/2007/relationships/diagramDrawing" Target="../diagrams/drawing33.xml"/><Relationship Id="rId2" Type="http://schemas.openxmlformats.org/officeDocument/2006/relationships/notesSlide" Target="../notesSlides/notesSlide52.xml"/><Relationship Id="rId1" Type="http://schemas.openxmlformats.org/officeDocument/2006/relationships/slideLayout" Target="../slideLayouts/slideLayout2.xml"/><Relationship Id="rId6" Type="http://schemas.openxmlformats.org/officeDocument/2006/relationships/diagramColors" Target="../diagrams/colors33.xml"/><Relationship Id="rId5" Type="http://schemas.openxmlformats.org/officeDocument/2006/relationships/diagramQuickStyle" Target="../diagrams/quickStyle33.xml"/><Relationship Id="rId4" Type="http://schemas.openxmlformats.org/officeDocument/2006/relationships/diagramLayout" Target="../diagrams/layout33.xml"/></Relationships>
</file>

<file path=ppt/slides/_rels/slide54.xml.rels><?xml version="1.0" encoding="UTF-8" standalone="yes"?>
<Relationships xmlns="http://schemas.openxmlformats.org/package/2006/relationships"><Relationship Id="rId3" Type="http://schemas.openxmlformats.org/officeDocument/2006/relationships/diagramData" Target="../diagrams/data34.xml"/><Relationship Id="rId7" Type="http://schemas.microsoft.com/office/2007/relationships/diagramDrawing" Target="../diagrams/drawing34.xml"/><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diagramColors" Target="../diagrams/colors34.xml"/><Relationship Id="rId5" Type="http://schemas.openxmlformats.org/officeDocument/2006/relationships/diagramQuickStyle" Target="../diagrams/quickStyle34.xml"/><Relationship Id="rId4" Type="http://schemas.openxmlformats.org/officeDocument/2006/relationships/diagramLayout" Target="../diagrams/layout34.xml"/></Relationships>
</file>

<file path=ppt/slides/_rels/slide55.xml.rels><?xml version="1.0" encoding="UTF-8" standalone="yes"?>
<Relationships xmlns="http://schemas.openxmlformats.org/package/2006/relationships"><Relationship Id="rId3" Type="http://schemas.openxmlformats.org/officeDocument/2006/relationships/diagramData" Target="../diagrams/data35.xml"/><Relationship Id="rId7" Type="http://schemas.microsoft.com/office/2007/relationships/diagramDrawing" Target="../diagrams/drawing35.xml"/><Relationship Id="rId2" Type="http://schemas.openxmlformats.org/officeDocument/2006/relationships/notesSlide" Target="../notesSlides/notesSlide54.xml"/><Relationship Id="rId1" Type="http://schemas.openxmlformats.org/officeDocument/2006/relationships/slideLayout" Target="../slideLayouts/slideLayout2.xml"/><Relationship Id="rId6" Type="http://schemas.openxmlformats.org/officeDocument/2006/relationships/diagramColors" Target="../diagrams/colors35.xml"/><Relationship Id="rId5" Type="http://schemas.openxmlformats.org/officeDocument/2006/relationships/diagramQuickStyle" Target="../diagrams/quickStyle35.xml"/><Relationship Id="rId4" Type="http://schemas.openxmlformats.org/officeDocument/2006/relationships/diagramLayout" Target="../diagrams/layout35.xml"/></Relationships>
</file>

<file path=ppt/slides/_rels/slide56.xml.rels><?xml version="1.0" encoding="UTF-8" standalone="yes"?>
<Relationships xmlns="http://schemas.openxmlformats.org/package/2006/relationships"><Relationship Id="rId3" Type="http://schemas.openxmlformats.org/officeDocument/2006/relationships/diagramData" Target="../diagrams/data36.xml"/><Relationship Id="rId7" Type="http://schemas.microsoft.com/office/2007/relationships/diagramDrawing" Target="../diagrams/drawing36.xml"/><Relationship Id="rId2" Type="http://schemas.openxmlformats.org/officeDocument/2006/relationships/notesSlide" Target="../notesSlides/notesSlide55.xml"/><Relationship Id="rId1" Type="http://schemas.openxmlformats.org/officeDocument/2006/relationships/slideLayout" Target="../slideLayouts/slideLayout2.xml"/><Relationship Id="rId6" Type="http://schemas.openxmlformats.org/officeDocument/2006/relationships/diagramColors" Target="../diagrams/colors36.xml"/><Relationship Id="rId5" Type="http://schemas.openxmlformats.org/officeDocument/2006/relationships/diagramQuickStyle" Target="../diagrams/quickStyle36.xml"/><Relationship Id="rId4" Type="http://schemas.openxmlformats.org/officeDocument/2006/relationships/diagramLayout" Target="../diagrams/layout36.xml"/></Relationships>
</file>

<file path=ppt/slides/_rels/slide57.xml.rels><?xml version="1.0" encoding="UTF-8" standalone="yes"?>
<Relationships xmlns="http://schemas.openxmlformats.org/package/2006/relationships"><Relationship Id="rId3" Type="http://schemas.openxmlformats.org/officeDocument/2006/relationships/diagramData" Target="../diagrams/data37.xml"/><Relationship Id="rId7" Type="http://schemas.microsoft.com/office/2007/relationships/diagramDrawing" Target="../diagrams/drawing37.xml"/><Relationship Id="rId2" Type="http://schemas.openxmlformats.org/officeDocument/2006/relationships/notesSlide" Target="../notesSlides/notesSlide56.xml"/><Relationship Id="rId1" Type="http://schemas.openxmlformats.org/officeDocument/2006/relationships/slideLayout" Target="../slideLayouts/slideLayout2.xml"/><Relationship Id="rId6" Type="http://schemas.openxmlformats.org/officeDocument/2006/relationships/diagramColors" Target="../diagrams/colors37.xml"/><Relationship Id="rId5" Type="http://schemas.openxmlformats.org/officeDocument/2006/relationships/diagramQuickStyle" Target="../diagrams/quickStyle37.xml"/><Relationship Id="rId4" Type="http://schemas.openxmlformats.org/officeDocument/2006/relationships/diagramLayout" Target="../diagrams/layout37.xml"/></Relationships>
</file>

<file path=ppt/slides/_rels/slide58.xml.rels><?xml version="1.0" encoding="UTF-8" standalone="yes"?>
<Relationships xmlns="http://schemas.openxmlformats.org/package/2006/relationships"><Relationship Id="rId3" Type="http://schemas.openxmlformats.org/officeDocument/2006/relationships/diagramData" Target="../diagrams/data38.xml"/><Relationship Id="rId7" Type="http://schemas.microsoft.com/office/2007/relationships/diagramDrawing" Target="../diagrams/drawing38.xml"/><Relationship Id="rId2" Type="http://schemas.openxmlformats.org/officeDocument/2006/relationships/notesSlide" Target="../notesSlides/notesSlide57.xml"/><Relationship Id="rId1" Type="http://schemas.openxmlformats.org/officeDocument/2006/relationships/slideLayout" Target="../slideLayouts/slideLayout2.xml"/><Relationship Id="rId6" Type="http://schemas.openxmlformats.org/officeDocument/2006/relationships/diagramColors" Target="../diagrams/colors38.xml"/><Relationship Id="rId5" Type="http://schemas.openxmlformats.org/officeDocument/2006/relationships/diagramQuickStyle" Target="../diagrams/quickStyle38.xml"/><Relationship Id="rId4" Type="http://schemas.openxmlformats.org/officeDocument/2006/relationships/diagramLayout" Target="../diagrams/layout38.xml"/></Relationships>
</file>

<file path=ppt/slides/_rels/slide59.xml.rels><?xml version="1.0" encoding="UTF-8" standalone="yes"?>
<Relationships xmlns="http://schemas.openxmlformats.org/package/2006/relationships"><Relationship Id="rId3" Type="http://schemas.openxmlformats.org/officeDocument/2006/relationships/diagramData" Target="../diagrams/data39.xml"/><Relationship Id="rId7" Type="http://schemas.microsoft.com/office/2007/relationships/diagramDrawing" Target="../diagrams/drawing39.xml"/><Relationship Id="rId2" Type="http://schemas.openxmlformats.org/officeDocument/2006/relationships/notesSlide" Target="../notesSlides/notesSlide58.xml"/><Relationship Id="rId1" Type="http://schemas.openxmlformats.org/officeDocument/2006/relationships/slideLayout" Target="../slideLayouts/slideLayout2.xml"/><Relationship Id="rId6" Type="http://schemas.openxmlformats.org/officeDocument/2006/relationships/diagramColors" Target="../diagrams/colors39.xml"/><Relationship Id="rId5" Type="http://schemas.openxmlformats.org/officeDocument/2006/relationships/diagramQuickStyle" Target="../diagrams/quickStyle39.xml"/><Relationship Id="rId4" Type="http://schemas.openxmlformats.org/officeDocument/2006/relationships/diagramLayout" Target="../diagrams/layout3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diagramData" Target="../diagrams/data40.xml"/><Relationship Id="rId7" Type="http://schemas.microsoft.com/office/2007/relationships/diagramDrawing" Target="../diagrams/drawing40.xml"/><Relationship Id="rId2" Type="http://schemas.openxmlformats.org/officeDocument/2006/relationships/notesSlide" Target="../notesSlides/notesSlide59.xml"/><Relationship Id="rId1" Type="http://schemas.openxmlformats.org/officeDocument/2006/relationships/slideLayout" Target="../slideLayouts/slideLayout2.xml"/><Relationship Id="rId6" Type="http://schemas.openxmlformats.org/officeDocument/2006/relationships/diagramColors" Target="../diagrams/colors40.xml"/><Relationship Id="rId5" Type="http://schemas.openxmlformats.org/officeDocument/2006/relationships/diagramQuickStyle" Target="../diagrams/quickStyle40.xml"/><Relationship Id="rId4" Type="http://schemas.openxmlformats.org/officeDocument/2006/relationships/diagramLayout" Target="../diagrams/layout40.xml"/></Relationships>
</file>

<file path=ppt/slides/_rels/slide61.xml.rels><?xml version="1.0" encoding="UTF-8" standalone="yes"?>
<Relationships xmlns="http://schemas.openxmlformats.org/package/2006/relationships"><Relationship Id="rId3" Type="http://schemas.openxmlformats.org/officeDocument/2006/relationships/diagramData" Target="../diagrams/data41.xml"/><Relationship Id="rId7" Type="http://schemas.microsoft.com/office/2007/relationships/diagramDrawing" Target="../diagrams/drawing41.xml"/><Relationship Id="rId2" Type="http://schemas.openxmlformats.org/officeDocument/2006/relationships/notesSlide" Target="../notesSlides/notesSlide60.xml"/><Relationship Id="rId1" Type="http://schemas.openxmlformats.org/officeDocument/2006/relationships/slideLayout" Target="../slideLayouts/slideLayout2.xml"/><Relationship Id="rId6" Type="http://schemas.openxmlformats.org/officeDocument/2006/relationships/diagramColors" Target="../diagrams/colors41.xml"/><Relationship Id="rId5" Type="http://schemas.openxmlformats.org/officeDocument/2006/relationships/diagramQuickStyle" Target="../diagrams/quickStyle41.xml"/><Relationship Id="rId4" Type="http://schemas.openxmlformats.org/officeDocument/2006/relationships/diagramLayout" Target="../diagrams/layout41.xml"/></Relationships>
</file>

<file path=ppt/slides/_rels/slide62.xml.rels><?xml version="1.0" encoding="UTF-8" standalone="yes"?>
<Relationships xmlns="http://schemas.openxmlformats.org/package/2006/relationships"><Relationship Id="rId3" Type="http://schemas.openxmlformats.org/officeDocument/2006/relationships/diagramData" Target="../diagrams/data42.xml"/><Relationship Id="rId7" Type="http://schemas.microsoft.com/office/2007/relationships/diagramDrawing" Target="../diagrams/drawing42.xml"/><Relationship Id="rId2" Type="http://schemas.openxmlformats.org/officeDocument/2006/relationships/notesSlide" Target="../notesSlides/notesSlide61.xml"/><Relationship Id="rId1" Type="http://schemas.openxmlformats.org/officeDocument/2006/relationships/slideLayout" Target="../slideLayouts/slideLayout2.xml"/><Relationship Id="rId6" Type="http://schemas.openxmlformats.org/officeDocument/2006/relationships/diagramColors" Target="../diagrams/colors42.xml"/><Relationship Id="rId5" Type="http://schemas.openxmlformats.org/officeDocument/2006/relationships/diagramQuickStyle" Target="../diagrams/quickStyle42.xml"/><Relationship Id="rId4" Type="http://schemas.openxmlformats.org/officeDocument/2006/relationships/diagramLayout" Target="../diagrams/layout42.xml"/></Relationships>
</file>

<file path=ppt/slides/_rels/slide63.xml.rels><?xml version="1.0" encoding="UTF-8" standalone="yes"?>
<Relationships xmlns="http://schemas.openxmlformats.org/package/2006/relationships"><Relationship Id="rId3" Type="http://schemas.openxmlformats.org/officeDocument/2006/relationships/diagramData" Target="../diagrams/data43.xml"/><Relationship Id="rId7" Type="http://schemas.microsoft.com/office/2007/relationships/diagramDrawing" Target="../diagrams/drawing43.xml"/><Relationship Id="rId2" Type="http://schemas.openxmlformats.org/officeDocument/2006/relationships/notesSlide" Target="../notesSlides/notesSlide62.xml"/><Relationship Id="rId1" Type="http://schemas.openxmlformats.org/officeDocument/2006/relationships/slideLayout" Target="../slideLayouts/slideLayout2.xml"/><Relationship Id="rId6" Type="http://schemas.openxmlformats.org/officeDocument/2006/relationships/diagramColors" Target="../diagrams/colors43.xml"/><Relationship Id="rId5" Type="http://schemas.openxmlformats.org/officeDocument/2006/relationships/diagramQuickStyle" Target="../diagrams/quickStyle43.xml"/><Relationship Id="rId4" Type="http://schemas.openxmlformats.org/officeDocument/2006/relationships/diagramLayout" Target="../diagrams/layout43.xml"/></Relationships>
</file>

<file path=ppt/slides/_rels/slide64.xml.rels><?xml version="1.0" encoding="UTF-8" standalone="yes"?>
<Relationships xmlns="http://schemas.openxmlformats.org/package/2006/relationships"><Relationship Id="rId3" Type="http://schemas.openxmlformats.org/officeDocument/2006/relationships/diagramData" Target="../diagrams/data44.xml"/><Relationship Id="rId7" Type="http://schemas.microsoft.com/office/2007/relationships/diagramDrawing" Target="../diagrams/drawing44.xml"/><Relationship Id="rId2" Type="http://schemas.openxmlformats.org/officeDocument/2006/relationships/notesSlide" Target="../notesSlides/notesSlide63.xml"/><Relationship Id="rId1" Type="http://schemas.openxmlformats.org/officeDocument/2006/relationships/slideLayout" Target="../slideLayouts/slideLayout2.xml"/><Relationship Id="rId6" Type="http://schemas.openxmlformats.org/officeDocument/2006/relationships/diagramColors" Target="../diagrams/colors44.xml"/><Relationship Id="rId5" Type="http://schemas.openxmlformats.org/officeDocument/2006/relationships/diagramQuickStyle" Target="../diagrams/quickStyle44.xml"/><Relationship Id="rId4" Type="http://schemas.openxmlformats.org/officeDocument/2006/relationships/diagramLayout" Target="../diagrams/layout44.xml"/></Relationships>
</file>

<file path=ppt/slides/_rels/slide65.xml.rels><?xml version="1.0" encoding="UTF-8" standalone="yes"?>
<Relationships xmlns="http://schemas.openxmlformats.org/package/2006/relationships"><Relationship Id="rId3" Type="http://schemas.openxmlformats.org/officeDocument/2006/relationships/diagramData" Target="../diagrams/data45.xml"/><Relationship Id="rId7" Type="http://schemas.microsoft.com/office/2007/relationships/diagramDrawing" Target="../diagrams/drawing45.xml"/><Relationship Id="rId2" Type="http://schemas.openxmlformats.org/officeDocument/2006/relationships/notesSlide" Target="../notesSlides/notesSlide64.xml"/><Relationship Id="rId1" Type="http://schemas.openxmlformats.org/officeDocument/2006/relationships/slideLayout" Target="../slideLayouts/slideLayout2.xml"/><Relationship Id="rId6" Type="http://schemas.openxmlformats.org/officeDocument/2006/relationships/diagramColors" Target="../diagrams/colors45.xml"/><Relationship Id="rId5" Type="http://schemas.openxmlformats.org/officeDocument/2006/relationships/diagramQuickStyle" Target="../diagrams/quickStyle45.xml"/><Relationship Id="rId4" Type="http://schemas.openxmlformats.org/officeDocument/2006/relationships/diagramLayout" Target="../diagrams/layout45.xml"/></Relationships>
</file>

<file path=ppt/slides/_rels/slide66.xml.rels><?xml version="1.0" encoding="UTF-8" standalone="yes"?>
<Relationships xmlns="http://schemas.openxmlformats.org/package/2006/relationships"><Relationship Id="rId3" Type="http://schemas.openxmlformats.org/officeDocument/2006/relationships/diagramData" Target="../diagrams/data46.xml"/><Relationship Id="rId7" Type="http://schemas.microsoft.com/office/2007/relationships/diagramDrawing" Target="../diagrams/drawing46.xml"/><Relationship Id="rId2" Type="http://schemas.openxmlformats.org/officeDocument/2006/relationships/notesSlide" Target="../notesSlides/notesSlide65.xml"/><Relationship Id="rId1" Type="http://schemas.openxmlformats.org/officeDocument/2006/relationships/slideLayout" Target="../slideLayouts/slideLayout2.xml"/><Relationship Id="rId6" Type="http://schemas.openxmlformats.org/officeDocument/2006/relationships/diagramColors" Target="../diagrams/colors46.xml"/><Relationship Id="rId5" Type="http://schemas.openxmlformats.org/officeDocument/2006/relationships/diagramQuickStyle" Target="../diagrams/quickStyle46.xml"/><Relationship Id="rId4" Type="http://schemas.openxmlformats.org/officeDocument/2006/relationships/diagramLayout" Target="../diagrams/layout46.xml"/></Relationships>
</file>

<file path=ppt/slides/_rels/slide67.xml.rels><?xml version="1.0" encoding="UTF-8" standalone="yes"?>
<Relationships xmlns="http://schemas.openxmlformats.org/package/2006/relationships"><Relationship Id="rId3" Type="http://schemas.openxmlformats.org/officeDocument/2006/relationships/diagramData" Target="../diagrams/data47.xml"/><Relationship Id="rId7" Type="http://schemas.microsoft.com/office/2007/relationships/diagramDrawing" Target="../diagrams/drawing47.xml"/><Relationship Id="rId2" Type="http://schemas.openxmlformats.org/officeDocument/2006/relationships/notesSlide" Target="../notesSlides/notesSlide66.xml"/><Relationship Id="rId1" Type="http://schemas.openxmlformats.org/officeDocument/2006/relationships/slideLayout" Target="../slideLayouts/slideLayout2.xml"/><Relationship Id="rId6" Type="http://schemas.openxmlformats.org/officeDocument/2006/relationships/diagramColors" Target="../diagrams/colors47.xml"/><Relationship Id="rId5" Type="http://schemas.openxmlformats.org/officeDocument/2006/relationships/diagramQuickStyle" Target="../diagrams/quickStyle47.xml"/><Relationship Id="rId4" Type="http://schemas.openxmlformats.org/officeDocument/2006/relationships/diagramLayout" Target="../diagrams/layout47.xml"/></Relationships>
</file>

<file path=ppt/slides/_rels/slide68.xml.rels><?xml version="1.0" encoding="UTF-8" standalone="yes"?>
<Relationships xmlns="http://schemas.openxmlformats.org/package/2006/relationships"><Relationship Id="rId3" Type="http://schemas.openxmlformats.org/officeDocument/2006/relationships/diagramData" Target="../diagrams/data48.xml"/><Relationship Id="rId7" Type="http://schemas.microsoft.com/office/2007/relationships/diagramDrawing" Target="../diagrams/drawing48.xml"/><Relationship Id="rId2" Type="http://schemas.openxmlformats.org/officeDocument/2006/relationships/notesSlide" Target="../notesSlides/notesSlide67.xml"/><Relationship Id="rId1" Type="http://schemas.openxmlformats.org/officeDocument/2006/relationships/slideLayout" Target="../slideLayouts/slideLayout2.xml"/><Relationship Id="rId6" Type="http://schemas.openxmlformats.org/officeDocument/2006/relationships/diagramColors" Target="../diagrams/colors48.xml"/><Relationship Id="rId5" Type="http://schemas.openxmlformats.org/officeDocument/2006/relationships/diagramQuickStyle" Target="../diagrams/quickStyle48.xml"/><Relationship Id="rId4" Type="http://schemas.openxmlformats.org/officeDocument/2006/relationships/diagramLayout" Target="../diagrams/layout48.xml"/></Relationships>
</file>

<file path=ppt/slides/_rels/slide69.xml.rels><?xml version="1.0" encoding="UTF-8" standalone="yes"?>
<Relationships xmlns="http://schemas.openxmlformats.org/package/2006/relationships"><Relationship Id="rId3" Type="http://schemas.openxmlformats.org/officeDocument/2006/relationships/diagramData" Target="../diagrams/data49.xml"/><Relationship Id="rId7" Type="http://schemas.microsoft.com/office/2007/relationships/diagramDrawing" Target="../diagrams/drawing49.xml"/><Relationship Id="rId2" Type="http://schemas.openxmlformats.org/officeDocument/2006/relationships/notesSlide" Target="../notesSlides/notesSlide68.xml"/><Relationship Id="rId1" Type="http://schemas.openxmlformats.org/officeDocument/2006/relationships/slideLayout" Target="../slideLayouts/slideLayout2.xml"/><Relationship Id="rId6" Type="http://schemas.openxmlformats.org/officeDocument/2006/relationships/diagramColors" Target="../diagrams/colors49.xml"/><Relationship Id="rId5" Type="http://schemas.openxmlformats.org/officeDocument/2006/relationships/diagramQuickStyle" Target="../diagrams/quickStyle49.xml"/><Relationship Id="rId4" Type="http://schemas.openxmlformats.org/officeDocument/2006/relationships/diagramLayout" Target="../diagrams/layout4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diagramData" Target="../diagrams/data50.xml"/><Relationship Id="rId7" Type="http://schemas.microsoft.com/office/2007/relationships/diagramDrawing" Target="../diagrams/drawing50.xml"/><Relationship Id="rId2" Type="http://schemas.openxmlformats.org/officeDocument/2006/relationships/notesSlide" Target="../notesSlides/notesSlide69.xml"/><Relationship Id="rId1" Type="http://schemas.openxmlformats.org/officeDocument/2006/relationships/slideLayout" Target="../slideLayouts/slideLayout2.xml"/><Relationship Id="rId6" Type="http://schemas.openxmlformats.org/officeDocument/2006/relationships/diagramColors" Target="../diagrams/colors50.xml"/><Relationship Id="rId5" Type="http://schemas.openxmlformats.org/officeDocument/2006/relationships/diagramQuickStyle" Target="../diagrams/quickStyle50.xml"/><Relationship Id="rId4" Type="http://schemas.openxmlformats.org/officeDocument/2006/relationships/diagramLayout" Target="../diagrams/layout50.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33550"/>
            <a:ext cx="7772400" cy="1102519"/>
          </a:xfrm>
        </p:spPr>
        <p:txBody>
          <a:bodyPr>
            <a:noAutofit/>
          </a:bodyPr>
          <a:lstStyle/>
          <a:p>
            <a:r>
              <a:rPr lang="en-US" sz="5400" dirty="0" smtClean="0">
                <a:solidFill>
                  <a:prstClr val="black"/>
                </a:solidFill>
              </a:rPr>
              <a:t>Team </a:t>
            </a:r>
            <a:r>
              <a:rPr lang="en-US" sz="5400" dirty="0">
                <a:solidFill>
                  <a:prstClr val="black"/>
                </a:solidFill>
              </a:rPr>
              <a:t>List Management for New </a:t>
            </a:r>
            <a:r>
              <a:rPr lang="en-US" sz="5400" dirty="0" smtClean="0">
                <a:solidFill>
                  <a:prstClr val="black"/>
                </a:solidFill>
              </a:rPr>
              <a:t>Informaticists</a:t>
            </a:r>
            <a:endParaRPr lang="en-US" sz="5400" dirty="0"/>
          </a:p>
        </p:txBody>
      </p:sp>
      <p:sp>
        <p:nvSpPr>
          <p:cNvPr id="3" name="Subtitle 2"/>
          <p:cNvSpPr>
            <a:spLocks noGrp="1"/>
          </p:cNvSpPr>
          <p:nvPr>
            <p:ph type="subTitle" idx="1"/>
          </p:nvPr>
        </p:nvSpPr>
        <p:spPr/>
        <p:txBody>
          <a:bodyPr>
            <a:noAutofit/>
          </a:bodyPr>
          <a:lstStyle/>
          <a:p>
            <a:pPr lvl="0"/>
            <a:r>
              <a:rPr lang="en-US" sz="2800" dirty="0">
                <a:solidFill>
                  <a:schemeClr val="tx1"/>
                </a:solidFill>
              </a:rPr>
              <a:t>Melinda Gentry</a:t>
            </a:r>
          </a:p>
          <a:p>
            <a:pPr lvl="0"/>
            <a:endParaRPr lang="en-US" sz="1200" dirty="0" smtClean="0">
              <a:solidFill>
                <a:schemeClr val="tx1"/>
              </a:solidFill>
            </a:endParaRPr>
          </a:p>
          <a:p>
            <a:pPr lvl="0"/>
            <a:r>
              <a:rPr lang="en-US" sz="2800" dirty="0" smtClean="0">
                <a:solidFill>
                  <a:schemeClr val="tx1"/>
                </a:solidFill>
              </a:rPr>
              <a:t>Harold </a:t>
            </a:r>
            <a:r>
              <a:rPr lang="en-US" sz="2800" dirty="0">
                <a:solidFill>
                  <a:schemeClr val="tx1"/>
                </a:solidFill>
              </a:rPr>
              <a:t>D. Bonds, </a:t>
            </a:r>
            <a:r>
              <a:rPr lang="en-US" sz="2800" dirty="0" smtClean="0">
                <a:solidFill>
                  <a:schemeClr val="tx1"/>
                </a:solidFill>
              </a:rPr>
              <a:t>MT(ASCP)SC</a:t>
            </a:r>
            <a:endParaRPr lang="en-US" sz="2800" dirty="0">
              <a:solidFill>
                <a:schemeClr val="tx1"/>
              </a:solidFill>
            </a:endParaRPr>
          </a:p>
        </p:txBody>
      </p:sp>
    </p:spTree>
    <p:extLst>
      <p:ext uri="{BB962C8B-B14F-4D97-AF65-F5344CB8AC3E}">
        <p14:creationId xmlns:p14="http://schemas.microsoft.com/office/powerpoint/2010/main" val="520126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62150"/>
            <a:ext cx="7772400" cy="1102519"/>
          </a:xfrm>
        </p:spPr>
        <p:txBody>
          <a:bodyPr>
            <a:noAutofit/>
          </a:bodyPr>
          <a:lstStyle/>
          <a:p>
            <a:r>
              <a:rPr lang="en-US" sz="4800" dirty="0" smtClean="0">
                <a:solidFill>
                  <a:prstClr val="black"/>
                </a:solidFill>
              </a:rPr>
              <a:t>Creating a New Team: </a:t>
            </a:r>
            <a:br>
              <a:rPr lang="en-US" sz="4800" dirty="0" smtClean="0">
                <a:solidFill>
                  <a:prstClr val="black"/>
                </a:solidFill>
              </a:rPr>
            </a:br>
            <a:r>
              <a:rPr lang="en-US" sz="4800" dirty="0" smtClean="0">
                <a:solidFill>
                  <a:prstClr val="black"/>
                </a:solidFill>
              </a:rPr>
              <a:t>VistA Fields</a:t>
            </a:r>
            <a:endParaRPr lang="en-US" sz="4800" dirty="0"/>
          </a:p>
        </p:txBody>
      </p:sp>
    </p:spTree>
    <p:extLst>
      <p:ext uri="{BB962C8B-B14F-4D97-AF65-F5344CB8AC3E}">
        <p14:creationId xmlns:p14="http://schemas.microsoft.com/office/powerpoint/2010/main" val="794899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0" y="19455"/>
            <a:ext cx="9144000" cy="51435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fontAlgn="base">
              <a:spcBef>
                <a:spcPct val="0"/>
              </a:spcBef>
              <a:spcAft>
                <a:spcPct val="0"/>
              </a:spcAft>
            </a:pPr>
            <a:r>
              <a:rPr lang="en-US" dirty="0">
                <a:solidFill>
                  <a:srgbClr val="000000"/>
                </a:solidFill>
              </a:rPr>
              <a:t>  </a:t>
            </a:r>
            <a:r>
              <a:rPr lang="en-US" b="1" dirty="0">
                <a:solidFill>
                  <a:srgbClr val="000000"/>
                </a:solidFill>
              </a:rPr>
              <a:t>Enter team list name:</a:t>
            </a:r>
          </a:p>
          <a:p>
            <a:pPr fontAlgn="base">
              <a:spcBef>
                <a:spcPct val="0"/>
              </a:spcBef>
              <a:spcAft>
                <a:spcPct val="0"/>
              </a:spcAft>
            </a:pPr>
            <a:r>
              <a:rPr lang="en-US" dirty="0">
                <a:solidFill>
                  <a:srgbClr val="000000"/>
                </a:solidFill>
              </a:rPr>
              <a:t>	Enter name of new team list.</a:t>
            </a:r>
          </a:p>
          <a:p>
            <a:pPr fontAlgn="base">
              <a:spcBef>
                <a:spcPct val="0"/>
              </a:spcBef>
              <a:spcAft>
                <a:spcPct val="0"/>
              </a:spcAft>
            </a:pPr>
            <a:r>
              <a:rPr lang="en-US" dirty="0">
                <a:solidFill>
                  <a:srgbClr val="000000"/>
                </a:solidFill>
              </a:rPr>
              <a:t>	It is important to always follow local naming conventions</a:t>
            </a:r>
          </a:p>
          <a:p>
            <a:pPr fontAlgn="base">
              <a:spcBef>
                <a:spcPct val="0"/>
              </a:spcBef>
              <a:spcAft>
                <a:spcPct val="0"/>
              </a:spcAft>
            </a:pPr>
            <a:r>
              <a:rPr lang="en-US" dirty="0">
                <a:solidFill>
                  <a:srgbClr val="000000"/>
                </a:solidFill>
              </a:rPr>
              <a:t>	It is a good idea to prefix your team name with the purpose of the team</a:t>
            </a:r>
          </a:p>
          <a:p>
            <a:pPr fontAlgn="base">
              <a:spcBef>
                <a:spcPct val="0"/>
              </a:spcBef>
              <a:spcAft>
                <a:spcPct val="0"/>
              </a:spcAft>
            </a:pPr>
            <a:r>
              <a:rPr lang="en-US" dirty="0">
                <a:solidFill>
                  <a:srgbClr val="000000"/>
                </a:solidFill>
              </a:rPr>
              <a:t>		Ex. Consult teams begin with “CONSULT”</a:t>
            </a:r>
          </a:p>
          <a:p>
            <a:pPr fontAlgn="base">
              <a:spcBef>
                <a:spcPct val="0"/>
              </a:spcBef>
              <a:spcAft>
                <a:spcPct val="0"/>
              </a:spcAft>
            </a:pPr>
            <a:r>
              <a:rPr lang="en-US" b="1" dirty="0" smtClean="0">
                <a:solidFill>
                  <a:srgbClr val="000000"/>
                </a:solidFill>
              </a:rPr>
              <a:t>Enter </a:t>
            </a:r>
            <a:r>
              <a:rPr lang="en-US" b="1" dirty="0">
                <a:solidFill>
                  <a:srgbClr val="000000"/>
                </a:solidFill>
              </a:rPr>
              <a:t>type: </a:t>
            </a:r>
          </a:p>
          <a:p>
            <a:pPr fontAlgn="base">
              <a:spcBef>
                <a:spcPct val="0"/>
              </a:spcBef>
              <a:spcAft>
                <a:spcPct val="0"/>
              </a:spcAft>
            </a:pPr>
            <a:r>
              <a:rPr lang="en-US" dirty="0">
                <a:solidFill>
                  <a:srgbClr val="000000"/>
                </a:solidFill>
              </a:rPr>
              <a:t>	Choose from: </a:t>
            </a:r>
          </a:p>
          <a:p>
            <a:pPr fontAlgn="base">
              <a:spcBef>
                <a:spcPct val="0"/>
              </a:spcBef>
              <a:spcAft>
                <a:spcPct val="0"/>
              </a:spcAft>
            </a:pPr>
            <a:r>
              <a:rPr lang="en-US" dirty="0">
                <a:solidFill>
                  <a:srgbClr val="000000"/>
                </a:solidFill>
              </a:rPr>
              <a:t>                   P             PERSONAL PATIENT</a:t>
            </a:r>
          </a:p>
          <a:p>
            <a:pPr fontAlgn="base">
              <a:spcBef>
                <a:spcPct val="0"/>
              </a:spcBef>
              <a:spcAft>
                <a:spcPct val="0"/>
              </a:spcAft>
            </a:pPr>
            <a:r>
              <a:rPr lang="en-US" dirty="0">
                <a:solidFill>
                  <a:srgbClr val="000000"/>
                </a:solidFill>
              </a:rPr>
              <a:t>			Patient lists staff create in CPRS</a:t>
            </a:r>
          </a:p>
          <a:p>
            <a:pPr fontAlgn="base">
              <a:spcBef>
                <a:spcPct val="0"/>
              </a:spcBef>
              <a:spcAft>
                <a:spcPct val="0"/>
              </a:spcAft>
            </a:pPr>
            <a:r>
              <a:rPr lang="en-US" dirty="0">
                <a:solidFill>
                  <a:srgbClr val="000000"/>
                </a:solidFill>
              </a:rPr>
              <a:t>                   TA           TEAM PATIENT AUTOLINKED</a:t>
            </a:r>
          </a:p>
          <a:p>
            <a:pPr fontAlgn="base">
              <a:spcBef>
                <a:spcPct val="0"/>
              </a:spcBef>
              <a:spcAft>
                <a:spcPct val="0"/>
              </a:spcAft>
            </a:pPr>
            <a:r>
              <a:rPr lang="en-US" dirty="0">
                <a:solidFill>
                  <a:srgbClr val="000000"/>
                </a:solidFill>
              </a:rPr>
              <a:t>			Patient lists autolinked to staff updated AUTOMATICALLY </a:t>
            </a:r>
            <a:r>
              <a:rPr lang="en-US" dirty="0" smtClean="0">
                <a:solidFill>
                  <a:srgbClr val="000000"/>
                </a:solidFill>
              </a:rPr>
              <a:t>			by ADT </a:t>
            </a:r>
            <a:r>
              <a:rPr lang="en-US" dirty="0">
                <a:solidFill>
                  <a:srgbClr val="000000"/>
                </a:solidFill>
              </a:rPr>
              <a:t>movements of patients</a:t>
            </a:r>
          </a:p>
          <a:p>
            <a:pPr fontAlgn="base">
              <a:spcBef>
                <a:spcPct val="0"/>
              </a:spcBef>
              <a:spcAft>
                <a:spcPct val="0"/>
              </a:spcAft>
            </a:pPr>
            <a:r>
              <a:rPr lang="en-US" dirty="0">
                <a:solidFill>
                  <a:srgbClr val="000000"/>
                </a:solidFill>
              </a:rPr>
              <a:t>                   TM          TEAM PATIENT MANUAL</a:t>
            </a:r>
          </a:p>
          <a:p>
            <a:pPr fontAlgn="base">
              <a:spcBef>
                <a:spcPct val="0"/>
              </a:spcBef>
              <a:spcAft>
                <a:spcPct val="0"/>
              </a:spcAft>
            </a:pPr>
            <a:r>
              <a:rPr lang="en-US" dirty="0">
                <a:solidFill>
                  <a:srgbClr val="000000"/>
                </a:solidFill>
              </a:rPr>
              <a:t>			</a:t>
            </a:r>
            <a:r>
              <a:rPr lang="en-US" dirty="0" smtClean="0">
                <a:solidFill>
                  <a:srgbClr val="000000"/>
                </a:solidFill>
              </a:rPr>
              <a:t>Patient </a:t>
            </a:r>
            <a:r>
              <a:rPr lang="en-US" dirty="0">
                <a:solidFill>
                  <a:srgbClr val="000000"/>
                </a:solidFill>
              </a:rPr>
              <a:t>lists autolinked to staff updated MANUALLY by </a:t>
            </a:r>
            <a:r>
              <a:rPr lang="en-US" dirty="0" smtClean="0">
                <a:solidFill>
                  <a:srgbClr val="000000"/>
                </a:solidFill>
              </a:rPr>
              <a:t>			staff</a:t>
            </a:r>
            <a:endParaRPr lang="en-US" dirty="0">
              <a:solidFill>
                <a:srgbClr val="000000"/>
              </a:solidFill>
            </a:endParaRPr>
          </a:p>
          <a:p>
            <a:pPr fontAlgn="base">
              <a:spcBef>
                <a:spcPct val="0"/>
              </a:spcBef>
              <a:spcAft>
                <a:spcPct val="0"/>
              </a:spcAft>
            </a:pPr>
            <a:r>
              <a:rPr lang="en-US" dirty="0">
                <a:solidFill>
                  <a:srgbClr val="000000"/>
                </a:solidFill>
              </a:rPr>
              <a:t>                   MRAL     MANUAL REMOVAL/AUTOLINK ADDITION</a:t>
            </a:r>
          </a:p>
          <a:p>
            <a:pPr fontAlgn="base">
              <a:spcBef>
                <a:spcPct val="0"/>
              </a:spcBef>
              <a:spcAft>
                <a:spcPct val="0"/>
              </a:spcAft>
            </a:pPr>
            <a:r>
              <a:rPr lang="en-US" dirty="0">
                <a:solidFill>
                  <a:srgbClr val="000000"/>
                </a:solidFill>
              </a:rPr>
              <a:t>			</a:t>
            </a:r>
            <a:r>
              <a:rPr lang="en-US" dirty="0" smtClean="0">
                <a:solidFill>
                  <a:srgbClr val="000000"/>
                </a:solidFill>
              </a:rPr>
              <a:t>Patient </a:t>
            </a:r>
            <a:r>
              <a:rPr lang="en-US" dirty="0">
                <a:solidFill>
                  <a:srgbClr val="000000"/>
                </a:solidFill>
              </a:rPr>
              <a:t>lists autolinked to staff updated AUTOMATICALLY </a:t>
            </a:r>
            <a:r>
              <a:rPr lang="en-US" dirty="0" smtClean="0">
                <a:solidFill>
                  <a:srgbClr val="000000"/>
                </a:solidFill>
              </a:rPr>
              <a:t>			by VistA</a:t>
            </a:r>
            <a:r>
              <a:rPr lang="en-US" dirty="0">
                <a:solidFill>
                  <a:srgbClr val="000000"/>
                </a:solidFill>
              </a:rPr>
              <a:t>, but MANUALLY removed by staff</a:t>
            </a:r>
          </a:p>
          <a:p>
            <a:pPr fontAlgn="base">
              <a:spcBef>
                <a:spcPct val="0"/>
              </a:spcBef>
              <a:spcAft>
                <a:spcPct val="0"/>
              </a:spcAft>
            </a:pPr>
            <a:r>
              <a:rPr lang="en-US" dirty="0">
                <a:solidFill>
                  <a:srgbClr val="000000"/>
                </a:solidFill>
              </a:rPr>
              <a:t>	</a:t>
            </a:r>
          </a:p>
        </p:txBody>
      </p:sp>
    </p:spTree>
    <p:extLst>
      <p:ext uri="{BB962C8B-B14F-4D97-AF65-F5344CB8AC3E}">
        <p14:creationId xmlns:p14="http://schemas.microsoft.com/office/powerpoint/2010/main" val="180585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13" end="1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4" end="1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08062033"/>
              </p:ext>
            </p:extLst>
          </p:nvPr>
        </p:nvGraphicFramePr>
        <p:xfrm>
          <a:off x="152400" y="209550"/>
          <a:ext cx="88392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65853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0" y="55530"/>
            <a:ext cx="9144000" cy="50101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2800" b="1" dirty="0" smtClean="0">
                <a:solidFill>
                  <a:srgbClr val="000000"/>
                </a:solidFill>
              </a:rPr>
              <a:t>Enter </a:t>
            </a:r>
            <a:r>
              <a:rPr lang="en-US" sz="2800" b="1" dirty="0">
                <a:solidFill>
                  <a:srgbClr val="000000"/>
                </a:solidFill>
              </a:rPr>
              <a:t>type: </a:t>
            </a:r>
            <a:endParaRPr lang="en-US" sz="2800" b="1" dirty="0" smtClean="0">
              <a:solidFill>
                <a:srgbClr val="000000"/>
              </a:solidFill>
            </a:endParaRPr>
          </a:p>
          <a:p>
            <a:pPr fontAlgn="base">
              <a:spcBef>
                <a:spcPct val="0"/>
              </a:spcBef>
              <a:spcAft>
                <a:spcPct val="0"/>
              </a:spcAft>
            </a:pPr>
            <a:r>
              <a:rPr lang="en-US" sz="2800" dirty="0" smtClean="0">
                <a:solidFill>
                  <a:srgbClr val="000000"/>
                </a:solidFill>
              </a:rPr>
              <a:t>   Choose </a:t>
            </a:r>
            <a:r>
              <a:rPr lang="en-US" sz="2800" dirty="0">
                <a:solidFill>
                  <a:srgbClr val="000000"/>
                </a:solidFill>
              </a:rPr>
              <a:t>from: </a:t>
            </a:r>
            <a:endParaRPr lang="en-US" sz="2800" dirty="0" smtClean="0">
              <a:solidFill>
                <a:srgbClr val="000000"/>
              </a:solidFill>
            </a:endParaRPr>
          </a:p>
          <a:p>
            <a:pPr fontAlgn="base">
              <a:spcBef>
                <a:spcPct val="0"/>
              </a:spcBef>
              <a:spcAft>
                <a:spcPct val="0"/>
              </a:spcAft>
            </a:pPr>
            <a:endParaRPr lang="en-US" sz="2800" dirty="0" smtClean="0">
              <a:solidFill>
                <a:srgbClr val="000000"/>
              </a:solidFill>
            </a:endParaRPr>
          </a:p>
          <a:p>
            <a:pPr fontAlgn="base">
              <a:spcBef>
                <a:spcPct val="0"/>
              </a:spcBef>
              <a:spcAft>
                <a:spcPct val="0"/>
              </a:spcAft>
            </a:pPr>
            <a:r>
              <a:rPr lang="en-US" sz="2800" b="1" dirty="0">
                <a:solidFill>
                  <a:srgbClr val="000000"/>
                </a:solidFill>
              </a:rPr>
              <a:t>	</a:t>
            </a:r>
            <a:r>
              <a:rPr lang="en-US" sz="3200" b="1" dirty="0" smtClean="0">
                <a:solidFill>
                  <a:srgbClr val="000000"/>
                </a:solidFill>
              </a:rPr>
              <a:t>P		PERSONAL </a:t>
            </a:r>
            <a:r>
              <a:rPr lang="en-US" sz="3200" b="1" dirty="0">
                <a:solidFill>
                  <a:srgbClr val="000000"/>
                </a:solidFill>
              </a:rPr>
              <a:t>PATIENT</a:t>
            </a:r>
            <a:endParaRPr lang="en-US" sz="2800" b="1" dirty="0">
              <a:solidFill>
                <a:srgbClr val="000000"/>
              </a:solidFill>
            </a:endParaRPr>
          </a:p>
          <a:p>
            <a:pPr fontAlgn="base">
              <a:spcBef>
                <a:spcPct val="0"/>
              </a:spcBef>
              <a:spcAft>
                <a:spcPct val="0"/>
              </a:spcAft>
            </a:pPr>
            <a:r>
              <a:rPr lang="en-US" sz="2800" dirty="0" smtClean="0">
                <a:solidFill>
                  <a:srgbClr val="000000"/>
                </a:solidFill>
              </a:rPr>
              <a:t>	TA           	TEAM </a:t>
            </a:r>
            <a:r>
              <a:rPr lang="en-US" sz="2800" dirty="0">
                <a:solidFill>
                  <a:srgbClr val="000000"/>
                </a:solidFill>
              </a:rPr>
              <a:t>PATIENT </a:t>
            </a:r>
            <a:r>
              <a:rPr lang="en-US" sz="2800" dirty="0" smtClean="0">
                <a:solidFill>
                  <a:srgbClr val="000000"/>
                </a:solidFill>
              </a:rPr>
              <a:t>AUTOLINKED</a:t>
            </a:r>
          </a:p>
          <a:p>
            <a:pPr fontAlgn="base">
              <a:spcBef>
                <a:spcPct val="0"/>
              </a:spcBef>
              <a:spcAft>
                <a:spcPct val="0"/>
              </a:spcAft>
            </a:pPr>
            <a:r>
              <a:rPr lang="en-US" sz="2800" dirty="0" smtClean="0">
                <a:solidFill>
                  <a:srgbClr val="000000"/>
                </a:solidFill>
              </a:rPr>
              <a:t>	TM          	TEAM </a:t>
            </a:r>
            <a:r>
              <a:rPr lang="en-US" sz="2800" dirty="0">
                <a:solidFill>
                  <a:srgbClr val="000000"/>
                </a:solidFill>
              </a:rPr>
              <a:t>PATIENT MANUAL</a:t>
            </a:r>
          </a:p>
          <a:p>
            <a:pPr fontAlgn="base">
              <a:spcBef>
                <a:spcPct val="0"/>
              </a:spcBef>
              <a:spcAft>
                <a:spcPct val="0"/>
              </a:spcAft>
            </a:pPr>
            <a:r>
              <a:rPr lang="en-US" sz="2800" dirty="0" smtClean="0">
                <a:solidFill>
                  <a:srgbClr val="000000"/>
                </a:solidFill>
              </a:rPr>
              <a:t>	MRAL     	MANUAL </a:t>
            </a:r>
            <a:r>
              <a:rPr lang="en-US" sz="2800" dirty="0">
                <a:solidFill>
                  <a:srgbClr val="000000"/>
                </a:solidFill>
              </a:rPr>
              <a:t>REMOVAL/AUTOLINK </a:t>
            </a:r>
            <a:r>
              <a:rPr lang="en-US" sz="2800" dirty="0" smtClean="0">
                <a:solidFill>
                  <a:srgbClr val="000000"/>
                </a:solidFill>
              </a:rPr>
              <a:t>			ADDITION</a:t>
            </a:r>
            <a:endParaRPr lang="en-US" sz="2800" dirty="0">
              <a:solidFill>
                <a:srgbClr val="000000"/>
              </a:solidFill>
            </a:endParaRPr>
          </a:p>
          <a:p>
            <a:pPr fontAlgn="base">
              <a:spcBef>
                <a:spcPct val="0"/>
              </a:spcBef>
              <a:spcAft>
                <a:spcPct val="0"/>
              </a:spcAft>
            </a:pPr>
            <a:r>
              <a:rPr lang="en-US" sz="2800" dirty="0">
                <a:solidFill>
                  <a:srgbClr val="000000"/>
                </a:solidFill>
              </a:rPr>
              <a:t>			</a:t>
            </a:r>
          </a:p>
        </p:txBody>
      </p:sp>
    </p:spTree>
    <p:extLst>
      <p:ext uri="{BB962C8B-B14F-4D97-AF65-F5344CB8AC3E}">
        <p14:creationId xmlns:p14="http://schemas.microsoft.com/office/powerpoint/2010/main" val="142322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0" y="55530"/>
            <a:ext cx="9144000" cy="50101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2800" b="1" dirty="0" smtClean="0">
                <a:solidFill>
                  <a:srgbClr val="000000"/>
                </a:solidFill>
              </a:rPr>
              <a:t>Enter </a:t>
            </a:r>
            <a:r>
              <a:rPr lang="en-US" sz="2800" b="1" dirty="0">
                <a:solidFill>
                  <a:srgbClr val="000000"/>
                </a:solidFill>
              </a:rPr>
              <a:t>type: </a:t>
            </a:r>
            <a:endParaRPr lang="en-US" sz="2800" b="1" dirty="0" smtClean="0">
              <a:solidFill>
                <a:srgbClr val="000000"/>
              </a:solidFill>
            </a:endParaRPr>
          </a:p>
          <a:p>
            <a:pPr fontAlgn="base">
              <a:spcBef>
                <a:spcPct val="0"/>
              </a:spcBef>
              <a:spcAft>
                <a:spcPct val="0"/>
              </a:spcAft>
            </a:pPr>
            <a:r>
              <a:rPr lang="en-US" sz="2800" dirty="0" smtClean="0">
                <a:solidFill>
                  <a:srgbClr val="000000"/>
                </a:solidFill>
              </a:rPr>
              <a:t>   Choose </a:t>
            </a:r>
            <a:r>
              <a:rPr lang="en-US" sz="2800" dirty="0">
                <a:solidFill>
                  <a:srgbClr val="000000"/>
                </a:solidFill>
              </a:rPr>
              <a:t>from: </a:t>
            </a:r>
            <a:endParaRPr lang="en-US" sz="2800" dirty="0" smtClean="0">
              <a:solidFill>
                <a:srgbClr val="000000"/>
              </a:solidFill>
            </a:endParaRPr>
          </a:p>
          <a:p>
            <a:pPr fontAlgn="base">
              <a:spcBef>
                <a:spcPct val="0"/>
              </a:spcBef>
              <a:spcAft>
                <a:spcPct val="0"/>
              </a:spcAft>
            </a:pPr>
            <a:endParaRPr lang="en-US" sz="2800" dirty="0" smtClean="0">
              <a:solidFill>
                <a:srgbClr val="000000"/>
              </a:solidFill>
            </a:endParaRPr>
          </a:p>
          <a:p>
            <a:pPr fontAlgn="base">
              <a:spcBef>
                <a:spcPct val="0"/>
              </a:spcBef>
              <a:spcAft>
                <a:spcPct val="0"/>
              </a:spcAft>
            </a:pPr>
            <a:r>
              <a:rPr lang="en-US" sz="2800" b="1" dirty="0">
                <a:solidFill>
                  <a:srgbClr val="000000"/>
                </a:solidFill>
              </a:rPr>
              <a:t>	</a:t>
            </a:r>
            <a:r>
              <a:rPr lang="en-US" sz="2800" dirty="0" smtClean="0">
                <a:solidFill>
                  <a:srgbClr val="000000"/>
                </a:solidFill>
              </a:rPr>
              <a:t>P		PERSONAL </a:t>
            </a:r>
            <a:r>
              <a:rPr lang="en-US" sz="2800" dirty="0">
                <a:solidFill>
                  <a:srgbClr val="000000"/>
                </a:solidFill>
              </a:rPr>
              <a:t>PATIENT</a:t>
            </a:r>
          </a:p>
          <a:p>
            <a:pPr fontAlgn="base">
              <a:spcBef>
                <a:spcPct val="0"/>
              </a:spcBef>
              <a:spcAft>
                <a:spcPct val="0"/>
              </a:spcAft>
            </a:pPr>
            <a:r>
              <a:rPr lang="en-US" sz="3200" b="1" dirty="0" smtClean="0">
                <a:solidFill>
                  <a:srgbClr val="000000"/>
                </a:solidFill>
              </a:rPr>
              <a:t>	TA		TEAM </a:t>
            </a:r>
            <a:r>
              <a:rPr lang="en-US" sz="3200" b="1" dirty="0">
                <a:solidFill>
                  <a:srgbClr val="000000"/>
                </a:solidFill>
              </a:rPr>
              <a:t>PATIENT </a:t>
            </a:r>
            <a:r>
              <a:rPr lang="en-US" sz="3200" b="1" dirty="0" smtClean="0">
                <a:solidFill>
                  <a:srgbClr val="000000"/>
                </a:solidFill>
              </a:rPr>
              <a:t>AUTOLINKED</a:t>
            </a:r>
            <a:endParaRPr lang="en-US" sz="2800" b="1" dirty="0" smtClean="0">
              <a:solidFill>
                <a:srgbClr val="000000"/>
              </a:solidFill>
            </a:endParaRPr>
          </a:p>
          <a:p>
            <a:pPr fontAlgn="base">
              <a:spcBef>
                <a:spcPct val="0"/>
              </a:spcBef>
              <a:spcAft>
                <a:spcPct val="0"/>
              </a:spcAft>
            </a:pPr>
            <a:r>
              <a:rPr lang="en-US" sz="2800" dirty="0" smtClean="0">
                <a:solidFill>
                  <a:srgbClr val="000000"/>
                </a:solidFill>
              </a:rPr>
              <a:t>	TM          	TEAM </a:t>
            </a:r>
            <a:r>
              <a:rPr lang="en-US" sz="2800" dirty="0">
                <a:solidFill>
                  <a:srgbClr val="000000"/>
                </a:solidFill>
              </a:rPr>
              <a:t>PATIENT MANUAL</a:t>
            </a:r>
          </a:p>
          <a:p>
            <a:pPr fontAlgn="base">
              <a:spcBef>
                <a:spcPct val="0"/>
              </a:spcBef>
              <a:spcAft>
                <a:spcPct val="0"/>
              </a:spcAft>
            </a:pPr>
            <a:r>
              <a:rPr lang="en-US" sz="2800" dirty="0" smtClean="0">
                <a:solidFill>
                  <a:srgbClr val="000000"/>
                </a:solidFill>
              </a:rPr>
              <a:t>	MRAL     	MANUAL </a:t>
            </a:r>
            <a:r>
              <a:rPr lang="en-US" sz="2800" dirty="0">
                <a:solidFill>
                  <a:srgbClr val="000000"/>
                </a:solidFill>
              </a:rPr>
              <a:t>REMOVAL/AUTOLINK </a:t>
            </a:r>
            <a:r>
              <a:rPr lang="en-US" sz="2800" dirty="0" smtClean="0">
                <a:solidFill>
                  <a:srgbClr val="000000"/>
                </a:solidFill>
              </a:rPr>
              <a:t>			ADDITION</a:t>
            </a:r>
            <a:endParaRPr lang="en-US" sz="2800" dirty="0">
              <a:solidFill>
                <a:srgbClr val="000000"/>
              </a:solidFill>
            </a:endParaRPr>
          </a:p>
          <a:p>
            <a:pPr fontAlgn="base">
              <a:spcBef>
                <a:spcPct val="0"/>
              </a:spcBef>
              <a:spcAft>
                <a:spcPct val="0"/>
              </a:spcAft>
            </a:pPr>
            <a:r>
              <a:rPr lang="en-US" sz="2800" dirty="0">
                <a:solidFill>
                  <a:srgbClr val="000000"/>
                </a:solidFill>
              </a:rPr>
              <a:t>			</a:t>
            </a:r>
          </a:p>
        </p:txBody>
      </p:sp>
    </p:spTree>
    <p:extLst>
      <p:ext uri="{BB962C8B-B14F-4D97-AF65-F5344CB8AC3E}">
        <p14:creationId xmlns:p14="http://schemas.microsoft.com/office/powerpoint/2010/main" val="229125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0" y="55530"/>
            <a:ext cx="9144000" cy="50101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2800" b="1" dirty="0" smtClean="0">
                <a:solidFill>
                  <a:srgbClr val="000000"/>
                </a:solidFill>
              </a:rPr>
              <a:t>Enter </a:t>
            </a:r>
            <a:r>
              <a:rPr lang="en-US" sz="2800" b="1" dirty="0">
                <a:solidFill>
                  <a:srgbClr val="000000"/>
                </a:solidFill>
              </a:rPr>
              <a:t>type: </a:t>
            </a:r>
            <a:endParaRPr lang="en-US" sz="2800" b="1" dirty="0" smtClean="0">
              <a:solidFill>
                <a:srgbClr val="000000"/>
              </a:solidFill>
            </a:endParaRPr>
          </a:p>
          <a:p>
            <a:pPr fontAlgn="base">
              <a:spcBef>
                <a:spcPct val="0"/>
              </a:spcBef>
              <a:spcAft>
                <a:spcPct val="0"/>
              </a:spcAft>
            </a:pPr>
            <a:r>
              <a:rPr lang="en-US" sz="2800" dirty="0" smtClean="0">
                <a:solidFill>
                  <a:srgbClr val="000000"/>
                </a:solidFill>
              </a:rPr>
              <a:t>   Choose </a:t>
            </a:r>
            <a:r>
              <a:rPr lang="en-US" sz="2800" dirty="0">
                <a:solidFill>
                  <a:srgbClr val="000000"/>
                </a:solidFill>
              </a:rPr>
              <a:t>from: </a:t>
            </a:r>
            <a:endParaRPr lang="en-US" sz="2800" dirty="0" smtClean="0">
              <a:solidFill>
                <a:srgbClr val="000000"/>
              </a:solidFill>
            </a:endParaRPr>
          </a:p>
          <a:p>
            <a:pPr fontAlgn="base">
              <a:spcBef>
                <a:spcPct val="0"/>
              </a:spcBef>
              <a:spcAft>
                <a:spcPct val="0"/>
              </a:spcAft>
            </a:pPr>
            <a:endParaRPr lang="en-US" sz="2800" dirty="0" smtClean="0">
              <a:solidFill>
                <a:srgbClr val="000000"/>
              </a:solidFill>
            </a:endParaRPr>
          </a:p>
          <a:p>
            <a:pPr fontAlgn="base">
              <a:spcBef>
                <a:spcPct val="0"/>
              </a:spcBef>
              <a:spcAft>
                <a:spcPct val="0"/>
              </a:spcAft>
            </a:pPr>
            <a:r>
              <a:rPr lang="en-US" sz="2800" dirty="0" smtClean="0">
                <a:solidFill>
                  <a:srgbClr val="000000"/>
                </a:solidFill>
              </a:rPr>
              <a:t>	P		PERSONAL </a:t>
            </a:r>
            <a:r>
              <a:rPr lang="en-US" sz="2800" dirty="0">
                <a:solidFill>
                  <a:srgbClr val="000000"/>
                </a:solidFill>
              </a:rPr>
              <a:t>PATIENT</a:t>
            </a:r>
          </a:p>
          <a:p>
            <a:pPr fontAlgn="base">
              <a:spcBef>
                <a:spcPct val="0"/>
              </a:spcBef>
              <a:spcAft>
                <a:spcPct val="0"/>
              </a:spcAft>
            </a:pPr>
            <a:r>
              <a:rPr lang="en-US" sz="2800" dirty="0" smtClean="0">
                <a:solidFill>
                  <a:srgbClr val="000000"/>
                </a:solidFill>
              </a:rPr>
              <a:t>	TA           	TEAM </a:t>
            </a:r>
            <a:r>
              <a:rPr lang="en-US" sz="2800" dirty="0">
                <a:solidFill>
                  <a:srgbClr val="000000"/>
                </a:solidFill>
              </a:rPr>
              <a:t>PATIENT </a:t>
            </a:r>
            <a:r>
              <a:rPr lang="en-US" sz="2800" dirty="0" smtClean="0">
                <a:solidFill>
                  <a:srgbClr val="000000"/>
                </a:solidFill>
              </a:rPr>
              <a:t>AUTOLINKED</a:t>
            </a:r>
          </a:p>
          <a:p>
            <a:pPr fontAlgn="base">
              <a:spcBef>
                <a:spcPct val="0"/>
              </a:spcBef>
              <a:spcAft>
                <a:spcPct val="0"/>
              </a:spcAft>
            </a:pPr>
            <a:r>
              <a:rPr lang="en-US" sz="3200" b="1" dirty="0" smtClean="0">
                <a:solidFill>
                  <a:srgbClr val="000000"/>
                </a:solidFill>
              </a:rPr>
              <a:t>	TM		TEAM </a:t>
            </a:r>
            <a:r>
              <a:rPr lang="en-US" sz="3200" b="1" dirty="0">
                <a:solidFill>
                  <a:srgbClr val="000000"/>
                </a:solidFill>
              </a:rPr>
              <a:t>PATIENT MANUAL</a:t>
            </a:r>
          </a:p>
          <a:p>
            <a:pPr fontAlgn="base">
              <a:spcBef>
                <a:spcPct val="0"/>
              </a:spcBef>
              <a:spcAft>
                <a:spcPct val="0"/>
              </a:spcAft>
            </a:pPr>
            <a:r>
              <a:rPr lang="en-US" sz="2800" dirty="0" smtClean="0">
                <a:solidFill>
                  <a:srgbClr val="000000"/>
                </a:solidFill>
              </a:rPr>
              <a:t>	MRAL     	MANUAL </a:t>
            </a:r>
            <a:r>
              <a:rPr lang="en-US" sz="2800" dirty="0">
                <a:solidFill>
                  <a:srgbClr val="000000"/>
                </a:solidFill>
              </a:rPr>
              <a:t>REMOVAL/AUTOLINK </a:t>
            </a:r>
            <a:r>
              <a:rPr lang="en-US" sz="2800" dirty="0" smtClean="0">
                <a:solidFill>
                  <a:srgbClr val="000000"/>
                </a:solidFill>
              </a:rPr>
              <a:t>			ADDITION</a:t>
            </a:r>
            <a:endParaRPr lang="en-US" sz="2800" dirty="0">
              <a:solidFill>
                <a:srgbClr val="000000"/>
              </a:solidFill>
            </a:endParaRPr>
          </a:p>
          <a:p>
            <a:pPr fontAlgn="base">
              <a:spcBef>
                <a:spcPct val="0"/>
              </a:spcBef>
              <a:spcAft>
                <a:spcPct val="0"/>
              </a:spcAft>
            </a:pPr>
            <a:r>
              <a:rPr lang="en-US" sz="2800" dirty="0">
                <a:solidFill>
                  <a:srgbClr val="000000"/>
                </a:solidFill>
              </a:rPr>
              <a:t>			</a:t>
            </a:r>
          </a:p>
        </p:txBody>
      </p:sp>
    </p:spTree>
    <p:extLst>
      <p:ext uri="{BB962C8B-B14F-4D97-AF65-F5344CB8AC3E}">
        <p14:creationId xmlns:p14="http://schemas.microsoft.com/office/powerpoint/2010/main" val="381575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0" y="55530"/>
            <a:ext cx="9144000" cy="50101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2800" b="1" dirty="0" smtClean="0">
                <a:solidFill>
                  <a:srgbClr val="000000"/>
                </a:solidFill>
              </a:rPr>
              <a:t>Enter </a:t>
            </a:r>
            <a:r>
              <a:rPr lang="en-US" sz="2800" b="1" dirty="0">
                <a:solidFill>
                  <a:srgbClr val="000000"/>
                </a:solidFill>
              </a:rPr>
              <a:t>type: </a:t>
            </a:r>
            <a:endParaRPr lang="en-US" sz="2800" b="1" dirty="0" smtClean="0">
              <a:solidFill>
                <a:srgbClr val="000000"/>
              </a:solidFill>
            </a:endParaRPr>
          </a:p>
          <a:p>
            <a:pPr fontAlgn="base">
              <a:spcBef>
                <a:spcPct val="0"/>
              </a:spcBef>
              <a:spcAft>
                <a:spcPct val="0"/>
              </a:spcAft>
            </a:pPr>
            <a:r>
              <a:rPr lang="en-US" sz="2800" dirty="0" smtClean="0">
                <a:solidFill>
                  <a:srgbClr val="000000"/>
                </a:solidFill>
              </a:rPr>
              <a:t>   Choose </a:t>
            </a:r>
            <a:r>
              <a:rPr lang="en-US" sz="2800" dirty="0">
                <a:solidFill>
                  <a:srgbClr val="000000"/>
                </a:solidFill>
              </a:rPr>
              <a:t>from: </a:t>
            </a:r>
            <a:endParaRPr lang="en-US" sz="2800" dirty="0" smtClean="0">
              <a:solidFill>
                <a:srgbClr val="000000"/>
              </a:solidFill>
            </a:endParaRPr>
          </a:p>
          <a:p>
            <a:pPr fontAlgn="base">
              <a:spcBef>
                <a:spcPct val="0"/>
              </a:spcBef>
              <a:spcAft>
                <a:spcPct val="0"/>
              </a:spcAft>
            </a:pPr>
            <a:endParaRPr lang="en-US" sz="2800" dirty="0" smtClean="0">
              <a:solidFill>
                <a:srgbClr val="000000"/>
              </a:solidFill>
            </a:endParaRPr>
          </a:p>
          <a:p>
            <a:pPr fontAlgn="base">
              <a:spcBef>
                <a:spcPct val="0"/>
              </a:spcBef>
              <a:spcAft>
                <a:spcPct val="0"/>
              </a:spcAft>
            </a:pPr>
            <a:r>
              <a:rPr lang="en-US" sz="2800" dirty="0" smtClean="0">
                <a:solidFill>
                  <a:srgbClr val="000000"/>
                </a:solidFill>
              </a:rPr>
              <a:t>	P		PERSONAL </a:t>
            </a:r>
            <a:r>
              <a:rPr lang="en-US" sz="2800" dirty="0">
                <a:solidFill>
                  <a:srgbClr val="000000"/>
                </a:solidFill>
              </a:rPr>
              <a:t>PATIENT</a:t>
            </a:r>
          </a:p>
          <a:p>
            <a:pPr fontAlgn="base">
              <a:spcBef>
                <a:spcPct val="0"/>
              </a:spcBef>
              <a:spcAft>
                <a:spcPct val="0"/>
              </a:spcAft>
            </a:pPr>
            <a:r>
              <a:rPr lang="en-US" sz="2800" dirty="0" smtClean="0">
                <a:solidFill>
                  <a:srgbClr val="000000"/>
                </a:solidFill>
              </a:rPr>
              <a:t>	TA           	TEAM </a:t>
            </a:r>
            <a:r>
              <a:rPr lang="en-US" sz="2800" dirty="0">
                <a:solidFill>
                  <a:srgbClr val="000000"/>
                </a:solidFill>
              </a:rPr>
              <a:t>PATIENT </a:t>
            </a:r>
            <a:r>
              <a:rPr lang="en-US" sz="2800" dirty="0" smtClean="0">
                <a:solidFill>
                  <a:srgbClr val="000000"/>
                </a:solidFill>
              </a:rPr>
              <a:t>AUTOLINKED</a:t>
            </a:r>
          </a:p>
          <a:p>
            <a:pPr fontAlgn="base">
              <a:spcBef>
                <a:spcPct val="0"/>
              </a:spcBef>
              <a:spcAft>
                <a:spcPct val="0"/>
              </a:spcAft>
            </a:pPr>
            <a:r>
              <a:rPr lang="en-US" sz="2800" dirty="0" smtClean="0">
                <a:solidFill>
                  <a:srgbClr val="000000"/>
                </a:solidFill>
              </a:rPr>
              <a:t>	TM		TEAM </a:t>
            </a:r>
            <a:r>
              <a:rPr lang="en-US" sz="2800" dirty="0">
                <a:solidFill>
                  <a:srgbClr val="000000"/>
                </a:solidFill>
              </a:rPr>
              <a:t>PATIENT MANUAL</a:t>
            </a:r>
          </a:p>
          <a:p>
            <a:pPr fontAlgn="base">
              <a:spcBef>
                <a:spcPct val="0"/>
              </a:spcBef>
              <a:spcAft>
                <a:spcPct val="0"/>
              </a:spcAft>
            </a:pPr>
            <a:r>
              <a:rPr lang="en-US" sz="3200" b="1" dirty="0" smtClean="0">
                <a:solidFill>
                  <a:srgbClr val="000000"/>
                </a:solidFill>
              </a:rPr>
              <a:t>	MRAL     	MANUAL </a:t>
            </a:r>
            <a:r>
              <a:rPr lang="en-US" sz="3200" b="1" dirty="0">
                <a:solidFill>
                  <a:srgbClr val="000000"/>
                </a:solidFill>
              </a:rPr>
              <a:t>REMOVAL</a:t>
            </a:r>
            <a:r>
              <a:rPr lang="en-US" sz="3200" b="1" dirty="0" smtClean="0">
                <a:solidFill>
                  <a:srgbClr val="000000"/>
                </a:solidFill>
              </a:rPr>
              <a:t>/ 					AUTOLINK ADDITION</a:t>
            </a:r>
            <a:endParaRPr lang="en-US" sz="3200" b="1" dirty="0">
              <a:solidFill>
                <a:srgbClr val="000000"/>
              </a:solidFill>
            </a:endParaRPr>
          </a:p>
          <a:p>
            <a:pPr fontAlgn="base">
              <a:spcBef>
                <a:spcPct val="0"/>
              </a:spcBef>
              <a:spcAft>
                <a:spcPct val="0"/>
              </a:spcAft>
            </a:pPr>
            <a:r>
              <a:rPr lang="en-US" sz="2800" dirty="0">
                <a:solidFill>
                  <a:srgbClr val="000000"/>
                </a:solidFill>
              </a:rPr>
              <a:t>			</a:t>
            </a:r>
          </a:p>
        </p:txBody>
      </p:sp>
    </p:spTree>
    <p:extLst>
      <p:ext uri="{BB962C8B-B14F-4D97-AF65-F5344CB8AC3E}">
        <p14:creationId xmlns:p14="http://schemas.microsoft.com/office/powerpoint/2010/main" val="56828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94035" y="56745"/>
            <a:ext cx="8991600" cy="50101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fontAlgn="base">
              <a:spcBef>
                <a:spcPct val="0"/>
              </a:spcBef>
              <a:spcAft>
                <a:spcPct val="0"/>
              </a:spcAft>
            </a:pPr>
            <a:r>
              <a:rPr lang="en-US" sz="2800" b="1" dirty="0">
                <a:solidFill>
                  <a:srgbClr val="000000"/>
                </a:solidFill>
              </a:rPr>
              <a:t>Enter team </a:t>
            </a:r>
            <a:r>
              <a:rPr lang="en-US" sz="2800" b="1" dirty="0" err="1">
                <a:solidFill>
                  <a:srgbClr val="000000"/>
                </a:solidFill>
              </a:rPr>
              <a:t>autolink</a:t>
            </a:r>
            <a:r>
              <a:rPr lang="en-US" sz="2800" b="1" dirty="0">
                <a:solidFill>
                  <a:srgbClr val="000000"/>
                </a:solidFill>
              </a:rPr>
              <a:t>:</a:t>
            </a:r>
          </a:p>
          <a:p>
            <a:pPr lvl="1" fontAlgn="base">
              <a:spcBef>
                <a:spcPct val="0"/>
              </a:spcBef>
              <a:spcAft>
                <a:spcPct val="0"/>
              </a:spcAft>
            </a:pPr>
            <a:r>
              <a:rPr lang="en-US" sz="2800" b="1" dirty="0">
                <a:solidFill>
                  <a:srgbClr val="000000"/>
                </a:solidFill>
              </a:rPr>
              <a:t> </a:t>
            </a:r>
            <a:r>
              <a:rPr lang="en-US" sz="2800" b="1" dirty="0" smtClean="0">
                <a:solidFill>
                  <a:srgbClr val="000000"/>
                </a:solidFill>
              </a:rPr>
              <a:t>  </a:t>
            </a:r>
            <a:r>
              <a:rPr lang="en-US" sz="2800" dirty="0" smtClean="0">
                <a:solidFill>
                  <a:srgbClr val="000000"/>
                </a:solidFill>
              </a:rPr>
              <a:t>Choose </a:t>
            </a:r>
            <a:r>
              <a:rPr lang="en-US" sz="2800" dirty="0">
                <a:solidFill>
                  <a:srgbClr val="000000"/>
                </a:solidFill>
              </a:rPr>
              <a:t>from:</a:t>
            </a:r>
          </a:p>
          <a:p>
            <a:pPr lvl="1" fontAlgn="base">
              <a:spcBef>
                <a:spcPct val="0"/>
              </a:spcBef>
              <a:spcAft>
                <a:spcPct val="0"/>
              </a:spcAft>
            </a:pPr>
            <a:r>
              <a:rPr lang="en-US" sz="2800" dirty="0">
                <a:solidFill>
                  <a:srgbClr val="000000"/>
                </a:solidFill>
              </a:rPr>
              <a:t> </a:t>
            </a:r>
            <a:r>
              <a:rPr lang="en-US" sz="2800" dirty="0" smtClean="0">
                <a:solidFill>
                  <a:srgbClr val="000000"/>
                </a:solidFill>
              </a:rPr>
              <a:t>     Ward</a:t>
            </a:r>
            <a:r>
              <a:rPr lang="en-US" sz="2800" dirty="0">
                <a:solidFill>
                  <a:srgbClr val="000000"/>
                </a:solidFill>
              </a:rPr>
              <a:t>:  </a:t>
            </a:r>
            <a:r>
              <a:rPr lang="en-US" sz="2800" dirty="0" smtClean="0">
                <a:solidFill>
                  <a:srgbClr val="000000"/>
                </a:solidFill>
              </a:rPr>
              <a:t>		Enter </a:t>
            </a:r>
            <a:r>
              <a:rPr lang="en-US" sz="2800" u="sng" dirty="0">
                <a:solidFill>
                  <a:srgbClr val="000000"/>
                </a:solidFill>
              </a:rPr>
              <a:t>W.</a:t>
            </a:r>
            <a:r>
              <a:rPr lang="en-US" sz="2800" dirty="0">
                <a:solidFill>
                  <a:srgbClr val="000000"/>
                </a:solidFill>
              </a:rPr>
              <a:t> then name of ward</a:t>
            </a:r>
          </a:p>
          <a:p>
            <a:pPr lvl="1" fontAlgn="base">
              <a:spcBef>
                <a:spcPct val="0"/>
              </a:spcBef>
              <a:spcAft>
                <a:spcPct val="0"/>
              </a:spcAft>
            </a:pPr>
            <a:r>
              <a:rPr lang="en-US" sz="2800" dirty="0">
                <a:solidFill>
                  <a:srgbClr val="000000"/>
                </a:solidFill>
              </a:rPr>
              <a:t> </a:t>
            </a:r>
            <a:r>
              <a:rPr lang="en-US" sz="2800" dirty="0" smtClean="0">
                <a:solidFill>
                  <a:srgbClr val="000000"/>
                </a:solidFill>
              </a:rPr>
              <a:t>     Room-Bed</a:t>
            </a:r>
            <a:r>
              <a:rPr lang="en-US" sz="2800" dirty="0">
                <a:solidFill>
                  <a:srgbClr val="000000"/>
                </a:solidFill>
              </a:rPr>
              <a:t>: </a:t>
            </a:r>
            <a:r>
              <a:rPr lang="en-US" sz="2800" dirty="0" smtClean="0">
                <a:solidFill>
                  <a:srgbClr val="000000"/>
                </a:solidFill>
              </a:rPr>
              <a:t>	Enter </a:t>
            </a:r>
            <a:r>
              <a:rPr lang="en-US" sz="2800" u="sng" dirty="0">
                <a:solidFill>
                  <a:srgbClr val="000000"/>
                </a:solidFill>
              </a:rPr>
              <a:t>R.</a:t>
            </a:r>
            <a:r>
              <a:rPr lang="en-US" sz="2800" dirty="0">
                <a:solidFill>
                  <a:srgbClr val="000000"/>
                </a:solidFill>
              </a:rPr>
              <a:t> then room number</a:t>
            </a:r>
          </a:p>
          <a:p>
            <a:pPr lvl="1" fontAlgn="base">
              <a:spcBef>
                <a:spcPct val="0"/>
              </a:spcBef>
              <a:spcAft>
                <a:spcPct val="0"/>
              </a:spcAft>
            </a:pPr>
            <a:r>
              <a:rPr lang="en-US" sz="2800" dirty="0">
                <a:solidFill>
                  <a:srgbClr val="000000"/>
                </a:solidFill>
              </a:rPr>
              <a:t> </a:t>
            </a:r>
            <a:r>
              <a:rPr lang="en-US" sz="2800" dirty="0" smtClean="0">
                <a:solidFill>
                  <a:srgbClr val="000000"/>
                </a:solidFill>
              </a:rPr>
              <a:t>     Provider</a:t>
            </a:r>
            <a:r>
              <a:rPr lang="en-US" sz="2800" dirty="0">
                <a:solidFill>
                  <a:srgbClr val="000000"/>
                </a:solidFill>
              </a:rPr>
              <a:t>: </a:t>
            </a:r>
            <a:r>
              <a:rPr lang="en-US" sz="2800" dirty="0" smtClean="0">
                <a:solidFill>
                  <a:srgbClr val="000000"/>
                </a:solidFill>
              </a:rPr>
              <a:t>		Enter </a:t>
            </a:r>
            <a:r>
              <a:rPr lang="en-US" sz="2800" u="sng" dirty="0">
                <a:solidFill>
                  <a:srgbClr val="000000"/>
                </a:solidFill>
              </a:rPr>
              <a:t>P.</a:t>
            </a:r>
            <a:r>
              <a:rPr lang="en-US" sz="2800" dirty="0">
                <a:solidFill>
                  <a:srgbClr val="000000"/>
                </a:solidFill>
              </a:rPr>
              <a:t> then provider name</a:t>
            </a:r>
          </a:p>
          <a:p>
            <a:pPr lvl="1" fontAlgn="base">
              <a:spcBef>
                <a:spcPct val="0"/>
              </a:spcBef>
              <a:spcAft>
                <a:spcPct val="0"/>
              </a:spcAft>
            </a:pPr>
            <a:r>
              <a:rPr lang="en-US" sz="2800" dirty="0">
                <a:solidFill>
                  <a:srgbClr val="000000"/>
                </a:solidFill>
              </a:rPr>
              <a:t> </a:t>
            </a:r>
            <a:r>
              <a:rPr lang="en-US" sz="2800" dirty="0" smtClean="0">
                <a:solidFill>
                  <a:srgbClr val="000000"/>
                </a:solidFill>
              </a:rPr>
              <a:t>     Specialty</a:t>
            </a:r>
            <a:r>
              <a:rPr lang="en-US" sz="2800" dirty="0">
                <a:solidFill>
                  <a:srgbClr val="000000"/>
                </a:solidFill>
              </a:rPr>
              <a:t>: </a:t>
            </a:r>
            <a:r>
              <a:rPr lang="en-US" sz="2800" dirty="0" smtClean="0">
                <a:solidFill>
                  <a:srgbClr val="000000"/>
                </a:solidFill>
              </a:rPr>
              <a:t>		Enter </a:t>
            </a:r>
            <a:r>
              <a:rPr lang="en-US" sz="2800" u="sng" dirty="0">
                <a:solidFill>
                  <a:srgbClr val="000000"/>
                </a:solidFill>
              </a:rPr>
              <a:t>S.</a:t>
            </a:r>
            <a:r>
              <a:rPr lang="en-US" sz="2800" dirty="0">
                <a:solidFill>
                  <a:srgbClr val="000000"/>
                </a:solidFill>
              </a:rPr>
              <a:t> then specialty</a:t>
            </a:r>
          </a:p>
          <a:p>
            <a:pPr lvl="1" fontAlgn="base">
              <a:spcBef>
                <a:spcPct val="0"/>
              </a:spcBef>
              <a:spcAft>
                <a:spcPct val="0"/>
              </a:spcAft>
            </a:pPr>
            <a:r>
              <a:rPr lang="en-US" sz="2800" dirty="0">
                <a:solidFill>
                  <a:srgbClr val="000000"/>
                </a:solidFill>
              </a:rPr>
              <a:t> </a:t>
            </a:r>
            <a:r>
              <a:rPr lang="en-US" sz="2800" dirty="0" smtClean="0">
                <a:solidFill>
                  <a:srgbClr val="000000"/>
                </a:solidFill>
              </a:rPr>
              <a:t>     Clinic</a:t>
            </a:r>
            <a:r>
              <a:rPr lang="en-US" sz="2800" dirty="0">
                <a:solidFill>
                  <a:srgbClr val="000000"/>
                </a:solidFill>
              </a:rPr>
              <a:t>: </a:t>
            </a:r>
            <a:r>
              <a:rPr lang="en-US" sz="2800" dirty="0" smtClean="0">
                <a:solidFill>
                  <a:srgbClr val="000000"/>
                </a:solidFill>
              </a:rPr>
              <a:t>		Enter </a:t>
            </a:r>
            <a:r>
              <a:rPr lang="en-US" sz="2800" u="sng" dirty="0">
                <a:solidFill>
                  <a:srgbClr val="000000"/>
                </a:solidFill>
              </a:rPr>
              <a:t>C.</a:t>
            </a:r>
            <a:r>
              <a:rPr lang="en-US" sz="2800" dirty="0">
                <a:solidFill>
                  <a:srgbClr val="000000"/>
                </a:solidFill>
              </a:rPr>
              <a:t> then clinic name</a:t>
            </a:r>
          </a:p>
          <a:p>
            <a:pPr fontAlgn="base">
              <a:spcBef>
                <a:spcPct val="0"/>
              </a:spcBef>
              <a:spcAft>
                <a:spcPct val="0"/>
              </a:spcAft>
            </a:pPr>
            <a:endParaRPr lang="en-US" b="1" dirty="0">
              <a:solidFill>
                <a:srgbClr val="000000"/>
              </a:solidFill>
            </a:endParaRPr>
          </a:p>
        </p:txBody>
      </p:sp>
    </p:spTree>
    <p:extLst>
      <p:ext uri="{BB962C8B-B14F-4D97-AF65-F5344CB8AC3E}">
        <p14:creationId xmlns:p14="http://schemas.microsoft.com/office/powerpoint/2010/main" val="34645838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55125" y="94440"/>
            <a:ext cx="8991600" cy="4896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endParaRPr lang="en-US" sz="2800" b="1" dirty="0">
              <a:solidFill>
                <a:srgbClr val="000000"/>
              </a:solidFill>
            </a:endParaRPr>
          </a:p>
          <a:p>
            <a:pPr lvl="1" fontAlgn="base">
              <a:spcBef>
                <a:spcPct val="0"/>
              </a:spcBef>
              <a:spcAft>
                <a:spcPct val="0"/>
              </a:spcAft>
            </a:pPr>
            <a:r>
              <a:rPr lang="en-US" sz="2800" b="1" dirty="0">
                <a:solidFill>
                  <a:srgbClr val="000000"/>
                </a:solidFill>
              </a:rPr>
              <a:t>Enter team provider/user:</a:t>
            </a:r>
          </a:p>
          <a:p>
            <a:pPr lvl="1" fontAlgn="base">
              <a:spcBef>
                <a:spcPct val="0"/>
              </a:spcBef>
              <a:spcAft>
                <a:spcPct val="0"/>
              </a:spcAft>
            </a:pPr>
            <a:endParaRPr lang="en-US" sz="2800" dirty="0">
              <a:solidFill>
                <a:srgbClr val="000000"/>
              </a:solidFill>
            </a:endParaRPr>
          </a:p>
          <a:p>
            <a:pPr lvl="1" fontAlgn="base">
              <a:spcBef>
                <a:spcPct val="0"/>
              </a:spcBef>
              <a:spcAft>
                <a:spcPct val="0"/>
              </a:spcAft>
            </a:pPr>
            <a:endParaRPr lang="en-US" sz="2800" b="1" dirty="0">
              <a:solidFill>
                <a:srgbClr val="000000"/>
              </a:solidFill>
            </a:endParaRPr>
          </a:p>
          <a:p>
            <a:pPr lvl="1" fontAlgn="base">
              <a:spcBef>
                <a:spcPct val="0"/>
              </a:spcBef>
              <a:spcAft>
                <a:spcPct val="0"/>
              </a:spcAft>
            </a:pPr>
            <a:r>
              <a:rPr lang="en-US" sz="2800" b="1" dirty="0" smtClean="0">
                <a:solidFill>
                  <a:srgbClr val="000000"/>
                </a:solidFill>
              </a:rPr>
              <a:t>Enter </a:t>
            </a:r>
            <a:r>
              <a:rPr lang="en-US" sz="2800" b="1" dirty="0">
                <a:solidFill>
                  <a:srgbClr val="000000"/>
                </a:solidFill>
              </a:rPr>
              <a:t>device</a:t>
            </a:r>
            <a:r>
              <a:rPr lang="en-US" sz="2800" b="1" dirty="0" smtClean="0">
                <a:solidFill>
                  <a:srgbClr val="000000"/>
                </a:solidFill>
              </a:rPr>
              <a:t>:</a:t>
            </a:r>
          </a:p>
          <a:p>
            <a:pPr lvl="1" fontAlgn="base">
              <a:spcBef>
                <a:spcPct val="0"/>
              </a:spcBef>
              <a:spcAft>
                <a:spcPct val="0"/>
              </a:spcAft>
            </a:pPr>
            <a:endParaRPr lang="en-US" sz="2800" b="1" dirty="0" smtClean="0">
              <a:solidFill>
                <a:srgbClr val="000000"/>
              </a:solidFill>
            </a:endParaRPr>
          </a:p>
          <a:p>
            <a:pPr lvl="1" fontAlgn="base">
              <a:spcBef>
                <a:spcPct val="0"/>
              </a:spcBef>
              <a:spcAft>
                <a:spcPct val="0"/>
              </a:spcAft>
            </a:pPr>
            <a:endParaRPr lang="en-US" sz="2800" b="1" dirty="0">
              <a:solidFill>
                <a:srgbClr val="000000"/>
              </a:solidFill>
            </a:endParaRPr>
          </a:p>
          <a:p>
            <a:pPr lvl="1" fontAlgn="base">
              <a:spcBef>
                <a:spcPct val="0"/>
              </a:spcBef>
              <a:spcAft>
                <a:spcPct val="0"/>
              </a:spcAft>
            </a:pPr>
            <a:r>
              <a:rPr lang="en-US" sz="2800" b="1" dirty="0" smtClean="0">
                <a:solidFill>
                  <a:srgbClr val="000000"/>
                </a:solidFill>
              </a:rPr>
              <a:t>Enter Subscription Status:</a:t>
            </a:r>
          </a:p>
          <a:p>
            <a:pPr lvl="1" fontAlgn="base">
              <a:spcBef>
                <a:spcPct val="0"/>
              </a:spcBef>
              <a:spcAft>
                <a:spcPct val="0"/>
              </a:spcAft>
            </a:pPr>
            <a:endParaRPr lang="en-US" dirty="0">
              <a:solidFill>
                <a:srgbClr val="000000"/>
              </a:solidFill>
            </a:endParaRPr>
          </a:p>
          <a:p>
            <a:pPr lvl="1" fontAlgn="base">
              <a:spcBef>
                <a:spcPct val="0"/>
              </a:spcBef>
              <a:spcAft>
                <a:spcPct val="0"/>
              </a:spcAft>
            </a:pPr>
            <a:endParaRPr lang="en-US" sz="2800" b="1" dirty="0">
              <a:solidFill>
                <a:srgbClr val="000000"/>
              </a:solidFill>
            </a:endParaRPr>
          </a:p>
          <a:p>
            <a:pPr lvl="1" fontAlgn="base">
              <a:spcBef>
                <a:spcPct val="0"/>
              </a:spcBef>
              <a:spcAft>
                <a:spcPct val="0"/>
              </a:spcAft>
            </a:pPr>
            <a:endParaRPr lang="en-US" sz="2800" b="1" dirty="0">
              <a:solidFill>
                <a:srgbClr val="000000"/>
              </a:solidFill>
            </a:endParaRPr>
          </a:p>
          <a:p>
            <a:pPr lvl="1" fontAlgn="base">
              <a:spcBef>
                <a:spcPct val="0"/>
              </a:spcBef>
              <a:spcAft>
                <a:spcPct val="0"/>
              </a:spcAft>
            </a:pPr>
            <a:endParaRPr lang="en-US" sz="2800" b="1" dirty="0">
              <a:solidFill>
                <a:srgbClr val="000000"/>
              </a:solidFill>
            </a:endParaRPr>
          </a:p>
        </p:txBody>
      </p:sp>
    </p:spTree>
    <p:extLst>
      <p:ext uri="{BB962C8B-B14F-4D97-AF65-F5344CB8AC3E}">
        <p14:creationId xmlns:p14="http://schemas.microsoft.com/office/powerpoint/2010/main" val="1769559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42900"/>
            <a:ext cx="8229600" cy="4457700"/>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lgn="ctr">
              <a:buNone/>
            </a:pPr>
            <a:r>
              <a:rPr lang="en-US" sz="6000" dirty="0" smtClean="0"/>
              <a:t>Demonstration</a:t>
            </a:r>
            <a:endParaRPr lang="en-US" sz="6000" dirty="0"/>
          </a:p>
        </p:txBody>
      </p:sp>
    </p:spTree>
    <p:extLst>
      <p:ext uri="{BB962C8B-B14F-4D97-AF65-F5344CB8AC3E}">
        <p14:creationId xmlns:p14="http://schemas.microsoft.com/office/powerpoint/2010/main" val="2862035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3352800" y="133350"/>
            <a:ext cx="5943600" cy="857250"/>
          </a:xfrm>
        </p:spPr>
        <p:txBody>
          <a:bodyPr/>
          <a:lstStyle/>
          <a:p>
            <a:pPr algn="l"/>
            <a:r>
              <a:rPr lang="en-US" sz="4400" dirty="0" smtClean="0">
                <a:solidFill>
                  <a:schemeClr val="tx1"/>
                </a:solidFill>
              </a:rPr>
              <a:t>Poll Question</a:t>
            </a:r>
            <a:endParaRPr lang="en-US" sz="4400" dirty="0">
              <a:solidFill>
                <a:schemeClr val="tx1"/>
              </a:solidFill>
            </a:endParaRPr>
          </a:p>
        </p:txBody>
      </p:sp>
      <p:sp>
        <p:nvSpPr>
          <p:cNvPr id="5" name="Content Placeholder 4"/>
          <p:cNvSpPr>
            <a:spLocks noGrp="1"/>
          </p:cNvSpPr>
          <p:nvPr>
            <p:ph idx="1"/>
          </p:nvPr>
        </p:nvSpPr>
        <p:spPr>
          <a:xfrm>
            <a:off x="304800" y="1200150"/>
            <a:ext cx="8534400" cy="3657600"/>
          </a:xfrm>
        </p:spPr>
        <p:txBody>
          <a:bodyPr>
            <a:noAutofit/>
          </a:bodyPr>
          <a:lstStyle/>
          <a:p>
            <a:pPr marL="0" lvl="0" indent="0">
              <a:buNone/>
            </a:pPr>
            <a:r>
              <a:rPr lang="en-US" sz="3600" dirty="0">
                <a:solidFill>
                  <a:prstClr val="black"/>
                </a:solidFill>
                <a:latin typeface="+mn-lt"/>
              </a:rPr>
              <a:t>What is your role in Informatics?</a:t>
            </a:r>
          </a:p>
          <a:p>
            <a:pPr marL="971550" lvl="1" indent="-514350">
              <a:buFont typeface="+mj-lt"/>
              <a:buAutoNum type="alphaUcPeriod"/>
            </a:pPr>
            <a:r>
              <a:rPr lang="en-US" sz="2800" dirty="0" smtClean="0">
                <a:solidFill>
                  <a:prstClr val="black"/>
                </a:solidFill>
                <a:latin typeface="+mn-lt"/>
              </a:rPr>
              <a:t>Health </a:t>
            </a:r>
            <a:r>
              <a:rPr lang="en-US" sz="2800" dirty="0">
                <a:solidFill>
                  <a:prstClr val="black"/>
                </a:solidFill>
                <a:latin typeface="+mn-lt"/>
              </a:rPr>
              <a:t>Informatics Specialist (formerly Clinical Applications Coordinator)</a:t>
            </a:r>
          </a:p>
          <a:p>
            <a:pPr marL="971550" lvl="1" indent="-514350">
              <a:buFont typeface="+mj-lt"/>
              <a:buAutoNum type="alphaUcPeriod"/>
            </a:pPr>
            <a:r>
              <a:rPr lang="en-US" sz="2800" dirty="0" smtClean="0">
                <a:solidFill>
                  <a:prstClr val="black"/>
                </a:solidFill>
                <a:latin typeface="+mn-lt"/>
              </a:rPr>
              <a:t>Pharmacy </a:t>
            </a:r>
            <a:r>
              <a:rPr lang="en-US" sz="2800" dirty="0">
                <a:solidFill>
                  <a:prstClr val="black"/>
                </a:solidFill>
                <a:latin typeface="+mn-lt"/>
              </a:rPr>
              <a:t>Informaticist</a:t>
            </a:r>
          </a:p>
          <a:p>
            <a:pPr marL="971550" lvl="1" indent="-514350">
              <a:buFont typeface="+mj-lt"/>
              <a:buAutoNum type="alphaUcPeriod"/>
            </a:pPr>
            <a:r>
              <a:rPr lang="en-US" sz="2800" dirty="0" smtClean="0">
                <a:solidFill>
                  <a:prstClr val="black"/>
                </a:solidFill>
                <a:latin typeface="+mn-lt"/>
              </a:rPr>
              <a:t>Nursing </a:t>
            </a:r>
            <a:r>
              <a:rPr lang="en-US" sz="2800" dirty="0">
                <a:solidFill>
                  <a:prstClr val="black"/>
                </a:solidFill>
                <a:latin typeface="+mn-lt"/>
              </a:rPr>
              <a:t>Informaticist</a:t>
            </a:r>
          </a:p>
          <a:p>
            <a:pPr marL="971550" lvl="1" indent="-514350">
              <a:buFont typeface="+mj-lt"/>
              <a:buAutoNum type="alphaUcPeriod"/>
            </a:pPr>
            <a:r>
              <a:rPr lang="en-US" sz="2800" dirty="0" smtClean="0">
                <a:solidFill>
                  <a:prstClr val="black"/>
                </a:solidFill>
                <a:latin typeface="+mn-lt"/>
              </a:rPr>
              <a:t>Facility </a:t>
            </a:r>
            <a:r>
              <a:rPr lang="en-US" sz="2800" dirty="0">
                <a:solidFill>
                  <a:prstClr val="black"/>
                </a:solidFill>
                <a:latin typeface="+mn-lt"/>
              </a:rPr>
              <a:t>Clinical Informatics Officer</a:t>
            </a:r>
          </a:p>
          <a:p>
            <a:pPr marL="971550" lvl="1" indent="-514350">
              <a:buFont typeface="+mj-lt"/>
              <a:buAutoNum type="alphaUcPeriod"/>
            </a:pPr>
            <a:r>
              <a:rPr lang="en-US" sz="2800" dirty="0" smtClean="0">
                <a:solidFill>
                  <a:prstClr val="black"/>
                </a:solidFill>
                <a:latin typeface="+mn-lt"/>
              </a:rPr>
              <a:t>Other</a:t>
            </a:r>
            <a:endParaRPr lang="en-US" sz="2800" dirty="0">
              <a:solidFill>
                <a:prstClr val="black"/>
              </a:solidFill>
              <a:latin typeface="+mn-lt"/>
            </a:endParaRPr>
          </a:p>
        </p:txBody>
      </p:sp>
      <p:pic>
        <p:nvPicPr>
          <p:cNvPr id="6" name="Picture 3" descr="image of My VeHU Campus blue polling Icon"/>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76500" y="257175"/>
            <a:ext cx="8763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6336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00150"/>
            <a:ext cx="8229600" cy="2686050"/>
          </a:xfrm>
        </p:spPr>
        <p:txBody>
          <a:bodyPr>
            <a:normAutofit/>
          </a:bodyPr>
          <a:lstStyle/>
          <a:p>
            <a:r>
              <a:rPr lang="en-US" dirty="0">
                <a:solidFill>
                  <a:prstClr val="black"/>
                </a:solidFill>
              </a:rPr>
              <a:t>How to make auto linked team list and update the attending</a:t>
            </a:r>
            <a:endParaRPr lang="en-US" dirty="0"/>
          </a:p>
        </p:txBody>
      </p:sp>
    </p:spTree>
    <p:extLst>
      <p:ext uri="{BB962C8B-B14F-4D97-AF65-F5344CB8AC3E}">
        <p14:creationId xmlns:p14="http://schemas.microsoft.com/office/powerpoint/2010/main" val="22369356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prstClr val="black"/>
                </a:solidFill>
              </a:rPr>
              <a:t>Creating Autolinked Team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70490005"/>
              </p:ext>
            </p:extLst>
          </p:nvPr>
        </p:nvGraphicFramePr>
        <p:xfrm>
          <a:off x="457200" y="1200150"/>
          <a:ext cx="8229600" cy="33940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11920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6801630"/>
              </p:ext>
            </p:extLst>
          </p:nvPr>
        </p:nvGraphicFramePr>
        <p:xfrm>
          <a:off x="191310" y="114300"/>
          <a:ext cx="876300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821242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65980766"/>
              </p:ext>
            </p:extLst>
          </p:nvPr>
        </p:nvGraphicFramePr>
        <p:xfrm>
          <a:off x="191310" y="171450"/>
          <a:ext cx="876300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964937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2285490"/>
              </p:ext>
            </p:extLst>
          </p:nvPr>
        </p:nvGraphicFramePr>
        <p:xfrm>
          <a:off x="228600" y="171450"/>
          <a:ext cx="86868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94104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1529390"/>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21540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77717339"/>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663758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99047440"/>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18828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35218154"/>
              </p:ext>
            </p:extLst>
          </p:nvPr>
        </p:nvGraphicFramePr>
        <p:xfrm>
          <a:off x="152400" y="171450"/>
          <a:ext cx="87630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9688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28223598"/>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4795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322139794"/>
              </p:ext>
            </p:extLst>
          </p:nvPr>
        </p:nvGraphicFramePr>
        <p:xfrm>
          <a:off x="152400" y="1333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344183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86380525"/>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80247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30672639"/>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6717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prstClr val="black"/>
                </a:solidFill>
              </a:rPr>
              <a:t>Removing Team Autolink</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5373762"/>
              </p:ext>
            </p:extLst>
          </p:nvPr>
        </p:nvGraphicFramePr>
        <p:xfrm>
          <a:off x="457200" y="1200150"/>
          <a:ext cx="8229600" cy="33940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3116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76829616"/>
              </p:ext>
            </p:extLst>
          </p:nvPr>
        </p:nvGraphicFramePr>
        <p:xfrm>
          <a:off x="228600" y="114300"/>
          <a:ext cx="868680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082628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53498472"/>
              </p:ext>
            </p:extLst>
          </p:nvPr>
        </p:nvGraphicFramePr>
        <p:xfrm>
          <a:off x="191310" y="171450"/>
          <a:ext cx="876300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5676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76359424"/>
              </p:ext>
            </p:extLst>
          </p:nvPr>
        </p:nvGraphicFramePr>
        <p:xfrm>
          <a:off x="228600" y="171450"/>
          <a:ext cx="86868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8196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48335303"/>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2653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27528005"/>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416432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99472572"/>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404409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502925"/>
            <a:ext cx="8229600" cy="2114550"/>
          </a:xfrm>
        </p:spPr>
        <p:txBody>
          <a:bodyPr>
            <a:normAutofit lnSpcReduction="10000"/>
          </a:bodyPr>
          <a:lstStyle/>
          <a:p>
            <a:pPr marL="0" indent="0" algn="ctr">
              <a:buNone/>
            </a:pPr>
            <a:r>
              <a:rPr lang="en-US" sz="4800" dirty="0">
                <a:solidFill>
                  <a:prstClr val="black"/>
                </a:solidFill>
                <a:latin typeface="+mn-lt"/>
                <a:ea typeface="+mj-ea"/>
                <a:cs typeface="+mj-cs"/>
              </a:rPr>
              <a:t>How to remove someone from a Team List that will not remove on discharge</a:t>
            </a:r>
            <a:endParaRPr lang="en-US" sz="4800" dirty="0">
              <a:latin typeface="+mn-lt"/>
            </a:endParaRPr>
          </a:p>
        </p:txBody>
      </p:sp>
    </p:spTree>
    <p:extLst>
      <p:ext uri="{BB962C8B-B14F-4D97-AF65-F5344CB8AC3E}">
        <p14:creationId xmlns:p14="http://schemas.microsoft.com/office/powerpoint/2010/main" val="226477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62150"/>
            <a:ext cx="7772400" cy="1102519"/>
          </a:xfrm>
        </p:spPr>
        <p:txBody>
          <a:bodyPr anchor="ctr">
            <a:noAutofit/>
          </a:bodyPr>
          <a:lstStyle/>
          <a:p>
            <a:r>
              <a:rPr lang="en-US" sz="4800" dirty="0" smtClean="0">
                <a:solidFill>
                  <a:prstClr val="black"/>
                </a:solidFill>
              </a:rPr>
              <a:t>Patient List Management Menu Description</a:t>
            </a:r>
            <a:endParaRPr lang="en-US" sz="4800" dirty="0"/>
          </a:p>
        </p:txBody>
      </p:sp>
    </p:spTree>
    <p:extLst>
      <p:ext uri="{BB962C8B-B14F-4D97-AF65-F5344CB8AC3E}">
        <p14:creationId xmlns:p14="http://schemas.microsoft.com/office/powerpoint/2010/main" val="29121046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00150"/>
          </a:xfrm>
        </p:spPr>
        <p:txBody>
          <a:bodyPr>
            <a:normAutofit fontScale="90000"/>
          </a:bodyPr>
          <a:lstStyle/>
          <a:p>
            <a:r>
              <a:rPr lang="en-US" sz="4000" dirty="0">
                <a:solidFill>
                  <a:prstClr val="black"/>
                </a:solidFill>
              </a:rPr>
              <a:t>How to remove someone from a Team List that will not remove on </a:t>
            </a:r>
            <a:r>
              <a:rPr lang="en-US" sz="3600" dirty="0">
                <a:solidFill>
                  <a:prstClr val="black"/>
                </a:solidFill>
              </a:rPr>
              <a:t>discharge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37348093"/>
              </p:ext>
            </p:extLst>
          </p:nvPr>
        </p:nvGraphicFramePr>
        <p:xfrm>
          <a:off x="152400" y="1715715"/>
          <a:ext cx="88392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146024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11464982"/>
              </p:ext>
            </p:extLst>
          </p:nvPr>
        </p:nvGraphicFramePr>
        <p:xfrm>
          <a:off x="152400" y="155640"/>
          <a:ext cx="8839200" cy="48545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837503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06424772"/>
              </p:ext>
            </p:extLst>
          </p:nvPr>
        </p:nvGraphicFramePr>
        <p:xfrm>
          <a:off x="136184" y="133350"/>
          <a:ext cx="8855415"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498980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77102550"/>
              </p:ext>
            </p:extLst>
          </p:nvPr>
        </p:nvGraphicFramePr>
        <p:xfrm>
          <a:off x="152400" y="17064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92256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93460096"/>
              </p:ext>
            </p:extLst>
          </p:nvPr>
        </p:nvGraphicFramePr>
        <p:xfrm>
          <a:off x="152400" y="133350"/>
          <a:ext cx="88392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85656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62778097"/>
              </p:ext>
            </p:extLst>
          </p:nvPr>
        </p:nvGraphicFramePr>
        <p:xfrm>
          <a:off x="152400" y="209550"/>
          <a:ext cx="88392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24884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6228"/>
            <a:ext cx="8229600" cy="822722"/>
          </a:xfrm>
        </p:spPr>
        <p:txBody>
          <a:bodyPr>
            <a:normAutofit lnSpcReduction="10000"/>
          </a:bodyPr>
          <a:lstStyle/>
          <a:p>
            <a:pPr marL="0" indent="0" algn="ctr">
              <a:buNone/>
            </a:pPr>
            <a:r>
              <a:rPr lang="en-US" sz="4800" dirty="0">
                <a:solidFill>
                  <a:prstClr val="black"/>
                </a:solidFill>
                <a:latin typeface="+mn-lt"/>
                <a:ea typeface="+mj-ea"/>
                <a:cs typeface="+mj-cs"/>
              </a:rPr>
              <a:t>How to make a team list</a:t>
            </a:r>
            <a:endParaRPr lang="en-US" sz="4800" dirty="0">
              <a:latin typeface="+mn-lt"/>
            </a:endParaRPr>
          </a:p>
        </p:txBody>
      </p:sp>
    </p:spTree>
    <p:extLst>
      <p:ext uri="{BB962C8B-B14F-4D97-AF65-F5344CB8AC3E}">
        <p14:creationId xmlns:p14="http://schemas.microsoft.com/office/powerpoint/2010/main" val="1449804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prstClr val="black"/>
                </a:solidFill>
              </a:rPr>
              <a:t>Creating Autolinked Team</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7769299"/>
              </p:ext>
            </p:extLst>
          </p:nvPr>
        </p:nvGraphicFramePr>
        <p:xfrm>
          <a:off x="152400" y="1733550"/>
          <a:ext cx="88392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67703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44756030"/>
              </p:ext>
            </p:extLst>
          </p:nvPr>
        </p:nvGraphicFramePr>
        <p:xfrm>
          <a:off x="149160" y="136185"/>
          <a:ext cx="884244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59860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99142638"/>
              </p:ext>
            </p:extLst>
          </p:nvPr>
        </p:nvGraphicFramePr>
        <p:xfrm>
          <a:off x="152400" y="171450"/>
          <a:ext cx="883920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11871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0" y="0"/>
            <a:ext cx="9144000" cy="51435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1900" dirty="0">
                <a:solidFill>
                  <a:srgbClr val="000000"/>
                </a:solidFill>
              </a:rPr>
              <a:t>   TE     	Team List Mgmt Menu ...</a:t>
            </a:r>
          </a:p>
          <a:p>
            <a:pPr fontAlgn="base">
              <a:spcBef>
                <a:spcPct val="0"/>
              </a:spcBef>
              <a:spcAft>
                <a:spcPct val="0"/>
              </a:spcAft>
              <a:tabLst>
                <a:tab pos="1381125" algn="l"/>
              </a:tabLst>
            </a:pPr>
            <a:r>
              <a:rPr lang="en-US" sz="1900" dirty="0">
                <a:solidFill>
                  <a:srgbClr val="002060"/>
                </a:solidFill>
              </a:rPr>
              <a:t>	</a:t>
            </a:r>
            <a:r>
              <a:rPr lang="en-US" sz="1900" dirty="0" smtClean="0">
                <a:solidFill>
                  <a:srgbClr val="002060"/>
                </a:solidFill>
              </a:rPr>
              <a:t>Accesses </a:t>
            </a:r>
            <a:r>
              <a:rPr lang="en-US" sz="1900" dirty="0">
                <a:solidFill>
                  <a:srgbClr val="002060"/>
                </a:solidFill>
              </a:rPr>
              <a:t>the Team List Management menu</a:t>
            </a:r>
          </a:p>
          <a:p>
            <a:pPr fontAlgn="base">
              <a:spcBef>
                <a:spcPct val="0"/>
              </a:spcBef>
              <a:spcAft>
                <a:spcPct val="0"/>
              </a:spcAft>
            </a:pPr>
            <a:r>
              <a:rPr lang="en-US" sz="1900" dirty="0" smtClean="0">
                <a:solidFill>
                  <a:srgbClr val="000000"/>
                </a:solidFill>
              </a:rPr>
              <a:t>   </a:t>
            </a:r>
            <a:r>
              <a:rPr lang="en-US" sz="1900" dirty="0">
                <a:solidFill>
                  <a:srgbClr val="000000"/>
                </a:solidFill>
              </a:rPr>
              <a:t>PS     	Patient Selection Preference Mgmt ...</a:t>
            </a:r>
          </a:p>
          <a:p>
            <a:pPr fontAlgn="base">
              <a:spcBef>
                <a:spcPct val="0"/>
              </a:spcBef>
              <a:spcAft>
                <a:spcPct val="0"/>
              </a:spcAft>
              <a:tabLst>
                <a:tab pos="1381125" algn="l"/>
              </a:tabLst>
            </a:pPr>
            <a:r>
              <a:rPr lang="en-US" sz="1900" dirty="0">
                <a:solidFill>
                  <a:srgbClr val="002060"/>
                </a:solidFill>
              </a:rPr>
              <a:t>	</a:t>
            </a:r>
            <a:r>
              <a:rPr lang="en-US" sz="1900" dirty="0" smtClean="0">
                <a:solidFill>
                  <a:srgbClr val="002060"/>
                </a:solidFill>
              </a:rPr>
              <a:t>Accesses </a:t>
            </a:r>
            <a:r>
              <a:rPr lang="en-US" sz="1900" dirty="0">
                <a:solidFill>
                  <a:srgbClr val="002060"/>
                </a:solidFill>
              </a:rPr>
              <a:t>the ability to manually set patient selection lists for users</a:t>
            </a:r>
          </a:p>
          <a:p>
            <a:pPr fontAlgn="base">
              <a:spcBef>
                <a:spcPct val="0"/>
              </a:spcBef>
              <a:spcAft>
                <a:spcPct val="0"/>
              </a:spcAft>
            </a:pPr>
            <a:r>
              <a:rPr lang="en-US" sz="1900" dirty="0" smtClean="0">
                <a:solidFill>
                  <a:srgbClr val="000000"/>
                </a:solidFill>
              </a:rPr>
              <a:t>   </a:t>
            </a:r>
            <a:r>
              <a:rPr lang="en-US" sz="1900" dirty="0">
                <a:solidFill>
                  <a:srgbClr val="000000"/>
                </a:solidFill>
              </a:rPr>
              <a:t>TM     	Display User's Teams</a:t>
            </a:r>
          </a:p>
          <a:p>
            <a:pPr fontAlgn="base">
              <a:spcBef>
                <a:spcPct val="0"/>
              </a:spcBef>
              <a:spcAft>
                <a:spcPct val="0"/>
              </a:spcAft>
              <a:tabLst>
                <a:tab pos="1381125" algn="l"/>
              </a:tabLst>
            </a:pPr>
            <a:r>
              <a:rPr lang="en-US" sz="1900" dirty="0">
                <a:solidFill>
                  <a:srgbClr val="002060"/>
                </a:solidFill>
              </a:rPr>
              <a:t>	</a:t>
            </a:r>
            <a:r>
              <a:rPr lang="en-US" sz="1900" dirty="0" smtClean="0">
                <a:solidFill>
                  <a:srgbClr val="002060"/>
                </a:solidFill>
              </a:rPr>
              <a:t>Allows </a:t>
            </a:r>
            <a:r>
              <a:rPr lang="en-US" sz="1900" dirty="0">
                <a:solidFill>
                  <a:srgbClr val="002060"/>
                </a:solidFill>
              </a:rPr>
              <a:t>the ability to display all the teams that an individual belongs </a:t>
            </a:r>
            <a:r>
              <a:rPr lang="en-US" sz="1900" dirty="0" smtClean="0">
                <a:solidFill>
                  <a:srgbClr val="002060"/>
                </a:solidFill>
              </a:rPr>
              <a:t> 	to</a:t>
            </a:r>
            <a:endParaRPr lang="en-US" sz="1900" dirty="0">
              <a:solidFill>
                <a:srgbClr val="002060"/>
              </a:solidFill>
            </a:endParaRPr>
          </a:p>
          <a:p>
            <a:pPr fontAlgn="base">
              <a:spcBef>
                <a:spcPct val="0"/>
              </a:spcBef>
              <a:spcAft>
                <a:spcPct val="0"/>
              </a:spcAft>
              <a:tabLst>
                <a:tab pos="1381125" algn="l"/>
              </a:tabLst>
            </a:pPr>
            <a:r>
              <a:rPr lang="en-US" sz="1900" dirty="0" smtClean="0">
                <a:solidFill>
                  <a:srgbClr val="002060"/>
                </a:solidFill>
              </a:rPr>
              <a:t>	This </a:t>
            </a:r>
            <a:r>
              <a:rPr lang="en-US" sz="1900" dirty="0">
                <a:solidFill>
                  <a:srgbClr val="002060"/>
                </a:solidFill>
              </a:rPr>
              <a:t>is extremely useful when troubleshooting notification problems</a:t>
            </a:r>
          </a:p>
          <a:p>
            <a:pPr fontAlgn="base">
              <a:spcBef>
                <a:spcPct val="0"/>
              </a:spcBef>
              <a:spcAft>
                <a:spcPct val="0"/>
              </a:spcAft>
            </a:pPr>
            <a:r>
              <a:rPr lang="en-US" sz="1900" dirty="0" smtClean="0">
                <a:solidFill>
                  <a:srgbClr val="000000"/>
                </a:solidFill>
              </a:rPr>
              <a:t>   </a:t>
            </a:r>
            <a:r>
              <a:rPr lang="en-US" sz="1900" dirty="0">
                <a:solidFill>
                  <a:srgbClr val="000000"/>
                </a:solidFill>
              </a:rPr>
              <a:t>PT     	Display Patients Linked to a User via Teams</a:t>
            </a:r>
          </a:p>
          <a:p>
            <a:pPr fontAlgn="base">
              <a:spcBef>
                <a:spcPct val="0"/>
              </a:spcBef>
              <a:spcAft>
                <a:spcPct val="0"/>
              </a:spcAft>
              <a:tabLst>
                <a:tab pos="1381125" algn="l"/>
              </a:tabLst>
            </a:pPr>
            <a:r>
              <a:rPr lang="en-US" sz="1900" dirty="0">
                <a:solidFill>
                  <a:srgbClr val="002060"/>
                </a:solidFill>
              </a:rPr>
              <a:t>	</a:t>
            </a:r>
            <a:r>
              <a:rPr lang="en-US" sz="1900" dirty="0" smtClean="0">
                <a:solidFill>
                  <a:srgbClr val="002060"/>
                </a:solidFill>
              </a:rPr>
              <a:t>Allows </a:t>
            </a:r>
            <a:r>
              <a:rPr lang="en-US" sz="1900" dirty="0">
                <a:solidFill>
                  <a:srgbClr val="002060"/>
                </a:solidFill>
              </a:rPr>
              <a:t>ability to list patients that are linked to individual users via 	</a:t>
            </a:r>
            <a:r>
              <a:rPr lang="en-US" sz="1900" dirty="0" smtClean="0">
                <a:solidFill>
                  <a:srgbClr val="002060"/>
                </a:solidFill>
              </a:rPr>
              <a:t>teams</a:t>
            </a:r>
            <a:endParaRPr lang="en-US" sz="1900" dirty="0">
              <a:solidFill>
                <a:srgbClr val="002060"/>
              </a:solidFill>
            </a:endParaRPr>
          </a:p>
          <a:p>
            <a:pPr fontAlgn="base">
              <a:spcBef>
                <a:spcPct val="0"/>
              </a:spcBef>
              <a:spcAft>
                <a:spcPct val="0"/>
              </a:spcAft>
              <a:tabLst>
                <a:tab pos="1381125" algn="l"/>
              </a:tabLst>
            </a:pPr>
            <a:r>
              <a:rPr lang="en-US" sz="1900" dirty="0">
                <a:solidFill>
                  <a:srgbClr val="002060"/>
                </a:solidFill>
              </a:rPr>
              <a:t>	</a:t>
            </a:r>
            <a:r>
              <a:rPr lang="en-US" sz="1900" dirty="0" smtClean="0">
                <a:solidFill>
                  <a:srgbClr val="002060"/>
                </a:solidFill>
              </a:rPr>
              <a:t>This </a:t>
            </a:r>
            <a:r>
              <a:rPr lang="en-US" sz="1900" dirty="0">
                <a:solidFill>
                  <a:srgbClr val="002060"/>
                </a:solidFill>
              </a:rPr>
              <a:t>is extremely useful when troubleshooting notification problems</a:t>
            </a:r>
          </a:p>
          <a:p>
            <a:pPr fontAlgn="base">
              <a:spcBef>
                <a:spcPct val="0"/>
              </a:spcBef>
              <a:spcAft>
                <a:spcPct val="0"/>
              </a:spcAft>
            </a:pPr>
            <a:r>
              <a:rPr lang="da-DK" sz="1900" dirty="0" smtClean="0">
                <a:solidFill>
                  <a:srgbClr val="000000"/>
                </a:solidFill>
              </a:rPr>
              <a:t>   </a:t>
            </a:r>
            <a:r>
              <a:rPr lang="da-DK" sz="1900" dirty="0">
                <a:solidFill>
                  <a:srgbClr val="000000"/>
                </a:solidFill>
              </a:rPr>
              <a:t>DP     	Delete Personal Patient Lists</a:t>
            </a:r>
          </a:p>
          <a:p>
            <a:pPr fontAlgn="base">
              <a:spcBef>
                <a:spcPct val="0"/>
              </a:spcBef>
              <a:spcAft>
                <a:spcPct val="0"/>
              </a:spcAft>
              <a:tabLst>
                <a:tab pos="1381125" algn="l"/>
              </a:tabLst>
            </a:pPr>
            <a:r>
              <a:rPr lang="da-DK" sz="1900" dirty="0">
                <a:solidFill>
                  <a:srgbClr val="002060"/>
                </a:solidFill>
              </a:rPr>
              <a:t>	</a:t>
            </a:r>
            <a:r>
              <a:rPr lang="da-DK" sz="1900" dirty="0" smtClean="0">
                <a:solidFill>
                  <a:srgbClr val="002060"/>
                </a:solidFill>
              </a:rPr>
              <a:t>Allows </a:t>
            </a:r>
            <a:r>
              <a:rPr lang="da-DK" sz="1900" dirty="0">
                <a:solidFill>
                  <a:srgbClr val="002060"/>
                </a:solidFill>
              </a:rPr>
              <a:t>the ability to delete personal OE/RR teams in VistA</a:t>
            </a:r>
          </a:p>
          <a:p>
            <a:pPr fontAlgn="base">
              <a:spcBef>
                <a:spcPct val="0"/>
              </a:spcBef>
              <a:spcAft>
                <a:spcPct val="0"/>
              </a:spcAft>
              <a:tabLst>
                <a:tab pos="1381125" algn="l"/>
              </a:tabLst>
            </a:pPr>
            <a:r>
              <a:rPr lang="da-DK" sz="1900" dirty="0">
                <a:solidFill>
                  <a:srgbClr val="002060"/>
                </a:solidFill>
              </a:rPr>
              <a:t>	</a:t>
            </a:r>
            <a:r>
              <a:rPr lang="da-DK" sz="1900" dirty="0" smtClean="0">
                <a:solidFill>
                  <a:srgbClr val="002060"/>
                </a:solidFill>
              </a:rPr>
              <a:t>Excellent </a:t>
            </a:r>
            <a:r>
              <a:rPr lang="da-DK" sz="1900" dirty="0">
                <a:solidFill>
                  <a:srgbClr val="002060"/>
                </a:solidFill>
              </a:rPr>
              <a:t>for cleaning up old team lists from staff</a:t>
            </a:r>
            <a:endParaRPr lang="en-US" sz="1900" dirty="0">
              <a:solidFill>
                <a:srgbClr val="002060"/>
              </a:solidFill>
            </a:endParaRPr>
          </a:p>
          <a:p>
            <a:pPr fontAlgn="base">
              <a:spcBef>
                <a:spcPct val="0"/>
              </a:spcBef>
              <a:spcAft>
                <a:spcPct val="0"/>
              </a:spcAft>
            </a:pPr>
            <a:endParaRPr lang="en-US" sz="1900" dirty="0">
              <a:solidFill>
                <a:srgbClr val="000000"/>
              </a:solidFill>
            </a:endParaRPr>
          </a:p>
          <a:p>
            <a:pPr fontAlgn="base">
              <a:spcBef>
                <a:spcPct val="0"/>
              </a:spcBef>
              <a:spcAft>
                <a:spcPct val="0"/>
              </a:spcAft>
            </a:pPr>
            <a:r>
              <a:rPr lang="en-US" sz="1900" dirty="0">
                <a:solidFill>
                  <a:srgbClr val="000000"/>
                </a:solidFill>
              </a:rPr>
              <a:t>Select Patient List </a:t>
            </a:r>
            <a:r>
              <a:rPr lang="en-US" sz="1900" dirty="0" err="1">
                <a:solidFill>
                  <a:srgbClr val="000000"/>
                </a:solidFill>
              </a:rPr>
              <a:t>Mgmt</a:t>
            </a:r>
            <a:r>
              <a:rPr lang="en-US" sz="1900" dirty="0">
                <a:solidFill>
                  <a:srgbClr val="000000"/>
                </a:solidFill>
              </a:rPr>
              <a:t> </a:t>
            </a:r>
            <a:r>
              <a:rPr lang="en-US" sz="1900" dirty="0" smtClean="0">
                <a:solidFill>
                  <a:srgbClr val="000000"/>
                </a:solidFill>
              </a:rPr>
              <a:t>Menu Option</a:t>
            </a:r>
            <a:r>
              <a:rPr lang="en-US" sz="1900" dirty="0">
                <a:solidFill>
                  <a:srgbClr val="000000"/>
                </a:solidFill>
              </a:rPr>
              <a:t>: </a:t>
            </a:r>
          </a:p>
        </p:txBody>
      </p:sp>
      <p:sp>
        <p:nvSpPr>
          <p:cNvPr id="6" name="TextBox 5"/>
          <p:cNvSpPr txBox="1"/>
          <p:nvPr/>
        </p:nvSpPr>
        <p:spPr>
          <a:xfrm>
            <a:off x="4419600" y="4716207"/>
            <a:ext cx="1066800" cy="369332"/>
          </a:xfrm>
          <a:prstGeom prst="rect">
            <a:avLst/>
          </a:prstGeom>
          <a:noFill/>
        </p:spPr>
        <p:txBody>
          <a:bodyPr wrap="square" rtlCol="0">
            <a:spAutoFit/>
          </a:bodyPr>
          <a:lstStyle/>
          <a:p>
            <a:pPr fontAlgn="base">
              <a:spcBef>
                <a:spcPct val="0"/>
              </a:spcBef>
              <a:spcAft>
                <a:spcPct val="0"/>
              </a:spcAft>
            </a:pPr>
            <a:r>
              <a:rPr lang="en-US" b="1" dirty="0">
                <a:solidFill>
                  <a:srgbClr val="C00000"/>
                </a:solidFill>
              </a:rPr>
              <a:t>TE</a:t>
            </a:r>
          </a:p>
        </p:txBody>
      </p:sp>
    </p:spTree>
    <p:extLst>
      <p:ext uri="{BB962C8B-B14F-4D97-AF65-F5344CB8AC3E}">
        <p14:creationId xmlns:p14="http://schemas.microsoft.com/office/powerpoint/2010/main" val="193283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52641760"/>
              </p:ext>
            </p:extLst>
          </p:nvPr>
        </p:nvGraphicFramePr>
        <p:xfrm>
          <a:off x="228600" y="171450"/>
          <a:ext cx="86868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838014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95172931"/>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104278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76854963"/>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87025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44759647"/>
              </p:ext>
            </p:extLst>
          </p:nvPr>
        </p:nvGraphicFramePr>
        <p:xfrm>
          <a:off x="0" y="171450"/>
          <a:ext cx="91440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95262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83095568"/>
              </p:ext>
            </p:extLst>
          </p:nvPr>
        </p:nvGraphicFramePr>
        <p:xfrm>
          <a:off x="0" y="171450"/>
          <a:ext cx="91440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574313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70064655"/>
              </p:ext>
            </p:extLst>
          </p:nvPr>
        </p:nvGraphicFramePr>
        <p:xfrm>
          <a:off x="0" y="171450"/>
          <a:ext cx="91440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002230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prstClr val="black"/>
                </a:solidFill>
              </a:rPr>
              <a:t>Deleting a Team List</a:t>
            </a:r>
            <a:endParaRPr lang="en-US" sz="4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1496716"/>
              </p:ext>
            </p:extLst>
          </p:nvPr>
        </p:nvGraphicFramePr>
        <p:xfrm>
          <a:off x="152400" y="1657350"/>
          <a:ext cx="8839200" cy="3298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903344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60160791"/>
              </p:ext>
            </p:extLst>
          </p:nvPr>
        </p:nvGraphicFramePr>
        <p:xfrm>
          <a:off x="228600" y="114300"/>
          <a:ext cx="876300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51882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7217950"/>
              </p:ext>
            </p:extLst>
          </p:nvPr>
        </p:nvGraphicFramePr>
        <p:xfrm>
          <a:off x="152400" y="171450"/>
          <a:ext cx="876300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12505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92724525"/>
              </p:ext>
            </p:extLst>
          </p:nvPr>
        </p:nvGraphicFramePr>
        <p:xfrm>
          <a:off x="152400" y="17226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63968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62150"/>
            <a:ext cx="7772400" cy="1102519"/>
          </a:xfrm>
        </p:spPr>
        <p:txBody>
          <a:bodyPr>
            <a:noAutofit/>
          </a:bodyPr>
          <a:lstStyle/>
          <a:p>
            <a:r>
              <a:rPr lang="en-US" sz="4800" dirty="0" smtClean="0">
                <a:solidFill>
                  <a:prstClr val="black"/>
                </a:solidFill>
              </a:rPr>
              <a:t>Team List Menu Description</a:t>
            </a:r>
            <a:endParaRPr lang="en-US" sz="4800" dirty="0"/>
          </a:p>
        </p:txBody>
      </p:sp>
    </p:spTree>
    <p:extLst>
      <p:ext uri="{BB962C8B-B14F-4D97-AF65-F5344CB8AC3E}">
        <p14:creationId xmlns:p14="http://schemas.microsoft.com/office/powerpoint/2010/main" val="408598283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89275847"/>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72143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4400" dirty="0" smtClean="0">
                <a:solidFill>
                  <a:prstClr val="black"/>
                </a:solidFill>
                <a:effectLst>
                  <a:outerShdw blurRad="38100" dist="38100" dir="2700000" algn="tl">
                    <a:srgbClr val="000000">
                      <a:alpha val="43137"/>
                    </a:srgbClr>
                  </a:outerShdw>
                </a:effectLst>
              </a:rPr>
              <a:t>List Visibility</a:t>
            </a:r>
            <a:endParaRPr lang="en-US" sz="4400"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0957112"/>
              </p:ext>
            </p:extLst>
          </p:nvPr>
        </p:nvGraphicFramePr>
        <p:xfrm>
          <a:off x="152400" y="1657350"/>
          <a:ext cx="88392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640043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40271767"/>
              </p:ext>
            </p:extLst>
          </p:nvPr>
        </p:nvGraphicFramePr>
        <p:xfrm>
          <a:off x="228600" y="114300"/>
          <a:ext cx="868680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733078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26724533"/>
              </p:ext>
            </p:extLst>
          </p:nvPr>
        </p:nvGraphicFramePr>
        <p:xfrm>
          <a:off x="152400" y="171450"/>
          <a:ext cx="876300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16103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74452850"/>
              </p:ext>
            </p:extLst>
          </p:nvPr>
        </p:nvGraphicFramePr>
        <p:xfrm>
          <a:off x="228600" y="171450"/>
          <a:ext cx="86868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385909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79597666"/>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4656464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Autofit/>
          </a:bodyPr>
          <a:lstStyle/>
          <a:p>
            <a:r>
              <a:rPr lang="en-US" sz="4400" dirty="0">
                <a:solidFill>
                  <a:schemeClr val="tx1"/>
                </a:solidFill>
                <a:effectLst>
                  <a:outerShdw blurRad="38100" dist="38100" dir="2700000" algn="tl">
                    <a:srgbClr val="000000">
                      <a:alpha val="43137"/>
                    </a:srgbClr>
                  </a:outerShdw>
                </a:effectLst>
              </a:rPr>
              <a:t>Examine/Print Existing List(s)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5918504"/>
              </p:ext>
            </p:extLst>
          </p:nvPr>
        </p:nvGraphicFramePr>
        <p:xfrm>
          <a:off x="152400" y="1749425"/>
          <a:ext cx="8839200" cy="3260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3581942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9111222"/>
              </p:ext>
            </p:extLst>
          </p:nvPr>
        </p:nvGraphicFramePr>
        <p:xfrm>
          <a:off x="152400" y="114300"/>
          <a:ext cx="883920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052798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3419245"/>
              </p:ext>
            </p:extLst>
          </p:nvPr>
        </p:nvGraphicFramePr>
        <p:xfrm>
          <a:off x="152400" y="171450"/>
          <a:ext cx="8763000" cy="485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112407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13159537"/>
              </p:ext>
            </p:extLst>
          </p:nvPr>
        </p:nvGraphicFramePr>
        <p:xfrm>
          <a:off x="228600" y="171450"/>
          <a:ext cx="86868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4206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0" y="0"/>
            <a:ext cx="9144000" cy="51435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dirty="0" smtClean="0">
                <a:solidFill>
                  <a:srgbClr val="000000"/>
                </a:solidFill>
              </a:rPr>
              <a:t>   CR     </a:t>
            </a:r>
            <a:r>
              <a:rPr lang="en-US" dirty="0">
                <a:solidFill>
                  <a:srgbClr val="000000"/>
                </a:solidFill>
              </a:rPr>
              <a:t>	Create/Add to Team List</a:t>
            </a:r>
          </a:p>
          <a:p>
            <a:pPr fontAlgn="base">
              <a:spcBef>
                <a:spcPct val="0"/>
              </a:spcBef>
              <a:spcAft>
                <a:spcPct val="0"/>
              </a:spcAft>
              <a:tabLst>
                <a:tab pos="1381125" algn="l"/>
              </a:tabLst>
            </a:pPr>
            <a:r>
              <a:rPr lang="en-US" dirty="0">
                <a:solidFill>
                  <a:srgbClr val="000000"/>
                </a:solidFill>
              </a:rPr>
              <a:t>	</a:t>
            </a:r>
            <a:r>
              <a:rPr lang="en-US" dirty="0" smtClean="0">
                <a:solidFill>
                  <a:srgbClr val="002060"/>
                </a:solidFill>
              </a:rPr>
              <a:t>Create </a:t>
            </a:r>
            <a:r>
              <a:rPr lang="en-US" dirty="0">
                <a:solidFill>
                  <a:srgbClr val="002060"/>
                </a:solidFill>
              </a:rPr>
              <a:t>or edit existing team lists</a:t>
            </a:r>
          </a:p>
          <a:p>
            <a:pPr fontAlgn="base">
              <a:spcBef>
                <a:spcPct val="0"/>
              </a:spcBef>
              <a:spcAft>
                <a:spcPct val="0"/>
              </a:spcAft>
              <a:tabLst>
                <a:tab pos="1381125" algn="l"/>
              </a:tabLst>
            </a:pPr>
            <a:r>
              <a:rPr lang="en-US" dirty="0">
                <a:solidFill>
                  <a:srgbClr val="002060"/>
                </a:solidFill>
              </a:rPr>
              <a:t>	</a:t>
            </a:r>
            <a:r>
              <a:rPr lang="en-US" dirty="0" smtClean="0">
                <a:solidFill>
                  <a:srgbClr val="002060"/>
                </a:solidFill>
              </a:rPr>
              <a:t>Useful </a:t>
            </a:r>
            <a:r>
              <a:rPr lang="en-US" dirty="0">
                <a:solidFill>
                  <a:srgbClr val="002060"/>
                </a:solidFill>
              </a:rPr>
              <a:t>for adding new staff to teams</a:t>
            </a:r>
          </a:p>
          <a:p>
            <a:pPr fontAlgn="base">
              <a:spcBef>
                <a:spcPct val="0"/>
              </a:spcBef>
              <a:spcAft>
                <a:spcPct val="0"/>
              </a:spcAft>
            </a:pPr>
            <a:r>
              <a:rPr lang="en-US" dirty="0">
                <a:solidFill>
                  <a:srgbClr val="000000"/>
                </a:solidFill>
              </a:rPr>
              <a:t>   EX     	Examine/Print Existing List(s)</a:t>
            </a:r>
          </a:p>
          <a:p>
            <a:pPr fontAlgn="base">
              <a:spcBef>
                <a:spcPct val="0"/>
              </a:spcBef>
              <a:spcAft>
                <a:spcPct val="0"/>
              </a:spcAft>
              <a:tabLst>
                <a:tab pos="1381125" algn="l"/>
              </a:tabLst>
            </a:pPr>
            <a:r>
              <a:rPr lang="en-US" dirty="0">
                <a:solidFill>
                  <a:srgbClr val="002060"/>
                </a:solidFill>
              </a:rPr>
              <a:t>	</a:t>
            </a:r>
            <a:r>
              <a:rPr lang="en-US" dirty="0" smtClean="0">
                <a:solidFill>
                  <a:srgbClr val="002060"/>
                </a:solidFill>
              </a:rPr>
              <a:t>Allows </a:t>
            </a:r>
            <a:r>
              <a:rPr lang="en-US" dirty="0">
                <a:solidFill>
                  <a:srgbClr val="002060"/>
                </a:solidFill>
              </a:rPr>
              <a:t>ability to see a member list of any Team</a:t>
            </a:r>
          </a:p>
          <a:p>
            <a:pPr fontAlgn="base">
              <a:spcBef>
                <a:spcPct val="0"/>
              </a:spcBef>
              <a:spcAft>
                <a:spcPct val="0"/>
              </a:spcAft>
            </a:pPr>
            <a:r>
              <a:rPr lang="en-US" dirty="0">
                <a:solidFill>
                  <a:srgbClr val="000000"/>
                </a:solidFill>
              </a:rPr>
              <a:t>   PR     	Remove  Providers from a List</a:t>
            </a:r>
          </a:p>
          <a:p>
            <a:pPr fontAlgn="base">
              <a:spcBef>
                <a:spcPct val="0"/>
              </a:spcBef>
              <a:spcAft>
                <a:spcPct val="0"/>
              </a:spcAft>
              <a:tabLst>
                <a:tab pos="1381125" algn="l"/>
              </a:tabLst>
            </a:pPr>
            <a:r>
              <a:rPr lang="en-US" dirty="0">
                <a:solidFill>
                  <a:srgbClr val="002060"/>
                </a:solidFill>
              </a:rPr>
              <a:t>	</a:t>
            </a:r>
            <a:r>
              <a:rPr lang="en-US" dirty="0" smtClean="0">
                <a:solidFill>
                  <a:srgbClr val="002060"/>
                </a:solidFill>
              </a:rPr>
              <a:t>Use </a:t>
            </a:r>
            <a:r>
              <a:rPr lang="en-US" dirty="0">
                <a:solidFill>
                  <a:srgbClr val="002060"/>
                </a:solidFill>
              </a:rPr>
              <a:t>this for removing staff from existing team lists</a:t>
            </a:r>
          </a:p>
          <a:p>
            <a:pPr fontAlgn="base">
              <a:spcBef>
                <a:spcPct val="0"/>
              </a:spcBef>
              <a:spcAft>
                <a:spcPct val="0"/>
              </a:spcAft>
            </a:pPr>
            <a:r>
              <a:rPr lang="en-US" dirty="0">
                <a:solidFill>
                  <a:srgbClr val="000000"/>
                </a:solidFill>
              </a:rPr>
              <a:t>   PT     	Remove  Patients from a List</a:t>
            </a:r>
          </a:p>
          <a:p>
            <a:pPr fontAlgn="base">
              <a:spcBef>
                <a:spcPct val="0"/>
              </a:spcBef>
              <a:spcAft>
                <a:spcPct val="0"/>
              </a:spcAft>
              <a:tabLst>
                <a:tab pos="1381125" algn="l"/>
              </a:tabLst>
            </a:pPr>
            <a:r>
              <a:rPr lang="en-US" dirty="0">
                <a:solidFill>
                  <a:srgbClr val="002060"/>
                </a:solidFill>
              </a:rPr>
              <a:t>	</a:t>
            </a:r>
            <a:r>
              <a:rPr lang="en-US" dirty="0" smtClean="0">
                <a:solidFill>
                  <a:srgbClr val="002060"/>
                </a:solidFill>
              </a:rPr>
              <a:t>Use </a:t>
            </a:r>
            <a:r>
              <a:rPr lang="en-US" dirty="0">
                <a:solidFill>
                  <a:srgbClr val="002060"/>
                </a:solidFill>
              </a:rPr>
              <a:t>this for removing patients from existing team lists</a:t>
            </a:r>
          </a:p>
          <a:p>
            <a:pPr fontAlgn="base">
              <a:spcBef>
                <a:spcPct val="0"/>
              </a:spcBef>
              <a:spcAft>
                <a:spcPct val="0"/>
              </a:spcAft>
            </a:pPr>
            <a:r>
              <a:rPr lang="en-US" dirty="0">
                <a:solidFill>
                  <a:srgbClr val="000000"/>
                </a:solidFill>
              </a:rPr>
              <a:t>   DE     	Delete Existing List(s)</a:t>
            </a:r>
          </a:p>
          <a:p>
            <a:pPr fontAlgn="base">
              <a:spcBef>
                <a:spcPct val="0"/>
              </a:spcBef>
              <a:spcAft>
                <a:spcPct val="0"/>
              </a:spcAft>
              <a:tabLst>
                <a:tab pos="1381125" algn="l"/>
              </a:tabLst>
            </a:pPr>
            <a:r>
              <a:rPr lang="en-US" dirty="0">
                <a:solidFill>
                  <a:srgbClr val="002060"/>
                </a:solidFill>
              </a:rPr>
              <a:t>	</a:t>
            </a:r>
            <a:r>
              <a:rPr lang="en-US" dirty="0" smtClean="0">
                <a:solidFill>
                  <a:srgbClr val="002060"/>
                </a:solidFill>
              </a:rPr>
              <a:t>Delete </a:t>
            </a:r>
            <a:r>
              <a:rPr lang="en-US" dirty="0">
                <a:solidFill>
                  <a:srgbClr val="002060"/>
                </a:solidFill>
              </a:rPr>
              <a:t>existing team lists</a:t>
            </a:r>
          </a:p>
          <a:p>
            <a:pPr fontAlgn="base">
              <a:spcBef>
                <a:spcPct val="0"/>
              </a:spcBef>
              <a:spcAft>
                <a:spcPct val="0"/>
              </a:spcAft>
            </a:pPr>
            <a:r>
              <a:rPr lang="en-US" dirty="0">
                <a:solidFill>
                  <a:srgbClr val="000000"/>
                </a:solidFill>
              </a:rPr>
              <a:t>   AL     	Remove  </a:t>
            </a:r>
            <a:r>
              <a:rPr lang="en-US" dirty="0" err="1">
                <a:solidFill>
                  <a:srgbClr val="000000"/>
                </a:solidFill>
              </a:rPr>
              <a:t>Autolinks</a:t>
            </a:r>
            <a:endParaRPr lang="en-US" dirty="0">
              <a:solidFill>
                <a:srgbClr val="000000"/>
              </a:solidFill>
            </a:endParaRPr>
          </a:p>
          <a:p>
            <a:pPr fontAlgn="base">
              <a:spcBef>
                <a:spcPct val="0"/>
              </a:spcBef>
              <a:spcAft>
                <a:spcPct val="0"/>
              </a:spcAft>
              <a:tabLst>
                <a:tab pos="1381125" algn="l"/>
              </a:tabLst>
            </a:pPr>
            <a:r>
              <a:rPr lang="en-US" dirty="0">
                <a:solidFill>
                  <a:srgbClr val="002060"/>
                </a:solidFill>
              </a:rPr>
              <a:t>	</a:t>
            </a:r>
            <a:r>
              <a:rPr lang="en-US" dirty="0" smtClean="0">
                <a:solidFill>
                  <a:srgbClr val="002060"/>
                </a:solidFill>
              </a:rPr>
              <a:t>Remove </a:t>
            </a:r>
            <a:r>
              <a:rPr lang="en-US" dirty="0" err="1">
                <a:solidFill>
                  <a:srgbClr val="002060"/>
                </a:solidFill>
              </a:rPr>
              <a:t>autolinks</a:t>
            </a:r>
            <a:r>
              <a:rPr lang="en-US" dirty="0">
                <a:solidFill>
                  <a:srgbClr val="002060"/>
                </a:solidFill>
              </a:rPr>
              <a:t> between teams, patients, and staff members</a:t>
            </a:r>
          </a:p>
          <a:p>
            <a:pPr fontAlgn="base">
              <a:spcBef>
                <a:spcPct val="0"/>
              </a:spcBef>
              <a:spcAft>
                <a:spcPct val="0"/>
              </a:spcAft>
            </a:pPr>
            <a:r>
              <a:rPr lang="en-US" dirty="0">
                <a:solidFill>
                  <a:srgbClr val="000000"/>
                </a:solidFill>
              </a:rPr>
              <a:t>   RE     	Rename Existing List(s)</a:t>
            </a:r>
          </a:p>
          <a:p>
            <a:pPr fontAlgn="base">
              <a:spcBef>
                <a:spcPct val="0"/>
              </a:spcBef>
              <a:spcAft>
                <a:spcPct val="0"/>
              </a:spcAft>
              <a:tabLst>
                <a:tab pos="1381125" algn="l"/>
              </a:tabLst>
            </a:pPr>
            <a:r>
              <a:rPr lang="en-US" dirty="0">
                <a:solidFill>
                  <a:srgbClr val="002060"/>
                </a:solidFill>
              </a:rPr>
              <a:t>	</a:t>
            </a:r>
            <a:r>
              <a:rPr lang="en-US" dirty="0" smtClean="0">
                <a:solidFill>
                  <a:srgbClr val="002060"/>
                </a:solidFill>
              </a:rPr>
              <a:t>Modify </a:t>
            </a:r>
            <a:r>
              <a:rPr lang="en-US" dirty="0">
                <a:solidFill>
                  <a:srgbClr val="002060"/>
                </a:solidFill>
              </a:rPr>
              <a:t>VistA name of existing team lists</a:t>
            </a:r>
          </a:p>
          <a:p>
            <a:pPr fontAlgn="base">
              <a:spcBef>
                <a:spcPct val="0"/>
              </a:spcBef>
              <a:spcAft>
                <a:spcPct val="0"/>
              </a:spcAft>
            </a:pPr>
            <a:r>
              <a:rPr lang="en-US" dirty="0">
                <a:solidFill>
                  <a:srgbClr val="000000"/>
                </a:solidFill>
              </a:rPr>
              <a:t>   TV     	Set List Visibility</a:t>
            </a:r>
          </a:p>
          <a:p>
            <a:pPr fontAlgn="base">
              <a:spcBef>
                <a:spcPct val="0"/>
              </a:spcBef>
              <a:spcAft>
                <a:spcPct val="0"/>
              </a:spcAft>
              <a:tabLst>
                <a:tab pos="1381125" algn="l"/>
              </a:tabLst>
            </a:pPr>
            <a:r>
              <a:rPr lang="en-US" dirty="0">
                <a:solidFill>
                  <a:srgbClr val="002060"/>
                </a:solidFill>
              </a:rPr>
              <a:t>	</a:t>
            </a:r>
            <a:r>
              <a:rPr lang="en-US" dirty="0" smtClean="0">
                <a:solidFill>
                  <a:srgbClr val="002060"/>
                </a:solidFill>
              </a:rPr>
              <a:t>Allows </a:t>
            </a:r>
            <a:r>
              <a:rPr lang="en-US" dirty="0">
                <a:solidFill>
                  <a:srgbClr val="002060"/>
                </a:solidFill>
              </a:rPr>
              <a:t>ability to see if everyone can view a team list in CPRS or only 	</a:t>
            </a:r>
            <a:r>
              <a:rPr lang="en-US" dirty="0" smtClean="0">
                <a:solidFill>
                  <a:srgbClr val="002060"/>
                </a:solidFill>
              </a:rPr>
              <a:t>owner</a:t>
            </a:r>
            <a:r>
              <a:rPr lang="en-US" dirty="0">
                <a:solidFill>
                  <a:srgbClr val="002060"/>
                </a:solidFill>
              </a:rPr>
              <a:t>	</a:t>
            </a:r>
          </a:p>
        </p:txBody>
      </p:sp>
    </p:spTree>
    <p:extLst>
      <p:ext uri="{BB962C8B-B14F-4D97-AF65-F5344CB8AC3E}">
        <p14:creationId xmlns:p14="http://schemas.microsoft.com/office/powerpoint/2010/main" val="1923405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07763625"/>
              </p:ext>
            </p:extLst>
          </p:nvPr>
        </p:nvGraphicFramePr>
        <p:xfrm>
          <a:off x="152400" y="171450"/>
          <a:ext cx="8839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97998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14550"/>
            <a:ext cx="8229600" cy="857250"/>
          </a:xfrm>
        </p:spPr>
        <p:txBody>
          <a:bodyPr anchor="ctr"/>
          <a:lstStyle/>
          <a:p>
            <a:r>
              <a:rPr lang="en-US" dirty="0" smtClean="0">
                <a:solidFill>
                  <a:schemeClr val="tx1"/>
                </a:solidFill>
              </a:rPr>
              <a:t>Remove Providers from a List</a:t>
            </a:r>
            <a:endParaRPr lang="en-US" dirty="0">
              <a:solidFill>
                <a:schemeClr val="tx1"/>
              </a:solidFill>
            </a:endParaRPr>
          </a:p>
        </p:txBody>
      </p:sp>
    </p:spTree>
    <p:extLst>
      <p:ext uri="{BB962C8B-B14F-4D97-AF65-F5344CB8AC3E}">
        <p14:creationId xmlns:p14="http://schemas.microsoft.com/office/powerpoint/2010/main" val="32963264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1700"/>
            <a:ext cx="8229600" cy="857250"/>
          </a:xfrm>
        </p:spPr>
        <p:txBody>
          <a:bodyPr anchor="ctr"/>
          <a:lstStyle/>
          <a:p>
            <a:r>
              <a:rPr lang="en-US" dirty="0" smtClean="0">
                <a:solidFill>
                  <a:schemeClr val="tx1"/>
                </a:solidFill>
              </a:rPr>
              <a:t>Remove Patients from a List</a:t>
            </a:r>
            <a:endParaRPr lang="en-US" dirty="0">
              <a:solidFill>
                <a:schemeClr val="tx1"/>
              </a:solidFill>
            </a:endParaRPr>
          </a:p>
        </p:txBody>
      </p:sp>
    </p:spTree>
    <p:extLst>
      <p:ext uri="{BB962C8B-B14F-4D97-AF65-F5344CB8AC3E}">
        <p14:creationId xmlns:p14="http://schemas.microsoft.com/office/powerpoint/2010/main" val="32361840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14550"/>
            <a:ext cx="8229600" cy="857250"/>
          </a:xfrm>
        </p:spPr>
        <p:txBody>
          <a:bodyPr/>
          <a:lstStyle/>
          <a:p>
            <a:r>
              <a:rPr lang="en-US" dirty="0" smtClean="0">
                <a:solidFill>
                  <a:schemeClr val="tx1"/>
                </a:solidFill>
              </a:rPr>
              <a:t>Rename Existing List(s)</a:t>
            </a:r>
            <a:endParaRPr lang="en-US" dirty="0">
              <a:solidFill>
                <a:schemeClr val="tx1"/>
              </a:solidFill>
            </a:endParaRPr>
          </a:p>
        </p:txBody>
      </p:sp>
    </p:spTree>
    <p:extLst>
      <p:ext uri="{BB962C8B-B14F-4D97-AF65-F5344CB8AC3E}">
        <p14:creationId xmlns:p14="http://schemas.microsoft.com/office/powerpoint/2010/main" val="29818159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14550"/>
            <a:ext cx="8229600" cy="857250"/>
          </a:xfrm>
        </p:spPr>
        <p:txBody>
          <a:bodyPr anchor="ctr"/>
          <a:lstStyle/>
          <a:p>
            <a:r>
              <a:rPr lang="en-US" dirty="0" smtClean="0">
                <a:solidFill>
                  <a:schemeClr val="tx1"/>
                </a:solidFill>
              </a:rPr>
              <a:t>Patient Selection Preference </a:t>
            </a:r>
            <a:r>
              <a:rPr lang="en-US" dirty="0" err="1" smtClean="0">
                <a:solidFill>
                  <a:schemeClr val="tx1"/>
                </a:solidFill>
              </a:rPr>
              <a:t>Mgmt</a:t>
            </a:r>
            <a:endParaRPr lang="en-US" dirty="0">
              <a:solidFill>
                <a:schemeClr val="tx1"/>
              </a:solidFill>
            </a:endParaRPr>
          </a:p>
        </p:txBody>
      </p:sp>
    </p:spTree>
    <p:extLst>
      <p:ext uri="{BB962C8B-B14F-4D97-AF65-F5344CB8AC3E}">
        <p14:creationId xmlns:p14="http://schemas.microsoft.com/office/powerpoint/2010/main" val="25433597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Display list for Users</a:t>
            </a:r>
            <a:endParaRPr lang="en-US" dirty="0">
              <a:solidFill>
                <a:schemeClr val="tx1"/>
              </a:solidFill>
            </a:endParaRPr>
          </a:p>
        </p:txBody>
      </p:sp>
      <p:sp>
        <p:nvSpPr>
          <p:cNvPr id="4" name="Title 1"/>
          <p:cNvSpPr txBox="1">
            <a:spLocks/>
          </p:cNvSpPr>
          <p:nvPr/>
        </p:nvSpPr>
        <p:spPr>
          <a:xfrm>
            <a:off x="457200" y="371475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Delete Personal Patient Lists</a:t>
            </a:r>
            <a:endParaRPr lang="en-US" dirty="0"/>
          </a:p>
        </p:txBody>
      </p:sp>
      <p:sp>
        <p:nvSpPr>
          <p:cNvPr id="5" name="Title 3"/>
          <p:cNvSpPr txBox="1">
            <a:spLocks/>
          </p:cNvSpPr>
          <p:nvPr/>
        </p:nvSpPr>
        <p:spPr>
          <a:xfrm>
            <a:off x="457200" y="1943100"/>
            <a:ext cx="8229600" cy="857250"/>
          </a:xfrm>
          <a:prstGeom prst="rect">
            <a:avLst/>
          </a:prstGeom>
        </p:spPr>
        <p:txBody>
          <a:bodyPr vert="horz" lIns="91440" tIns="45720" rIns="91440" bIns="45720" rtlCol="0" anchor="ctr">
            <a:normAutofit fontScale="6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Display Patients Linked to a User via Teams</a:t>
            </a:r>
            <a:endParaRPr lang="en-US" dirty="0"/>
          </a:p>
        </p:txBody>
      </p:sp>
    </p:spTree>
    <p:extLst>
      <p:ext uri="{BB962C8B-B14F-4D97-AF65-F5344CB8AC3E}">
        <p14:creationId xmlns:p14="http://schemas.microsoft.com/office/powerpoint/2010/main" val="10286696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Wrap up</a:t>
            </a:r>
            <a:endParaRPr lang="en-US" dirty="0">
              <a:solidFill>
                <a:schemeClr val="tx1"/>
              </a:solidFill>
            </a:endParaRPr>
          </a:p>
        </p:txBody>
      </p:sp>
    </p:spTree>
    <p:extLst>
      <p:ext uri="{BB962C8B-B14F-4D97-AF65-F5344CB8AC3E}">
        <p14:creationId xmlns:p14="http://schemas.microsoft.com/office/powerpoint/2010/main" val="331398365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4" descr="Image of the My VeHU Campus &quot;Ask The Presenter&quot; Icon"/>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43200" y="664369"/>
            <a:ext cx="3581400" cy="268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524000" y="3543300"/>
            <a:ext cx="5943600" cy="857250"/>
          </a:xfrm>
        </p:spPr>
        <p:txBody>
          <a:bodyPr/>
          <a:lstStyle/>
          <a:p>
            <a:pPr algn="l"/>
            <a:r>
              <a:rPr lang="en-US" dirty="0" smtClean="0">
                <a:solidFill>
                  <a:schemeClr val="tx1"/>
                </a:solidFill>
              </a:rPr>
              <a:t>Ask the Presenter</a:t>
            </a:r>
            <a:endParaRPr lang="en-US" dirty="0">
              <a:solidFill>
                <a:schemeClr val="tx1"/>
              </a:solidFill>
            </a:endParaRPr>
          </a:p>
        </p:txBody>
      </p:sp>
    </p:spTree>
    <p:extLst>
      <p:ext uri="{BB962C8B-B14F-4D97-AF65-F5344CB8AC3E}">
        <p14:creationId xmlns:p14="http://schemas.microsoft.com/office/powerpoint/2010/main" val="1169556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600201"/>
            <a:ext cx="4419600" cy="3028950"/>
          </a:xfrm>
        </p:spPr>
        <p:txBody>
          <a:bodyPr>
            <a:noAutofit/>
          </a:bodyPr>
          <a:lstStyle/>
          <a:p>
            <a:pPr marL="971550" lvl="1" indent="-514350">
              <a:buFont typeface="+mj-lt"/>
              <a:buAutoNum type="alphaUcPeriod"/>
            </a:pPr>
            <a:r>
              <a:rPr lang="en-US" sz="2400" dirty="0">
                <a:solidFill>
                  <a:prstClr val="black"/>
                </a:solidFill>
                <a:latin typeface="+mn-lt"/>
              </a:rPr>
              <a:t>Health Informatics Specialist (formerly </a:t>
            </a:r>
            <a:r>
              <a:rPr lang="en-US" sz="2400" dirty="0" smtClean="0">
                <a:solidFill>
                  <a:prstClr val="black"/>
                </a:solidFill>
                <a:latin typeface="+mn-lt"/>
              </a:rPr>
              <a:t>CAC)</a:t>
            </a:r>
            <a:endParaRPr lang="en-US" sz="2400" dirty="0">
              <a:solidFill>
                <a:prstClr val="black"/>
              </a:solidFill>
              <a:latin typeface="+mn-lt"/>
            </a:endParaRPr>
          </a:p>
          <a:p>
            <a:pPr marL="971550" lvl="1" indent="-514350">
              <a:buFont typeface="+mj-lt"/>
              <a:buAutoNum type="alphaUcPeriod"/>
            </a:pPr>
            <a:r>
              <a:rPr lang="en-US" sz="2400" dirty="0">
                <a:solidFill>
                  <a:prstClr val="black"/>
                </a:solidFill>
                <a:latin typeface="+mn-lt"/>
              </a:rPr>
              <a:t>Pharmacy Informaticist</a:t>
            </a:r>
          </a:p>
          <a:p>
            <a:pPr marL="971550" lvl="1" indent="-514350">
              <a:buFont typeface="+mj-lt"/>
              <a:buAutoNum type="alphaUcPeriod"/>
            </a:pPr>
            <a:r>
              <a:rPr lang="en-US" sz="2400" dirty="0">
                <a:solidFill>
                  <a:prstClr val="black"/>
                </a:solidFill>
                <a:latin typeface="+mn-lt"/>
              </a:rPr>
              <a:t>Nursing Informaticist</a:t>
            </a:r>
          </a:p>
          <a:p>
            <a:pPr marL="971550" lvl="1" indent="-514350">
              <a:buFont typeface="+mj-lt"/>
              <a:buAutoNum type="alphaUcPeriod"/>
            </a:pPr>
            <a:r>
              <a:rPr lang="en-US" sz="2400" dirty="0">
                <a:solidFill>
                  <a:prstClr val="black"/>
                </a:solidFill>
                <a:latin typeface="+mn-lt"/>
              </a:rPr>
              <a:t>Facility Clinical Informatics Officer</a:t>
            </a:r>
          </a:p>
          <a:p>
            <a:pPr marL="971550" lvl="1" indent="-514350">
              <a:buFont typeface="+mj-lt"/>
              <a:buAutoNum type="alphaUcPeriod"/>
            </a:pPr>
            <a:r>
              <a:rPr lang="en-US" sz="2400" dirty="0">
                <a:solidFill>
                  <a:prstClr val="black"/>
                </a:solidFill>
                <a:latin typeface="+mn-lt"/>
              </a:rPr>
              <a:t>Other</a:t>
            </a:r>
          </a:p>
        </p:txBody>
      </p:sp>
      <p:sp>
        <p:nvSpPr>
          <p:cNvPr id="3" name="Rectangle 2"/>
          <p:cNvSpPr/>
          <p:nvPr/>
        </p:nvSpPr>
        <p:spPr>
          <a:xfrm>
            <a:off x="457200" y="1022183"/>
            <a:ext cx="8153400" cy="584775"/>
          </a:xfrm>
          <a:prstGeom prst="rect">
            <a:avLst/>
          </a:prstGeom>
        </p:spPr>
        <p:txBody>
          <a:bodyPr wrap="square">
            <a:spAutoFit/>
          </a:bodyPr>
          <a:lstStyle/>
          <a:p>
            <a:pPr lvl="0"/>
            <a:r>
              <a:rPr lang="en-US" sz="3200" dirty="0">
                <a:solidFill>
                  <a:prstClr val="black"/>
                </a:solidFill>
              </a:rPr>
              <a:t>What is your role in Informatics?</a:t>
            </a:r>
          </a:p>
        </p:txBody>
      </p:sp>
      <p:pic>
        <p:nvPicPr>
          <p:cNvPr id="9" name="Picture 3" descr="image of My VeHU Campus blue polling Icon"/>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76500" y="257175"/>
            <a:ext cx="8763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3"/>
          <p:cNvSpPr>
            <a:spLocks noGrp="1"/>
          </p:cNvSpPr>
          <p:nvPr>
            <p:ph type="title"/>
          </p:nvPr>
        </p:nvSpPr>
        <p:spPr>
          <a:xfrm>
            <a:off x="3352800" y="133350"/>
            <a:ext cx="5943600" cy="857250"/>
          </a:xfrm>
        </p:spPr>
        <p:txBody>
          <a:bodyPr/>
          <a:lstStyle/>
          <a:p>
            <a:pPr algn="l"/>
            <a:r>
              <a:rPr lang="en-US" sz="4400" dirty="0" smtClean="0">
                <a:solidFill>
                  <a:schemeClr val="tx1"/>
                </a:solidFill>
              </a:rPr>
              <a:t>Poll Results</a:t>
            </a:r>
            <a:endParaRPr lang="en-US" sz="4400" dirty="0">
              <a:solidFill>
                <a:schemeClr val="tx1"/>
              </a:solidFill>
            </a:endParaRPr>
          </a:p>
        </p:txBody>
      </p:sp>
    </p:spTree>
    <p:extLst>
      <p:ext uri="{BB962C8B-B14F-4D97-AF65-F5344CB8AC3E}">
        <p14:creationId xmlns:p14="http://schemas.microsoft.com/office/powerpoint/2010/main" val="3427728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600201"/>
            <a:ext cx="4419600" cy="3028950"/>
          </a:xfrm>
        </p:spPr>
        <p:txBody>
          <a:bodyPr>
            <a:noAutofit/>
          </a:bodyPr>
          <a:lstStyle/>
          <a:p>
            <a:pPr marL="971550" lvl="1" indent="-514350">
              <a:buFont typeface="+mj-lt"/>
              <a:buAutoNum type="alphaUcPeriod"/>
            </a:pPr>
            <a:r>
              <a:rPr lang="en-US" sz="2400" dirty="0">
                <a:solidFill>
                  <a:prstClr val="black"/>
                </a:solidFill>
                <a:latin typeface="+mn-lt"/>
              </a:rPr>
              <a:t>Health Informatics Specialist (formerly </a:t>
            </a:r>
            <a:r>
              <a:rPr lang="en-US" sz="2400" dirty="0" smtClean="0">
                <a:solidFill>
                  <a:prstClr val="black"/>
                </a:solidFill>
                <a:latin typeface="+mn-lt"/>
              </a:rPr>
              <a:t>CAC)</a:t>
            </a:r>
            <a:endParaRPr lang="en-US" sz="2400" dirty="0">
              <a:solidFill>
                <a:prstClr val="black"/>
              </a:solidFill>
              <a:latin typeface="+mn-lt"/>
            </a:endParaRPr>
          </a:p>
          <a:p>
            <a:pPr marL="971550" lvl="1" indent="-514350">
              <a:buFont typeface="+mj-lt"/>
              <a:buAutoNum type="alphaUcPeriod"/>
            </a:pPr>
            <a:r>
              <a:rPr lang="en-US" sz="2400" dirty="0">
                <a:solidFill>
                  <a:prstClr val="black"/>
                </a:solidFill>
                <a:latin typeface="+mn-lt"/>
              </a:rPr>
              <a:t>Pharmacy Informaticist</a:t>
            </a:r>
          </a:p>
          <a:p>
            <a:pPr marL="971550" lvl="1" indent="-514350">
              <a:buFont typeface="+mj-lt"/>
              <a:buAutoNum type="alphaUcPeriod"/>
            </a:pPr>
            <a:r>
              <a:rPr lang="en-US" sz="2400" dirty="0">
                <a:solidFill>
                  <a:prstClr val="black"/>
                </a:solidFill>
                <a:latin typeface="+mn-lt"/>
              </a:rPr>
              <a:t>Nursing Informaticist</a:t>
            </a:r>
          </a:p>
          <a:p>
            <a:pPr marL="971550" lvl="1" indent="-514350">
              <a:buFont typeface="+mj-lt"/>
              <a:buAutoNum type="alphaUcPeriod"/>
            </a:pPr>
            <a:r>
              <a:rPr lang="en-US" sz="2400" dirty="0">
                <a:solidFill>
                  <a:prstClr val="black"/>
                </a:solidFill>
                <a:latin typeface="+mn-lt"/>
              </a:rPr>
              <a:t>Facility Clinical Informatics Officer</a:t>
            </a:r>
          </a:p>
          <a:p>
            <a:pPr marL="971550" lvl="1" indent="-514350">
              <a:buFont typeface="+mj-lt"/>
              <a:buAutoNum type="alphaUcPeriod"/>
            </a:pPr>
            <a:r>
              <a:rPr lang="en-US" sz="2400" dirty="0">
                <a:solidFill>
                  <a:prstClr val="black"/>
                </a:solidFill>
                <a:latin typeface="+mn-lt"/>
              </a:rPr>
              <a:t>Other</a:t>
            </a:r>
          </a:p>
        </p:txBody>
      </p:sp>
      <p:sp>
        <p:nvSpPr>
          <p:cNvPr id="3" name="Rectangle 2"/>
          <p:cNvSpPr/>
          <p:nvPr/>
        </p:nvSpPr>
        <p:spPr>
          <a:xfrm>
            <a:off x="457200" y="1022183"/>
            <a:ext cx="8153400" cy="584775"/>
          </a:xfrm>
          <a:prstGeom prst="rect">
            <a:avLst/>
          </a:prstGeom>
        </p:spPr>
        <p:txBody>
          <a:bodyPr wrap="square">
            <a:spAutoFit/>
          </a:bodyPr>
          <a:lstStyle/>
          <a:p>
            <a:pPr lvl="0"/>
            <a:r>
              <a:rPr lang="en-US" sz="3200" dirty="0">
                <a:solidFill>
                  <a:prstClr val="black"/>
                </a:solidFill>
              </a:rPr>
              <a:t>What is your role in Informatics?</a:t>
            </a:r>
          </a:p>
        </p:txBody>
      </p:sp>
      <p:pic>
        <p:nvPicPr>
          <p:cNvPr id="9" name="Picture 3" descr="image of My VeHU Campus blue polling Icon"/>
          <p:cNvPicPr>
            <a:picLocks noChangeAspect="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476500" y="257175"/>
            <a:ext cx="8763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3"/>
          <p:cNvSpPr>
            <a:spLocks noGrp="1"/>
          </p:cNvSpPr>
          <p:nvPr>
            <p:ph type="title"/>
          </p:nvPr>
        </p:nvSpPr>
        <p:spPr>
          <a:xfrm>
            <a:off x="3352800" y="133350"/>
            <a:ext cx="5943600" cy="857250"/>
          </a:xfrm>
        </p:spPr>
        <p:txBody>
          <a:bodyPr/>
          <a:lstStyle/>
          <a:p>
            <a:pPr algn="l"/>
            <a:r>
              <a:rPr lang="en-US" sz="4400" dirty="0" smtClean="0">
                <a:solidFill>
                  <a:schemeClr val="tx1"/>
                </a:solidFill>
              </a:rPr>
              <a:t>Poll Results</a:t>
            </a:r>
            <a:endParaRPr lang="en-US" sz="4400" dirty="0">
              <a:solidFill>
                <a:schemeClr val="tx1"/>
              </a:solidFill>
            </a:endParaRPr>
          </a:p>
        </p:txBody>
      </p:sp>
    </p:spTree>
    <p:extLst>
      <p:ext uri="{BB962C8B-B14F-4D97-AF65-F5344CB8AC3E}">
        <p14:creationId xmlns:p14="http://schemas.microsoft.com/office/powerpoint/2010/main" val="15435317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2997</TotalTime>
  <Words>4800</Words>
  <Application>Microsoft Office PowerPoint</Application>
  <PresentationFormat>On-screen Show (16:9)</PresentationFormat>
  <Paragraphs>807</Paragraphs>
  <Slides>77</Slides>
  <Notes>76</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Executive</vt:lpstr>
      <vt:lpstr>Team List Management for New Informaticists</vt:lpstr>
      <vt:lpstr>Poll Question</vt:lpstr>
      <vt:lpstr>PowerPoint Presentation</vt:lpstr>
      <vt:lpstr>Patient List Management Menu Description</vt:lpstr>
      <vt:lpstr>PowerPoint Presentation</vt:lpstr>
      <vt:lpstr>Team List Menu Description</vt:lpstr>
      <vt:lpstr>PowerPoint Presentation</vt:lpstr>
      <vt:lpstr>Poll Results</vt:lpstr>
      <vt:lpstr>Poll Results</vt:lpstr>
      <vt:lpstr>Creating a New Team:  VistA Fields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make auto linked team list and update the attending</vt:lpstr>
      <vt:lpstr>Creating Autolinked Team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Removing Team Autolink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remove someone from a Team List that will not remove on discharge</vt:lpstr>
      <vt:lpstr>PowerPoint Presentation</vt:lpstr>
      <vt:lpstr>PowerPoint Presentation</vt:lpstr>
      <vt:lpstr>PowerPoint Presentation</vt:lpstr>
      <vt:lpstr>PowerPoint Presentation</vt:lpstr>
      <vt:lpstr>PowerPoint Presentation</vt:lpstr>
      <vt:lpstr>PowerPoint Presentation</vt:lpstr>
      <vt:lpstr>Creating Autolinked Team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Deleting a Team List</vt:lpstr>
      <vt:lpstr>PowerPoint Presentation</vt:lpstr>
      <vt:lpstr>PowerPoint Presentation</vt:lpstr>
      <vt:lpstr>PowerPoint Presentation</vt:lpstr>
      <vt:lpstr>PowerPoint Presentation</vt:lpstr>
      <vt:lpstr>List Visibility</vt:lpstr>
      <vt:lpstr>PowerPoint Presentation</vt:lpstr>
      <vt:lpstr>PowerPoint Presentation</vt:lpstr>
      <vt:lpstr>PowerPoint Presentation</vt:lpstr>
      <vt:lpstr>PowerPoint Presentation</vt:lpstr>
      <vt:lpstr>Examine/Print Existing List(s)</vt:lpstr>
      <vt:lpstr>PowerPoint Presentation</vt:lpstr>
      <vt:lpstr>PowerPoint Presentation</vt:lpstr>
      <vt:lpstr>PowerPoint Presentation</vt:lpstr>
      <vt:lpstr>PowerPoint Presentation</vt:lpstr>
      <vt:lpstr>Remove Providers from a List</vt:lpstr>
      <vt:lpstr>Remove Patients from a List</vt:lpstr>
      <vt:lpstr>Rename Existing List(s)</vt:lpstr>
      <vt:lpstr>Patient Selection Preference Mgmt</vt:lpstr>
      <vt:lpstr>Display list for Users</vt:lpstr>
      <vt:lpstr>Wrap up</vt:lpstr>
      <vt:lpstr>Ask the Presenter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Template for VeHU</dc:title>
  <dc:creator>VHA OIA Training Strategy</dc:creator>
  <cp:lastModifiedBy>Department of Veterans Affairs</cp:lastModifiedBy>
  <cp:revision>76</cp:revision>
  <dcterms:created xsi:type="dcterms:W3CDTF">2012-09-17T16:29:14Z</dcterms:created>
  <dcterms:modified xsi:type="dcterms:W3CDTF">2014-09-22T12:28:48Z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