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diagrams/data24.xml" ContentType="application/vnd.openxmlformats-officedocument.drawingml.diagramData+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notesSlides/notesSlide63.xml" ContentType="application/vnd.openxmlformats-officedocument.presentationml.notesSlide+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diagrams/layout28.xml" ContentType="application/vnd.openxmlformats-officedocument.drawingml.diagramLayout+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notesSlides/notesSlide60.xml" ContentType="application/vnd.openxmlformats-officedocument.presentationml.notesSlide+xml"/>
  <Override PartName="/ppt/diagrams/layout36.xml" ContentType="application/vnd.openxmlformats-officedocument.drawingml.diagramLayout+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diagrams/quickStyle19.xml" ContentType="application/vnd.openxmlformats-officedocument.drawingml.diagramStyl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slides/slide57.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notesSlides/notesSlide59.xml" ContentType="application/vnd.openxmlformats-officedocument.presentationml.notesSlide+xml"/>
  <Override PartName="/ppt/diagrams/data34.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diagrams/quickStyle38.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44.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notesSlides/notesSlide62.xml" ContentType="application/vnd.openxmlformats-officedocument.presentationml.notesSlide+xml"/>
  <Override PartName="/ppt/diagrams/layout38.xml" ContentType="application/vnd.openxmlformats-officedocument.drawingml.diagramLayout+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27.xml" ContentType="application/vnd.openxmlformats-officedocument.drawingml.diagramLayout+xml"/>
  <Override PartName="/ppt/notesSlides/notesSlide51.xml" ContentType="application/vnd.openxmlformats-officedocument.presentationml.notesSlide+xml"/>
  <Override PartName="/ppt/diagrams/quickStyle34.xml" ContentType="application/vnd.openxmlformats-officedocument.drawingml.diagramStyle+xml"/>
  <Override PartName="/ppt/diagrams/drawing35.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40.xml" ContentType="application/vnd.openxmlformats-officedocument.presentationml.notesSlide+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colors3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diagrams/data31.xml" ContentType="application/vnd.openxmlformats-officedocument.drawingml.diagramData+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notesSlides/notesSlide53.xml" ContentType="application/vnd.openxmlformats-officedocument.presentationml.notesSlide+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notesSlides/notesSlide47.xml" ContentType="application/vnd.openxmlformats-officedocument.presentationml.notesSlide+xml"/>
  <Override PartName="/ppt/diagrams/data33.xml" ContentType="application/vnd.openxmlformats-officedocument.drawingml.diagramData+xml"/>
  <Override PartName="/ppt/notesSlides/notesSlide58.xml" ContentType="application/vnd.openxmlformats-officedocument.presentationml.notesSlide+xml"/>
  <Override PartName="/ppt/slides/slide34.xml" ContentType="application/vnd.openxmlformats-officedocument.presentationml.slide+xml"/>
  <Override PartName="/ppt/diagrams/data11.xml" ContentType="application/vnd.openxmlformats-officedocument.drawingml.diagramData+xml"/>
  <Override PartName="/ppt/notesSlides/notesSlide36.xml" ContentType="application/vnd.openxmlformats-officedocument.presentationml.notesSlide+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61.xml" ContentType="application/vnd.openxmlformats-officedocument.presentationml.notesSlide+xml"/>
  <Override PartName="/ppt/diagrams/layout37.xml" ContentType="application/vnd.openxmlformats-officedocument.drawingml.diagramLayout+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notesSlides/notesSlide50.xml" ContentType="application/vnd.openxmlformats-officedocument.presentationml.notesSlide+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68"/>
  </p:notesMasterIdLst>
  <p:sldIdLst>
    <p:sldId id="325" r:id="rId5"/>
    <p:sldId id="290" r:id="rId6"/>
    <p:sldId id="261" r:id="rId7"/>
    <p:sldId id="339" r:id="rId8"/>
    <p:sldId id="262" r:id="rId9"/>
    <p:sldId id="326" r:id="rId10"/>
    <p:sldId id="327" r:id="rId11"/>
    <p:sldId id="324" r:id="rId12"/>
    <p:sldId id="299" r:id="rId13"/>
    <p:sldId id="300" r:id="rId14"/>
    <p:sldId id="263" r:id="rId15"/>
    <p:sldId id="301" r:id="rId16"/>
    <p:sldId id="302" r:id="rId17"/>
    <p:sldId id="264" r:id="rId18"/>
    <p:sldId id="304" r:id="rId19"/>
    <p:sldId id="303" r:id="rId20"/>
    <p:sldId id="265" r:id="rId21"/>
    <p:sldId id="340" r:id="rId22"/>
    <p:sldId id="283" r:id="rId23"/>
    <p:sldId id="338" r:id="rId24"/>
    <p:sldId id="284" r:id="rId25"/>
    <p:sldId id="318" r:id="rId26"/>
    <p:sldId id="305" r:id="rId27"/>
    <p:sldId id="306" r:id="rId28"/>
    <p:sldId id="266" r:id="rId29"/>
    <p:sldId id="337" r:id="rId30"/>
    <p:sldId id="328" r:id="rId31"/>
    <p:sldId id="329" r:id="rId32"/>
    <p:sldId id="285" r:id="rId33"/>
    <p:sldId id="268" r:id="rId34"/>
    <p:sldId id="269" r:id="rId35"/>
    <p:sldId id="313" r:id="rId36"/>
    <p:sldId id="287" r:id="rId37"/>
    <p:sldId id="314" r:id="rId38"/>
    <p:sldId id="315" r:id="rId39"/>
    <p:sldId id="320" r:id="rId40"/>
    <p:sldId id="316" r:id="rId41"/>
    <p:sldId id="317" r:id="rId42"/>
    <p:sldId id="330" r:id="rId43"/>
    <p:sldId id="331" r:id="rId44"/>
    <p:sldId id="286" r:id="rId45"/>
    <p:sldId id="336" r:id="rId46"/>
    <p:sldId id="270" r:id="rId47"/>
    <p:sldId id="288" r:id="rId48"/>
    <p:sldId id="307" r:id="rId49"/>
    <p:sldId id="308" r:id="rId50"/>
    <p:sldId id="271" r:id="rId51"/>
    <p:sldId id="272" r:id="rId52"/>
    <p:sldId id="289" r:id="rId53"/>
    <p:sldId id="322" r:id="rId54"/>
    <p:sldId id="309" r:id="rId55"/>
    <p:sldId id="310" r:id="rId56"/>
    <p:sldId id="332" r:id="rId57"/>
    <p:sldId id="333" r:id="rId58"/>
    <p:sldId id="273" r:id="rId59"/>
    <p:sldId id="334" r:id="rId60"/>
    <p:sldId id="277" r:id="rId61"/>
    <p:sldId id="311" r:id="rId62"/>
    <p:sldId id="312" r:id="rId63"/>
    <p:sldId id="335" r:id="rId64"/>
    <p:sldId id="343" r:id="rId65"/>
    <p:sldId id="274" r:id="rId66"/>
    <p:sldId id="27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CC33"/>
    <a:srgbClr val="CC0099"/>
    <a:srgbClr val="4C3A96"/>
    <a:srgbClr val="6600FF"/>
    <a:srgbClr val="BEFF3B"/>
    <a:srgbClr val="CCFF66"/>
    <a:srgbClr val="99FF66"/>
    <a:srgbClr val="99FF33"/>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6" autoAdjust="0"/>
    <p:restoredTop sz="61047" autoAdjust="0"/>
  </p:normalViewPr>
  <p:slideViewPr>
    <p:cSldViewPr>
      <p:cViewPr varScale="1">
        <p:scale>
          <a:sx n="31" d="100"/>
          <a:sy n="31" d="100"/>
        </p:scale>
        <p:origin x="-1694" y="-86"/>
      </p:cViewPr>
      <p:guideLst>
        <p:guide orient="horz" pos="2160"/>
        <p:guide pos="2880"/>
      </p:guideLst>
    </p:cSldViewPr>
  </p:slideViewPr>
  <p:outlineViewPr>
    <p:cViewPr>
      <p:scale>
        <a:sx n="33" d="100"/>
        <a:sy n="33" d="100"/>
      </p:scale>
      <p:origin x="0" y="16290"/>
    </p:cViewPr>
  </p:outlineViewPr>
  <p:notesTextViewPr>
    <p:cViewPr>
      <p:scale>
        <a:sx n="75" d="100"/>
        <a:sy n="75" d="100"/>
      </p:scale>
      <p:origin x="0" y="0"/>
    </p:cViewPr>
  </p:notesTextViewPr>
  <p:sorterViewPr>
    <p:cViewPr>
      <p:scale>
        <a:sx n="100" d="100"/>
        <a:sy n="100" d="100"/>
      </p:scale>
      <p:origin x="0" y="6422"/>
    </p:cViewPr>
  </p:sorterViewPr>
  <p:notesViewPr>
    <p:cSldViewPr>
      <p:cViewPr>
        <p:scale>
          <a:sx n="90" d="100"/>
          <a:sy n="90" d="100"/>
        </p:scale>
        <p:origin x="-1210" y="208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diagrams/_rels/data24.xml.rels><?xml version="1.0" encoding="UTF-8" standalone="yes"?>
<Relationships xmlns="http://schemas.openxmlformats.org/package/2006/relationships"><Relationship Id="rId1" Type="http://schemas.openxmlformats.org/officeDocument/2006/relationships/image" Target="../media/image22.jpeg"/></Relationships>
</file>

<file path=ppt/diagrams/_rels/data3.xml.rels><?xml version="1.0" encoding="UTF-8" standalone="yes"?>
<Relationships xmlns="http://schemas.openxmlformats.org/package/2006/relationships"><Relationship Id="rId1" Type="http://schemas.openxmlformats.org/officeDocument/2006/relationships/image" Target="../media/image10.jpeg"/></Relationships>
</file>

<file path=ppt/diagrams/_rels/data7.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24.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0BBCD-894D-4451-9D68-6DCCFB754F2F}" type="doc">
      <dgm:prSet loTypeId="urn:microsoft.com/office/officeart/2005/8/layout/vList5" loCatId="list" qsTypeId="urn:microsoft.com/office/officeart/2005/8/quickstyle/3d1" qsCatId="3D" csTypeId="urn:microsoft.com/office/officeart/2005/8/colors/accent4_2" csCatId="accent4" phldr="1"/>
      <dgm:spPr/>
      <dgm:t>
        <a:bodyPr/>
        <a:lstStyle/>
        <a:p>
          <a:endParaRPr lang="en-US"/>
        </a:p>
      </dgm:t>
    </dgm:pt>
    <dgm:pt modelId="{84282EBB-1AF6-49B4-B429-C4FAB483E139}">
      <dgm:prSet phldrT="[Text]" custT="1"/>
      <dgm:spPr/>
      <dgm:t>
        <a:bodyPr/>
        <a:lstStyle/>
        <a:p>
          <a:r>
            <a:rPr lang="en-US" sz="6000" b="1" dirty="0" smtClean="0"/>
            <a:t>ICD-9</a:t>
          </a:r>
          <a:endParaRPr lang="en-US" sz="6000" b="1" dirty="0"/>
        </a:p>
      </dgm:t>
      <dgm:extLst>
        <a:ext uri="{E40237B7-FDA0-4F09-8148-C483321AD2D9}">
          <dgm14:cNvPr xmlns:dgm14="http://schemas.microsoft.com/office/drawing/2010/diagram" xmlns="" id="0" name="" descr="ICD-9&#10; 642.33&#10; Transient hypertension of pregnancy, antepartum condition or complication&#10;ICD-10&#10; O13.3&#10; Gestational hypertension without significant proteinuria, third trimester&#10;"/>
        </a:ext>
      </dgm:extLst>
    </dgm:pt>
    <dgm:pt modelId="{C10C33B2-8278-4417-851E-B9E6DD0638BE}" type="parTrans" cxnId="{AD74A882-2C5B-4801-90E5-11D67F04F4F0}">
      <dgm:prSet/>
      <dgm:spPr/>
      <dgm:t>
        <a:bodyPr/>
        <a:lstStyle/>
        <a:p>
          <a:endParaRPr lang="en-US"/>
        </a:p>
      </dgm:t>
    </dgm:pt>
    <dgm:pt modelId="{09D29285-D7C9-4E4D-AE96-9197E966B554}" type="sibTrans" cxnId="{AD74A882-2C5B-4801-90E5-11D67F04F4F0}">
      <dgm:prSet/>
      <dgm:spPr/>
      <dgm:t>
        <a:bodyPr/>
        <a:lstStyle/>
        <a:p>
          <a:endParaRPr lang="en-US"/>
        </a:p>
      </dgm:t>
    </dgm:pt>
    <dgm:pt modelId="{0068EF12-4CF2-4F59-9C82-E478F0DBD3A9}">
      <dgm:prSet phldrT="[Text]" custT="1"/>
      <dgm:spPr/>
      <dgm:t>
        <a:bodyPr/>
        <a:lstStyle/>
        <a:p>
          <a:r>
            <a:rPr lang="en-US" sz="3200" dirty="0" smtClean="0"/>
            <a:t>642.33</a:t>
          </a:r>
          <a:endParaRPr lang="en-US" sz="3200" dirty="0"/>
        </a:p>
      </dgm:t>
      <dgm:extLst>
        <a:ext uri="{E40237B7-FDA0-4F09-8148-C483321AD2D9}">
          <dgm14:cNvPr xmlns:dgm14="http://schemas.microsoft.com/office/drawing/2010/diagram" xmlns="" id="0" name="" descr="ICD-9&#10; 642.33&#10; Transient hypertension of pregnancy, antepartum condition or complication&#10;ICD-10&#10; O13.3&#10; Gestational hypertension without significant proteinuria, third trimester&#10;"/>
        </a:ext>
      </dgm:extLst>
    </dgm:pt>
    <dgm:pt modelId="{F33B8C30-D510-4753-8139-2FA267C1E7FA}" type="parTrans" cxnId="{66713E4A-461A-4E6D-802E-E1997AD979CA}">
      <dgm:prSet/>
      <dgm:spPr/>
      <dgm:t>
        <a:bodyPr/>
        <a:lstStyle/>
        <a:p>
          <a:endParaRPr lang="en-US"/>
        </a:p>
      </dgm:t>
    </dgm:pt>
    <dgm:pt modelId="{826AACB8-9BD4-443E-9472-4DFF30FC6F53}" type="sibTrans" cxnId="{66713E4A-461A-4E6D-802E-E1997AD979CA}">
      <dgm:prSet/>
      <dgm:spPr/>
      <dgm:t>
        <a:bodyPr/>
        <a:lstStyle/>
        <a:p>
          <a:endParaRPr lang="en-US"/>
        </a:p>
      </dgm:t>
    </dgm:pt>
    <dgm:pt modelId="{B0F04E3D-12A3-47D2-AB3E-6B0FFBEF15C9}">
      <dgm:prSet phldrT="[Text]" custT="1"/>
      <dgm:spPr/>
      <dgm:t>
        <a:bodyPr/>
        <a:lstStyle/>
        <a:p>
          <a:r>
            <a:rPr lang="en-US" sz="3200" dirty="0" smtClean="0"/>
            <a:t>Transient hypertension of pregnancy, </a:t>
          </a:r>
          <a:r>
            <a:rPr lang="en-US" sz="3200" b="1" u="sng" dirty="0" smtClean="0">
              <a:solidFill>
                <a:srgbClr val="002060"/>
              </a:solidFill>
            </a:rPr>
            <a:t>antepartum</a:t>
          </a:r>
          <a:r>
            <a:rPr lang="en-US" sz="3200" b="1" u="sng" dirty="0" smtClean="0"/>
            <a:t> </a:t>
          </a:r>
          <a:r>
            <a:rPr lang="en-US" sz="3200" b="1" u="sng" dirty="0" smtClean="0">
              <a:solidFill>
                <a:srgbClr val="002060"/>
              </a:solidFill>
            </a:rPr>
            <a:t>condition</a:t>
          </a:r>
          <a:r>
            <a:rPr lang="en-US" sz="3200" b="1" dirty="0" smtClean="0"/>
            <a:t> </a:t>
          </a:r>
          <a:r>
            <a:rPr lang="en-US" sz="3200" dirty="0" smtClean="0"/>
            <a:t>or complication</a:t>
          </a:r>
          <a:endParaRPr lang="en-US" sz="3200" dirty="0"/>
        </a:p>
      </dgm:t>
    </dgm:pt>
    <dgm:pt modelId="{048B9B20-6DF7-434B-A188-578FCAE0BCC0}" type="parTrans" cxnId="{63220A0C-9060-4BD5-9AFD-D2F40C031817}">
      <dgm:prSet/>
      <dgm:spPr/>
      <dgm:t>
        <a:bodyPr/>
        <a:lstStyle/>
        <a:p>
          <a:endParaRPr lang="en-US"/>
        </a:p>
      </dgm:t>
    </dgm:pt>
    <dgm:pt modelId="{F68934E2-F5E4-4BD1-ABCE-64097E31CDED}" type="sibTrans" cxnId="{63220A0C-9060-4BD5-9AFD-D2F40C031817}">
      <dgm:prSet/>
      <dgm:spPr/>
      <dgm:t>
        <a:bodyPr/>
        <a:lstStyle/>
        <a:p>
          <a:endParaRPr lang="en-US"/>
        </a:p>
      </dgm:t>
    </dgm:pt>
    <dgm:pt modelId="{10A673E4-EA55-4FC6-B93A-8FB6E87E0583}">
      <dgm:prSet phldrT="[Text]" custT="1"/>
      <dgm:spPr/>
      <dgm:t>
        <a:bodyPr/>
        <a:lstStyle/>
        <a:p>
          <a:r>
            <a:rPr lang="en-US" sz="3200" dirty="0" smtClean="0"/>
            <a:t>O13.3</a:t>
          </a:r>
          <a:endParaRPr lang="en-US" sz="3200" dirty="0"/>
        </a:p>
      </dgm:t>
      <dgm:extLst>
        <a:ext uri="{E40237B7-FDA0-4F09-8148-C483321AD2D9}">
          <dgm14:cNvPr xmlns:dgm14="http://schemas.microsoft.com/office/drawing/2010/diagram" xmlns="" id="0" name="" descr="ICD-9&#10; 642.33&#10; Transient hypertension of pregnancy, antepartum condition or complication&#10;ICD-10&#10; O13.3&#10; Gestational hypertension without significant proteinuria, third trimester&#10;"/>
        </a:ext>
      </dgm:extLst>
    </dgm:pt>
    <dgm:pt modelId="{E66CBB42-F281-42B2-9234-BF7DE8A8C8C8}" type="parTrans" cxnId="{7C0ABEB8-3A5D-46F8-818E-28245575BAF5}">
      <dgm:prSet/>
      <dgm:spPr/>
      <dgm:t>
        <a:bodyPr/>
        <a:lstStyle/>
        <a:p>
          <a:endParaRPr lang="en-US"/>
        </a:p>
      </dgm:t>
    </dgm:pt>
    <dgm:pt modelId="{83FBC295-D657-4E58-99B7-67EC558DEB98}" type="sibTrans" cxnId="{7C0ABEB8-3A5D-46F8-818E-28245575BAF5}">
      <dgm:prSet/>
      <dgm:spPr/>
      <dgm:t>
        <a:bodyPr/>
        <a:lstStyle/>
        <a:p>
          <a:endParaRPr lang="en-US"/>
        </a:p>
      </dgm:t>
    </dgm:pt>
    <dgm:pt modelId="{81C78390-14D3-4DAF-8BF2-F1B5D3300934}">
      <dgm:prSet phldrT="[Text]" custT="1"/>
      <dgm:spPr/>
      <dgm:t>
        <a:bodyPr/>
        <a:lstStyle/>
        <a:p>
          <a:r>
            <a:rPr lang="en-US" sz="3200" dirty="0" smtClean="0"/>
            <a:t>Gestational hypertension without significant proteinuria, </a:t>
          </a:r>
          <a:r>
            <a:rPr lang="en-US" sz="3200" b="1" u="sng" dirty="0" smtClean="0">
              <a:solidFill>
                <a:srgbClr val="002060"/>
              </a:solidFill>
            </a:rPr>
            <a:t>third trimester</a:t>
          </a:r>
          <a:endParaRPr lang="en-US" sz="3200" b="1" u="sng" dirty="0">
            <a:solidFill>
              <a:srgbClr val="002060"/>
            </a:solidFill>
          </a:endParaRPr>
        </a:p>
      </dgm:t>
    </dgm:pt>
    <dgm:pt modelId="{C55BF260-E78A-4BCF-81ED-DB677949A053}" type="parTrans" cxnId="{4FD2054D-0F14-48A7-A5D7-AA16DA503D8C}">
      <dgm:prSet/>
      <dgm:spPr/>
      <dgm:t>
        <a:bodyPr/>
        <a:lstStyle/>
        <a:p>
          <a:endParaRPr lang="en-US"/>
        </a:p>
      </dgm:t>
    </dgm:pt>
    <dgm:pt modelId="{1E3F3BC0-B31B-41B1-A6F3-801460C5F189}" type="sibTrans" cxnId="{4FD2054D-0F14-48A7-A5D7-AA16DA503D8C}">
      <dgm:prSet/>
      <dgm:spPr/>
      <dgm:t>
        <a:bodyPr/>
        <a:lstStyle/>
        <a:p>
          <a:endParaRPr lang="en-US"/>
        </a:p>
      </dgm:t>
    </dgm:pt>
    <dgm:pt modelId="{885BEB8D-C7B0-40CD-B5CA-44FCC3C348C5}">
      <dgm:prSet phldrT="[Text]" custT="1"/>
      <dgm:spPr>
        <a:solidFill>
          <a:srgbClr val="4C3A96"/>
        </a:solidFill>
      </dgm:spPr>
      <dgm:t>
        <a:bodyPr/>
        <a:lstStyle/>
        <a:p>
          <a:r>
            <a:rPr lang="en-US" sz="5400" b="1" dirty="0" smtClean="0"/>
            <a:t>ICD-10</a:t>
          </a:r>
          <a:endParaRPr lang="en-US" dirty="0"/>
        </a:p>
      </dgm:t>
      <dgm:extLst>
        <a:ext uri="{E40237B7-FDA0-4F09-8148-C483321AD2D9}">
          <dgm14:cNvPr xmlns:dgm14="http://schemas.microsoft.com/office/drawing/2010/diagram" xmlns="" id="0" name="" descr="ICD-9&#10; 642.33&#10; Transient hypertension of pregnancy, antepartum condition or complication&#10;ICD-10&#10; O13.3&#10; Gestational hypertension without significant proteinuria, third trimester&#10;"/>
        </a:ext>
      </dgm:extLst>
    </dgm:pt>
    <dgm:pt modelId="{8BDBABEA-B989-4047-BD84-ADE2FB16AEE8}" type="parTrans" cxnId="{6E1E48BE-1B9B-4B59-AC60-F4D61539577C}">
      <dgm:prSet/>
      <dgm:spPr/>
      <dgm:t>
        <a:bodyPr/>
        <a:lstStyle/>
        <a:p>
          <a:endParaRPr lang="en-US"/>
        </a:p>
      </dgm:t>
    </dgm:pt>
    <dgm:pt modelId="{FDC08763-4510-47B4-A82D-285AE3A831BA}" type="sibTrans" cxnId="{6E1E48BE-1B9B-4B59-AC60-F4D61539577C}">
      <dgm:prSet/>
      <dgm:spPr/>
      <dgm:t>
        <a:bodyPr/>
        <a:lstStyle/>
        <a:p>
          <a:endParaRPr lang="en-US"/>
        </a:p>
      </dgm:t>
    </dgm:pt>
    <dgm:pt modelId="{B3428902-396F-4921-891A-7ADFF3D62312}" type="pres">
      <dgm:prSet presAssocID="{6E70BBCD-894D-4451-9D68-6DCCFB754F2F}" presName="Name0" presStyleCnt="0">
        <dgm:presLayoutVars>
          <dgm:dir/>
          <dgm:animLvl val="lvl"/>
          <dgm:resizeHandles val="exact"/>
        </dgm:presLayoutVars>
      </dgm:prSet>
      <dgm:spPr/>
      <dgm:t>
        <a:bodyPr/>
        <a:lstStyle/>
        <a:p>
          <a:endParaRPr lang="en-US"/>
        </a:p>
      </dgm:t>
    </dgm:pt>
    <dgm:pt modelId="{28E79449-BDBF-4AFC-AEE3-881B7EB5C862}" type="pres">
      <dgm:prSet presAssocID="{84282EBB-1AF6-49B4-B429-C4FAB483E139}" presName="linNode" presStyleCnt="0"/>
      <dgm:spPr/>
      <dgm:t>
        <a:bodyPr/>
        <a:lstStyle/>
        <a:p>
          <a:endParaRPr lang="en-US"/>
        </a:p>
      </dgm:t>
    </dgm:pt>
    <dgm:pt modelId="{A6465FC7-236D-4E45-8D61-348C1BA20CAD}" type="pres">
      <dgm:prSet presAssocID="{84282EBB-1AF6-49B4-B429-C4FAB483E139}" presName="parentText" presStyleLbl="node1" presStyleIdx="0" presStyleCnt="2">
        <dgm:presLayoutVars>
          <dgm:chMax val="1"/>
          <dgm:bulletEnabled val="1"/>
        </dgm:presLayoutVars>
      </dgm:prSet>
      <dgm:spPr/>
      <dgm:t>
        <a:bodyPr/>
        <a:lstStyle/>
        <a:p>
          <a:endParaRPr lang="en-US"/>
        </a:p>
      </dgm:t>
    </dgm:pt>
    <dgm:pt modelId="{C8B4D0ED-88FE-4849-A3B6-1CE1628CC48D}" type="pres">
      <dgm:prSet presAssocID="{84282EBB-1AF6-49B4-B429-C4FAB483E139}" presName="descendantText" presStyleLbl="alignAccFollowNode1" presStyleIdx="0" presStyleCnt="2">
        <dgm:presLayoutVars>
          <dgm:bulletEnabled val="1"/>
        </dgm:presLayoutVars>
      </dgm:prSet>
      <dgm:spPr/>
      <dgm:t>
        <a:bodyPr/>
        <a:lstStyle/>
        <a:p>
          <a:endParaRPr lang="en-US"/>
        </a:p>
      </dgm:t>
    </dgm:pt>
    <dgm:pt modelId="{E00B730A-B207-4BBF-BD0D-E4567698AC8F}" type="pres">
      <dgm:prSet presAssocID="{09D29285-D7C9-4E4D-AE96-9197E966B554}" presName="sp" presStyleCnt="0"/>
      <dgm:spPr/>
      <dgm:t>
        <a:bodyPr/>
        <a:lstStyle/>
        <a:p>
          <a:endParaRPr lang="en-US"/>
        </a:p>
      </dgm:t>
    </dgm:pt>
    <dgm:pt modelId="{D0438A51-826D-49B0-98E8-677BF944D302}" type="pres">
      <dgm:prSet presAssocID="{885BEB8D-C7B0-40CD-B5CA-44FCC3C348C5}" presName="linNode" presStyleCnt="0"/>
      <dgm:spPr/>
      <dgm:t>
        <a:bodyPr/>
        <a:lstStyle/>
        <a:p>
          <a:endParaRPr lang="en-US"/>
        </a:p>
      </dgm:t>
    </dgm:pt>
    <dgm:pt modelId="{B5B85555-5ACE-459A-8D28-44C9FFD61399}" type="pres">
      <dgm:prSet presAssocID="{885BEB8D-C7B0-40CD-B5CA-44FCC3C348C5}" presName="parentText" presStyleLbl="node1" presStyleIdx="1" presStyleCnt="2">
        <dgm:presLayoutVars>
          <dgm:chMax val="1"/>
          <dgm:bulletEnabled val="1"/>
        </dgm:presLayoutVars>
      </dgm:prSet>
      <dgm:spPr/>
      <dgm:t>
        <a:bodyPr/>
        <a:lstStyle/>
        <a:p>
          <a:endParaRPr lang="en-US"/>
        </a:p>
      </dgm:t>
    </dgm:pt>
    <dgm:pt modelId="{4FFF5F61-CC30-409F-8F0C-DC3B9D187D61}" type="pres">
      <dgm:prSet presAssocID="{885BEB8D-C7B0-40CD-B5CA-44FCC3C348C5}" presName="descendantText" presStyleLbl="alignAccFollowNode1" presStyleIdx="1" presStyleCnt="2">
        <dgm:presLayoutVars>
          <dgm:bulletEnabled val="1"/>
        </dgm:presLayoutVars>
      </dgm:prSet>
      <dgm:spPr/>
      <dgm:t>
        <a:bodyPr/>
        <a:lstStyle/>
        <a:p>
          <a:endParaRPr lang="en-US"/>
        </a:p>
      </dgm:t>
    </dgm:pt>
  </dgm:ptLst>
  <dgm:cxnLst>
    <dgm:cxn modelId="{A3673497-0D6A-422F-84EB-A66BB552B2E8}" type="presOf" srcId="{0068EF12-4CF2-4F59-9C82-E478F0DBD3A9}" destId="{C8B4D0ED-88FE-4849-A3B6-1CE1628CC48D}" srcOrd="0" destOrd="0" presId="urn:microsoft.com/office/officeart/2005/8/layout/vList5"/>
    <dgm:cxn modelId="{AD74A882-2C5B-4801-90E5-11D67F04F4F0}" srcId="{6E70BBCD-894D-4451-9D68-6DCCFB754F2F}" destId="{84282EBB-1AF6-49B4-B429-C4FAB483E139}" srcOrd="0" destOrd="0" parTransId="{C10C33B2-8278-4417-851E-B9E6DD0638BE}" sibTransId="{09D29285-D7C9-4E4D-AE96-9197E966B554}"/>
    <dgm:cxn modelId="{8A147E9E-2552-4102-AD62-782F2D423E1B}" type="presOf" srcId="{10A673E4-EA55-4FC6-B93A-8FB6E87E0583}" destId="{4FFF5F61-CC30-409F-8F0C-DC3B9D187D61}" srcOrd="0" destOrd="0" presId="urn:microsoft.com/office/officeart/2005/8/layout/vList5"/>
    <dgm:cxn modelId="{7C0ABEB8-3A5D-46F8-818E-28245575BAF5}" srcId="{885BEB8D-C7B0-40CD-B5CA-44FCC3C348C5}" destId="{10A673E4-EA55-4FC6-B93A-8FB6E87E0583}" srcOrd="0" destOrd="0" parTransId="{E66CBB42-F281-42B2-9234-BF7DE8A8C8C8}" sibTransId="{83FBC295-D657-4E58-99B7-67EC558DEB98}"/>
    <dgm:cxn modelId="{F6251D8F-5FD9-4D0B-831F-4C4F888E630D}" type="presOf" srcId="{885BEB8D-C7B0-40CD-B5CA-44FCC3C348C5}" destId="{B5B85555-5ACE-459A-8D28-44C9FFD61399}" srcOrd="0" destOrd="0" presId="urn:microsoft.com/office/officeart/2005/8/layout/vList5"/>
    <dgm:cxn modelId="{163DC1D8-4E3C-4588-962E-1762E28CBC24}" type="presOf" srcId="{B0F04E3D-12A3-47D2-AB3E-6B0FFBEF15C9}" destId="{C8B4D0ED-88FE-4849-A3B6-1CE1628CC48D}" srcOrd="0" destOrd="1" presId="urn:microsoft.com/office/officeart/2005/8/layout/vList5"/>
    <dgm:cxn modelId="{66713E4A-461A-4E6D-802E-E1997AD979CA}" srcId="{84282EBB-1AF6-49B4-B429-C4FAB483E139}" destId="{0068EF12-4CF2-4F59-9C82-E478F0DBD3A9}" srcOrd="0" destOrd="0" parTransId="{F33B8C30-D510-4753-8139-2FA267C1E7FA}" sibTransId="{826AACB8-9BD4-443E-9472-4DFF30FC6F53}"/>
    <dgm:cxn modelId="{BCEA6E6B-8F9D-44C1-801E-9BE3933C31DB}" type="presOf" srcId="{84282EBB-1AF6-49B4-B429-C4FAB483E139}" destId="{A6465FC7-236D-4E45-8D61-348C1BA20CAD}" srcOrd="0" destOrd="0" presId="urn:microsoft.com/office/officeart/2005/8/layout/vList5"/>
    <dgm:cxn modelId="{63220A0C-9060-4BD5-9AFD-D2F40C031817}" srcId="{84282EBB-1AF6-49B4-B429-C4FAB483E139}" destId="{B0F04E3D-12A3-47D2-AB3E-6B0FFBEF15C9}" srcOrd="1" destOrd="0" parTransId="{048B9B20-6DF7-434B-A188-578FCAE0BCC0}" sibTransId="{F68934E2-F5E4-4BD1-ABCE-64097E31CDED}"/>
    <dgm:cxn modelId="{6E1E48BE-1B9B-4B59-AC60-F4D61539577C}" srcId="{6E70BBCD-894D-4451-9D68-6DCCFB754F2F}" destId="{885BEB8D-C7B0-40CD-B5CA-44FCC3C348C5}" srcOrd="1" destOrd="0" parTransId="{8BDBABEA-B989-4047-BD84-ADE2FB16AEE8}" sibTransId="{FDC08763-4510-47B4-A82D-285AE3A831BA}"/>
    <dgm:cxn modelId="{9B54CB8F-18DB-48F3-B629-4AC525926EFD}" type="presOf" srcId="{81C78390-14D3-4DAF-8BF2-F1B5D3300934}" destId="{4FFF5F61-CC30-409F-8F0C-DC3B9D187D61}" srcOrd="0" destOrd="1" presId="urn:microsoft.com/office/officeart/2005/8/layout/vList5"/>
    <dgm:cxn modelId="{561BEC1F-297E-4629-9B53-2F36C73BAC37}" type="presOf" srcId="{6E70BBCD-894D-4451-9D68-6DCCFB754F2F}" destId="{B3428902-396F-4921-891A-7ADFF3D62312}" srcOrd="0" destOrd="0" presId="urn:microsoft.com/office/officeart/2005/8/layout/vList5"/>
    <dgm:cxn modelId="{4FD2054D-0F14-48A7-A5D7-AA16DA503D8C}" srcId="{885BEB8D-C7B0-40CD-B5CA-44FCC3C348C5}" destId="{81C78390-14D3-4DAF-8BF2-F1B5D3300934}" srcOrd="1" destOrd="0" parTransId="{C55BF260-E78A-4BCF-81ED-DB677949A053}" sibTransId="{1E3F3BC0-B31B-41B1-A6F3-801460C5F189}"/>
    <dgm:cxn modelId="{55367242-E596-4D42-A741-97B2BBA49AA9}" type="presParOf" srcId="{B3428902-396F-4921-891A-7ADFF3D62312}" destId="{28E79449-BDBF-4AFC-AEE3-881B7EB5C862}" srcOrd="0" destOrd="0" presId="urn:microsoft.com/office/officeart/2005/8/layout/vList5"/>
    <dgm:cxn modelId="{C202A032-7AE9-4A1C-803F-BF0E520170B2}" type="presParOf" srcId="{28E79449-BDBF-4AFC-AEE3-881B7EB5C862}" destId="{A6465FC7-236D-4E45-8D61-348C1BA20CAD}" srcOrd="0" destOrd="0" presId="urn:microsoft.com/office/officeart/2005/8/layout/vList5"/>
    <dgm:cxn modelId="{6365D6FC-87BA-4BD3-9F97-D48C97B215F9}" type="presParOf" srcId="{28E79449-BDBF-4AFC-AEE3-881B7EB5C862}" destId="{C8B4D0ED-88FE-4849-A3B6-1CE1628CC48D}" srcOrd="1" destOrd="0" presId="urn:microsoft.com/office/officeart/2005/8/layout/vList5"/>
    <dgm:cxn modelId="{CD23D06E-CF35-4B2D-BA0B-44A9CE831B2C}" type="presParOf" srcId="{B3428902-396F-4921-891A-7ADFF3D62312}" destId="{E00B730A-B207-4BBF-BD0D-E4567698AC8F}" srcOrd="1" destOrd="0" presId="urn:microsoft.com/office/officeart/2005/8/layout/vList5"/>
    <dgm:cxn modelId="{93FBD969-056B-4518-8FE9-91ECC86FB9E9}" type="presParOf" srcId="{B3428902-396F-4921-891A-7ADFF3D62312}" destId="{D0438A51-826D-49B0-98E8-677BF944D302}" srcOrd="2" destOrd="0" presId="urn:microsoft.com/office/officeart/2005/8/layout/vList5"/>
    <dgm:cxn modelId="{14019240-45C2-432B-B80A-CE4D23C01934}" type="presParOf" srcId="{D0438A51-826D-49B0-98E8-677BF944D302}" destId="{B5B85555-5ACE-459A-8D28-44C9FFD61399}" srcOrd="0" destOrd="0" presId="urn:microsoft.com/office/officeart/2005/8/layout/vList5"/>
    <dgm:cxn modelId="{17CC5D3E-C06B-40BD-B96E-F3BBC53CB2ED}" type="presParOf" srcId="{D0438A51-826D-49B0-98E8-677BF944D302}" destId="{4FFF5F61-CC30-409F-8F0C-DC3B9D187D61}"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70BBCD-894D-4451-9D68-6DCCFB754F2F}" type="doc">
      <dgm:prSet loTypeId="urn:microsoft.com/office/officeart/2005/8/layout/hList1" loCatId="list" qsTypeId="urn:microsoft.com/office/officeart/2005/8/quickstyle/simple4" qsCatId="simple" csTypeId="urn:microsoft.com/office/officeart/2005/8/colors/accent2_2" csCatId="accent2" phldr="1"/>
      <dgm:spPr/>
      <dgm:t>
        <a:bodyPr/>
        <a:lstStyle/>
        <a:p>
          <a:endParaRPr lang="en-US"/>
        </a:p>
      </dgm:t>
    </dgm:pt>
    <dgm:pt modelId="{84282EBB-1AF6-49B4-B429-C4FAB483E139}">
      <dgm:prSet phldrT="[Text]" custT="1"/>
      <dgm:spPr/>
      <dgm:t>
        <a:bodyPr/>
        <a:lstStyle/>
        <a:p>
          <a:r>
            <a:rPr lang="en-US" sz="3200" b="1" dirty="0" smtClean="0"/>
            <a:t>EMT</a:t>
          </a:r>
          <a:endParaRPr lang="en-US" sz="3200" b="1" dirty="0">
            <a:effectLst/>
          </a:endParaRPr>
        </a:p>
      </dgm:t>
      <dgm:extLst>
        <a:ext uri="{E40237B7-FDA0-4F09-8148-C483321AD2D9}">
          <dgm14:cNvPr xmlns:dgm14="http://schemas.microsoft.com/office/drawing/2010/diagram" xmlns="" id="0" name="" descr="EMT&#10; R40.2111, Coma scale, eyes open, never&#10; R40.2211, Coma scale, best verbal response, none&#10; R40.2311, Coma scale, best motor response, none&#10;Neurologist&#10; R40.2134, Coma scale, eyes open, to sound&#10; R40.2234, Coma scale, best verbal response, inappropriate words &#10; R40.2344, Coma scale, best motor response, flexion withdrawal &#10;"/>
        </a:ext>
      </dgm:extLst>
    </dgm:pt>
    <dgm:pt modelId="{C10C33B2-8278-4417-851E-B9E6DD0638BE}" type="parTrans" cxnId="{AD74A882-2C5B-4801-90E5-11D67F04F4F0}">
      <dgm:prSet/>
      <dgm:spPr/>
      <dgm:t>
        <a:bodyPr/>
        <a:lstStyle/>
        <a:p>
          <a:endParaRPr lang="en-US" sz="2800"/>
        </a:p>
      </dgm:t>
    </dgm:pt>
    <dgm:pt modelId="{09D29285-D7C9-4E4D-AE96-9197E966B554}" type="sibTrans" cxnId="{AD74A882-2C5B-4801-90E5-11D67F04F4F0}">
      <dgm:prSet/>
      <dgm:spPr/>
      <dgm:t>
        <a:bodyPr/>
        <a:lstStyle/>
        <a:p>
          <a:endParaRPr lang="en-US" sz="2800"/>
        </a:p>
      </dgm:t>
    </dgm:pt>
    <dgm:pt modelId="{7F854B30-5820-49EC-900F-39D15643340A}">
      <dgm:prSet phldrT="[Text]" custT="1"/>
      <dgm:spPr/>
      <dgm:t>
        <a:bodyPr/>
        <a:lstStyle/>
        <a:p>
          <a:r>
            <a:rPr lang="en-US" sz="2800" dirty="0" smtClean="0"/>
            <a:t>R40.21</a:t>
          </a:r>
          <a:r>
            <a:rPr lang="en-US" sz="2800" b="0" dirty="0" smtClean="0"/>
            <a:t>1</a:t>
          </a:r>
          <a:r>
            <a:rPr lang="en-US" sz="2800" b="1" u="sng" dirty="0" smtClean="0">
              <a:solidFill>
                <a:srgbClr val="6600FF"/>
              </a:solidFill>
            </a:rPr>
            <a:t>1</a:t>
          </a:r>
          <a:r>
            <a:rPr lang="en-US" sz="2800" dirty="0" smtClean="0"/>
            <a:t>, Coma scale, eyes open, never</a:t>
          </a:r>
          <a:endParaRPr lang="en-US" sz="2800" b="1" dirty="0"/>
        </a:p>
      </dgm:t>
      <dgm:extLst>
        <a:ext uri="{E40237B7-FDA0-4F09-8148-C483321AD2D9}">
          <dgm14:cNvPr xmlns:dgm14="http://schemas.microsoft.com/office/drawing/2010/diagram" xmlns="" id="0" name="" descr="EMT&#10; R40.2111, Coma scale, eyes open, never&#10; R40.2211, Coma scale, best verbal response, none&#10; R40.2311, Coma scale, best motor response, none&#10;Neurologist&#10; R40.2134, Coma scale, eyes open, to sound&#10; R40.2234, Coma scale, best verbal response, inappropriate words &#10; R40.2344, Coma scale, best motor response, flexion withdrawal &#10;"/>
        </a:ext>
      </dgm:extLst>
    </dgm:pt>
    <dgm:pt modelId="{1BE693E0-6C65-408F-BA69-1BDAECA2E16C}" type="parTrans" cxnId="{99D56744-1356-45F2-AA22-78E83070ECD8}">
      <dgm:prSet/>
      <dgm:spPr/>
      <dgm:t>
        <a:bodyPr/>
        <a:lstStyle/>
        <a:p>
          <a:endParaRPr lang="en-US"/>
        </a:p>
      </dgm:t>
    </dgm:pt>
    <dgm:pt modelId="{52DECBA3-5D40-45D4-932F-CDDFEBE2C8F2}" type="sibTrans" cxnId="{99D56744-1356-45F2-AA22-78E83070ECD8}">
      <dgm:prSet/>
      <dgm:spPr/>
      <dgm:t>
        <a:bodyPr/>
        <a:lstStyle/>
        <a:p>
          <a:endParaRPr lang="en-US"/>
        </a:p>
      </dgm:t>
    </dgm:pt>
    <dgm:pt modelId="{4B3B5A03-46FA-4FC6-9801-A55B9C61264A}">
      <dgm:prSet phldrT="[Text]" custT="1"/>
      <dgm:spPr/>
      <dgm:t>
        <a:bodyPr/>
        <a:lstStyle/>
        <a:p>
          <a:r>
            <a:rPr lang="en-US" sz="2800" dirty="0" smtClean="0"/>
            <a:t>R40.22</a:t>
          </a:r>
          <a:r>
            <a:rPr lang="en-US" sz="2800" b="0" dirty="0" smtClean="0"/>
            <a:t>1</a:t>
          </a:r>
          <a:r>
            <a:rPr lang="en-US" sz="2800" b="1" u="sng" dirty="0" smtClean="0">
              <a:solidFill>
                <a:srgbClr val="6600FF"/>
              </a:solidFill>
            </a:rPr>
            <a:t>1</a:t>
          </a:r>
          <a:r>
            <a:rPr lang="en-US" sz="2800" dirty="0" smtClean="0"/>
            <a:t>, </a:t>
          </a:r>
          <a:r>
            <a:rPr lang="it-IT" sz="2800" dirty="0" smtClean="0"/>
            <a:t>Coma scale, best verbal response, none</a:t>
          </a:r>
          <a:endParaRPr lang="en-US" sz="2800" dirty="0"/>
        </a:p>
      </dgm:t>
    </dgm:pt>
    <dgm:pt modelId="{3FB5369B-8554-4FBE-9D5E-42AAA2DFFBB9}" type="parTrans" cxnId="{1750AFDE-1B47-4EF3-A772-0D452DB18710}">
      <dgm:prSet/>
      <dgm:spPr/>
      <dgm:t>
        <a:bodyPr/>
        <a:lstStyle/>
        <a:p>
          <a:endParaRPr lang="en-US"/>
        </a:p>
      </dgm:t>
    </dgm:pt>
    <dgm:pt modelId="{71FB1FB1-1767-42A7-9231-6828E1063AD4}" type="sibTrans" cxnId="{1750AFDE-1B47-4EF3-A772-0D452DB18710}">
      <dgm:prSet/>
      <dgm:spPr/>
      <dgm:t>
        <a:bodyPr/>
        <a:lstStyle/>
        <a:p>
          <a:endParaRPr lang="en-US"/>
        </a:p>
      </dgm:t>
    </dgm:pt>
    <dgm:pt modelId="{C3C35F32-56E2-4C3B-8434-905E97CAF9BD}">
      <dgm:prSet phldrT="[Text]" custT="1"/>
      <dgm:spPr/>
      <dgm:t>
        <a:bodyPr/>
        <a:lstStyle/>
        <a:p>
          <a:r>
            <a:rPr lang="en-US" sz="2800" dirty="0" smtClean="0"/>
            <a:t>R40.23</a:t>
          </a:r>
          <a:r>
            <a:rPr lang="en-US" sz="2800" b="0" dirty="0" smtClean="0"/>
            <a:t>1</a:t>
          </a:r>
          <a:r>
            <a:rPr lang="en-US" sz="2800" b="1" u="sng" dirty="0" smtClean="0">
              <a:solidFill>
                <a:srgbClr val="6600FF"/>
              </a:solidFill>
            </a:rPr>
            <a:t>1</a:t>
          </a:r>
          <a:r>
            <a:rPr lang="en-US" sz="2800" dirty="0" smtClean="0"/>
            <a:t>, </a:t>
          </a:r>
          <a:r>
            <a:rPr lang="it-IT" sz="2800" dirty="0" smtClean="0"/>
            <a:t>Coma scale, best motor response, none</a:t>
          </a:r>
          <a:endParaRPr lang="en-US" sz="2800" dirty="0"/>
        </a:p>
      </dgm:t>
    </dgm:pt>
    <dgm:pt modelId="{B6FDC2F6-62D8-48AC-B944-9CF19A9FD7C6}" type="parTrans" cxnId="{01C3DB93-7655-44F5-9128-BBF99F243678}">
      <dgm:prSet/>
      <dgm:spPr/>
      <dgm:t>
        <a:bodyPr/>
        <a:lstStyle/>
        <a:p>
          <a:endParaRPr lang="en-US"/>
        </a:p>
      </dgm:t>
    </dgm:pt>
    <dgm:pt modelId="{3A76B009-85FE-40DC-9317-E2013764BED7}" type="sibTrans" cxnId="{01C3DB93-7655-44F5-9128-BBF99F243678}">
      <dgm:prSet/>
      <dgm:spPr/>
      <dgm:t>
        <a:bodyPr/>
        <a:lstStyle/>
        <a:p>
          <a:endParaRPr lang="en-US"/>
        </a:p>
      </dgm:t>
    </dgm:pt>
    <dgm:pt modelId="{B34F6C9F-9CCE-4728-BAB7-43B77BC30B3E}">
      <dgm:prSet phldrT="[Text]" custT="1"/>
      <dgm:spPr/>
      <dgm:t>
        <a:bodyPr/>
        <a:lstStyle/>
        <a:p>
          <a:r>
            <a:rPr lang="en-US" sz="3200" b="1" dirty="0" smtClean="0"/>
            <a:t>Neurologist</a:t>
          </a:r>
          <a:endParaRPr lang="en-US" sz="3200" b="1" dirty="0"/>
        </a:p>
      </dgm:t>
      <dgm:extLst>
        <a:ext uri="{E40237B7-FDA0-4F09-8148-C483321AD2D9}">
          <dgm14:cNvPr xmlns:dgm14="http://schemas.microsoft.com/office/drawing/2010/diagram" xmlns="" id="0" name="" descr="EMT&#10; R40.2111, Coma scale, eyes open, never&#10; R40.2211, Coma scale, best verbal response, none&#10; R40.2311, Coma scale, best motor response, none&#10;Neurologist&#10; R40.2134, Coma scale, eyes open, to sound&#10; R40.2234, Coma scale, best verbal response, inappropriate words &#10; R40.2344, Coma scale, best motor response, flexion withdrawal &#10;"/>
        </a:ext>
      </dgm:extLst>
    </dgm:pt>
    <dgm:pt modelId="{EF23DA5B-542D-452D-9216-518CA7876CCD}" type="parTrans" cxnId="{D2C8B017-D323-47A2-BE3F-9E0408EAF67F}">
      <dgm:prSet/>
      <dgm:spPr/>
      <dgm:t>
        <a:bodyPr/>
        <a:lstStyle/>
        <a:p>
          <a:endParaRPr lang="en-US"/>
        </a:p>
      </dgm:t>
    </dgm:pt>
    <dgm:pt modelId="{666CB62B-154E-4953-A80C-184261FFC32F}" type="sibTrans" cxnId="{D2C8B017-D323-47A2-BE3F-9E0408EAF67F}">
      <dgm:prSet/>
      <dgm:spPr/>
      <dgm:t>
        <a:bodyPr/>
        <a:lstStyle/>
        <a:p>
          <a:endParaRPr lang="en-US"/>
        </a:p>
      </dgm:t>
    </dgm:pt>
    <dgm:pt modelId="{FF12DB6C-C3E4-43D1-95A3-18658A077E4E}">
      <dgm:prSet phldrT="[Text]" custT="1"/>
      <dgm:spPr/>
      <dgm:t>
        <a:bodyPr/>
        <a:lstStyle/>
        <a:p>
          <a:r>
            <a:rPr lang="en-US" sz="2800" dirty="0" smtClean="0"/>
            <a:t>R40.213</a:t>
          </a:r>
          <a:r>
            <a:rPr lang="en-US" sz="2800" b="1" u="sng" dirty="0" smtClean="0">
              <a:solidFill>
                <a:srgbClr val="CC0099"/>
              </a:solidFill>
            </a:rPr>
            <a:t>4</a:t>
          </a:r>
          <a:r>
            <a:rPr lang="en-US" sz="2800" dirty="0" smtClean="0"/>
            <a:t>, Coma scale, eyes open, to sound</a:t>
          </a:r>
          <a:endParaRPr lang="en-US" sz="2800" dirty="0"/>
        </a:p>
      </dgm:t>
      <dgm:extLst>
        <a:ext uri="{E40237B7-FDA0-4F09-8148-C483321AD2D9}">
          <dgm14:cNvPr xmlns:dgm14="http://schemas.microsoft.com/office/drawing/2010/diagram" xmlns="" id="0" name="" descr="EMT&#10; R40.2111, Coma scale, eyes open, never&#10; R40.2211, Coma scale, best verbal response, none&#10; R40.2311, Coma scale, best motor response, none&#10;Neurologist&#10; R40.2134, Coma scale, eyes open, to sound&#10; R40.2234, Coma scale, best verbal response, inappropriate words &#10; R40.2344, Coma scale, best motor response, flexion withdrawal &#10;"/>
        </a:ext>
      </dgm:extLst>
    </dgm:pt>
    <dgm:pt modelId="{B01C49AD-20CD-4A1B-9150-90D4EA523F69}" type="parTrans" cxnId="{47A162D0-B799-43C5-A2F8-3A358AC6B4A2}">
      <dgm:prSet/>
      <dgm:spPr/>
      <dgm:t>
        <a:bodyPr/>
        <a:lstStyle/>
        <a:p>
          <a:endParaRPr lang="en-US"/>
        </a:p>
      </dgm:t>
    </dgm:pt>
    <dgm:pt modelId="{219C7AC0-1410-4710-989F-8413D49093FF}" type="sibTrans" cxnId="{47A162D0-B799-43C5-A2F8-3A358AC6B4A2}">
      <dgm:prSet/>
      <dgm:spPr/>
      <dgm:t>
        <a:bodyPr/>
        <a:lstStyle/>
        <a:p>
          <a:endParaRPr lang="en-US"/>
        </a:p>
      </dgm:t>
    </dgm:pt>
    <dgm:pt modelId="{8F5EE34F-4137-4C61-A25D-4C0432629CDC}">
      <dgm:prSet phldrT="[Text]" custT="1"/>
      <dgm:spPr/>
      <dgm:t>
        <a:bodyPr/>
        <a:lstStyle/>
        <a:p>
          <a:r>
            <a:rPr lang="en-US" sz="2800" dirty="0" smtClean="0"/>
            <a:t>R40.223</a:t>
          </a:r>
          <a:r>
            <a:rPr lang="en-US" sz="2800" b="1" u="sng" dirty="0" smtClean="0">
              <a:solidFill>
                <a:srgbClr val="CC0099"/>
              </a:solidFill>
            </a:rPr>
            <a:t>4</a:t>
          </a:r>
          <a:r>
            <a:rPr lang="en-US" sz="2800" dirty="0" smtClean="0"/>
            <a:t>, Coma scale, best verbal response, inappropriate words </a:t>
          </a:r>
          <a:endParaRPr lang="en-US" sz="2800" dirty="0"/>
        </a:p>
      </dgm:t>
    </dgm:pt>
    <dgm:pt modelId="{98418E82-E337-4413-8280-B3F3A14C045E}" type="parTrans" cxnId="{41596928-67A3-4554-BA6B-14E10E9583FC}">
      <dgm:prSet/>
      <dgm:spPr/>
      <dgm:t>
        <a:bodyPr/>
        <a:lstStyle/>
        <a:p>
          <a:endParaRPr lang="en-US"/>
        </a:p>
      </dgm:t>
    </dgm:pt>
    <dgm:pt modelId="{2A016B89-F363-4CE1-A6D4-848C67DBC3A8}" type="sibTrans" cxnId="{41596928-67A3-4554-BA6B-14E10E9583FC}">
      <dgm:prSet/>
      <dgm:spPr/>
      <dgm:t>
        <a:bodyPr/>
        <a:lstStyle/>
        <a:p>
          <a:endParaRPr lang="en-US"/>
        </a:p>
      </dgm:t>
    </dgm:pt>
    <dgm:pt modelId="{87F9B007-858C-4C2E-ACED-3AD1DD135944}">
      <dgm:prSet phldrT="[Text]" custT="1"/>
      <dgm:spPr/>
      <dgm:t>
        <a:bodyPr/>
        <a:lstStyle/>
        <a:p>
          <a:r>
            <a:rPr lang="en-US" sz="2800" dirty="0" smtClean="0"/>
            <a:t>R40.234</a:t>
          </a:r>
          <a:r>
            <a:rPr lang="en-US" sz="2800" b="1" u="sng" dirty="0" smtClean="0">
              <a:solidFill>
                <a:srgbClr val="CC0099"/>
              </a:solidFill>
            </a:rPr>
            <a:t>4</a:t>
          </a:r>
          <a:r>
            <a:rPr lang="en-US" sz="2800" dirty="0" smtClean="0"/>
            <a:t>, Coma scale, best motor response, flexion withdrawal </a:t>
          </a:r>
          <a:endParaRPr lang="en-US" sz="2800" dirty="0"/>
        </a:p>
      </dgm:t>
    </dgm:pt>
    <dgm:pt modelId="{96081A33-6076-4A43-BE1E-78DE219F4EA8}" type="parTrans" cxnId="{0E54E554-38D4-4B74-940F-BE659A82FE1F}">
      <dgm:prSet/>
      <dgm:spPr/>
      <dgm:t>
        <a:bodyPr/>
        <a:lstStyle/>
        <a:p>
          <a:endParaRPr lang="en-US"/>
        </a:p>
      </dgm:t>
    </dgm:pt>
    <dgm:pt modelId="{0A7C3ED4-2D41-4628-98F6-939035A2CC2D}" type="sibTrans" cxnId="{0E54E554-38D4-4B74-940F-BE659A82FE1F}">
      <dgm:prSet/>
      <dgm:spPr/>
      <dgm:t>
        <a:bodyPr/>
        <a:lstStyle/>
        <a:p>
          <a:endParaRPr lang="en-US"/>
        </a:p>
      </dgm:t>
    </dgm:pt>
    <dgm:pt modelId="{F6A23334-F555-4419-8CEF-3B77024F409D}" type="pres">
      <dgm:prSet presAssocID="{6E70BBCD-894D-4451-9D68-6DCCFB754F2F}" presName="Name0" presStyleCnt="0">
        <dgm:presLayoutVars>
          <dgm:dir/>
          <dgm:animLvl val="lvl"/>
          <dgm:resizeHandles val="exact"/>
        </dgm:presLayoutVars>
      </dgm:prSet>
      <dgm:spPr/>
      <dgm:t>
        <a:bodyPr/>
        <a:lstStyle/>
        <a:p>
          <a:endParaRPr lang="en-US"/>
        </a:p>
      </dgm:t>
    </dgm:pt>
    <dgm:pt modelId="{B0E5F57E-D7DE-418B-BC79-77DBF1BACEEB}" type="pres">
      <dgm:prSet presAssocID="{84282EBB-1AF6-49B4-B429-C4FAB483E139}" presName="composite" presStyleCnt="0"/>
      <dgm:spPr/>
    </dgm:pt>
    <dgm:pt modelId="{C7558A88-2EE7-46E9-92F8-29CFD3F236C4}" type="pres">
      <dgm:prSet presAssocID="{84282EBB-1AF6-49B4-B429-C4FAB483E139}" presName="parTx" presStyleLbl="alignNode1" presStyleIdx="0" presStyleCnt="2">
        <dgm:presLayoutVars>
          <dgm:chMax val="0"/>
          <dgm:chPref val="0"/>
          <dgm:bulletEnabled val="1"/>
        </dgm:presLayoutVars>
      </dgm:prSet>
      <dgm:spPr/>
      <dgm:t>
        <a:bodyPr/>
        <a:lstStyle/>
        <a:p>
          <a:endParaRPr lang="en-US"/>
        </a:p>
      </dgm:t>
    </dgm:pt>
    <dgm:pt modelId="{BCD10AFF-BC93-4398-B1E1-4E5734EE1D63}" type="pres">
      <dgm:prSet presAssocID="{84282EBB-1AF6-49B4-B429-C4FAB483E139}" presName="desTx" presStyleLbl="alignAccFollowNode1" presStyleIdx="0" presStyleCnt="2">
        <dgm:presLayoutVars>
          <dgm:bulletEnabled val="1"/>
        </dgm:presLayoutVars>
      </dgm:prSet>
      <dgm:spPr/>
      <dgm:t>
        <a:bodyPr/>
        <a:lstStyle/>
        <a:p>
          <a:endParaRPr lang="en-US"/>
        </a:p>
      </dgm:t>
    </dgm:pt>
    <dgm:pt modelId="{188E98C2-B5E4-4FEF-9F3C-E29B6C5A6E99}" type="pres">
      <dgm:prSet presAssocID="{09D29285-D7C9-4E4D-AE96-9197E966B554}" presName="space" presStyleCnt="0"/>
      <dgm:spPr/>
    </dgm:pt>
    <dgm:pt modelId="{0EAE98F6-E28F-4C96-A21D-924793D5F94F}" type="pres">
      <dgm:prSet presAssocID="{B34F6C9F-9CCE-4728-BAB7-43B77BC30B3E}" presName="composite" presStyleCnt="0"/>
      <dgm:spPr/>
    </dgm:pt>
    <dgm:pt modelId="{A8DE4953-2828-43FE-93DB-A322C43D5CF7}" type="pres">
      <dgm:prSet presAssocID="{B34F6C9F-9CCE-4728-BAB7-43B77BC30B3E}" presName="parTx" presStyleLbl="alignNode1" presStyleIdx="1" presStyleCnt="2">
        <dgm:presLayoutVars>
          <dgm:chMax val="0"/>
          <dgm:chPref val="0"/>
          <dgm:bulletEnabled val="1"/>
        </dgm:presLayoutVars>
      </dgm:prSet>
      <dgm:spPr/>
      <dgm:t>
        <a:bodyPr/>
        <a:lstStyle/>
        <a:p>
          <a:endParaRPr lang="en-US"/>
        </a:p>
      </dgm:t>
    </dgm:pt>
    <dgm:pt modelId="{AD3E5141-D0C5-4512-90F6-6655731BA408}" type="pres">
      <dgm:prSet presAssocID="{B34F6C9F-9CCE-4728-BAB7-43B77BC30B3E}" presName="desTx" presStyleLbl="alignAccFollowNode1" presStyleIdx="1" presStyleCnt="2">
        <dgm:presLayoutVars>
          <dgm:bulletEnabled val="1"/>
        </dgm:presLayoutVars>
      </dgm:prSet>
      <dgm:spPr/>
      <dgm:t>
        <a:bodyPr/>
        <a:lstStyle/>
        <a:p>
          <a:endParaRPr lang="en-US"/>
        </a:p>
      </dgm:t>
    </dgm:pt>
  </dgm:ptLst>
  <dgm:cxnLst>
    <dgm:cxn modelId="{AD74A882-2C5B-4801-90E5-11D67F04F4F0}" srcId="{6E70BBCD-894D-4451-9D68-6DCCFB754F2F}" destId="{84282EBB-1AF6-49B4-B429-C4FAB483E139}" srcOrd="0" destOrd="0" parTransId="{C10C33B2-8278-4417-851E-B9E6DD0638BE}" sibTransId="{09D29285-D7C9-4E4D-AE96-9197E966B554}"/>
    <dgm:cxn modelId="{82F1CB84-4222-4646-97F5-52954106A390}" type="presOf" srcId="{8F5EE34F-4137-4C61-A25D-4C0432629CDC}" destId="{AD3E5141-D0C5-4512-90F6-6655731BA408}" srcOrd="0" destOrd="1" presId="urn:microsoft.com/office/officeart/2005/8/layout/hList1"/>
    <dgm:cxn modelId="{257287F1-4552-4942-8DD7-A92757AA7BA5}" type="presOf" srcId="{87F9B007-858C-4C2E-ACED-3AD1DD135944}" destId="{AD3E5141-D0C5-4512-90F6-6655731BA408}" srcOrd="0" destOrd="2" presId="urn:microsoft.com/office/officeart/2005/8/layout/hList1"/>
    <dgm:cxn modelId="{49B942F1-F5DE-4FDA-B144-1E23E3CF4B90}" type="presOf" srcId="{4B3B5A03-46FA-4FC6-9801-A55B9C61264A}" destId="{BCD10AFF-BC93-4398-B1E1-4E5734EE1D63}" srcOrd="0" destOrd="1" presId="urn:microsoft.com/office/officeart/2005/8/layout/hList1"/>
    <dgm:cxn modelId="{47A162D0-B799-43C5-A2F8-3A358AC6B4A2}" srcId="{B34F6C9F-9CCE-4728-BAB7-43B77BC30B3E}" destId="{FF12DB6C-C3E4-43D1-95A3-18658A077E4E}" srcOrd="0" destOrd="0" parTransId="{B01C49AD-20CD-4A1B-9150-90D4EA523F69}" sibTransId="{219C7AC0-1410-4710-989F-8413D49093FF}"/>
    <dgm:cxn modelId="{99D56744-1356-45F2-AA22-78E83070ECD8}" srcId="{84282EBB-1AF6-49B4-B429-C4FAB483E139}" destId="{7F854B30-5820-49EC-900F-39D15643340A}" srcOrd="0" destOrd="0" parTransId="{1BE693E0-6C65-408F-BA69-1BDAECA2E16C}" sibTransId="{52DECBA3-5D40-45D4-932F-CDDFEBE2C8F2}"/>
    <dgm:cxn modelId="{F8B4369B-E142-46D7-BE7E-D94EF10F62B8}" type="presOf" srcId="{C3C35F32-56E2-4C3B-8434-905E97CAF9BD}" destId="{BCD10AFF-BC93-4398-B1E1-4E5734EE1D63}" srcOrd="0" destOrd="2" presId="urn:microsoft.com/office/officeart/2005/8/layout/hList1"/>
    <dgm:cxn modelId="{01C3DB93-7655-44F5-9128-BBF99F243678}" srcId="{84282EBB-1AF6-49B4-B429-C4FAB483E139}" destId="{C3C35F32-56E2-4C3B-8434-905E97CAF9BD}" srcOrd="2" destOrd="0" parTransId="{B6FDC2F6-62D8-48AC-B944-9CF19A9FD7C6}" sibTransId="{3A76B009-85FE-40DC-9317-E2013764BED7}"/>
    <dgm:cxn modelId="{41596928-67A3-4554-BA6B-14E10E9583FC}" srcId="{B34F6C9F-9CCE-4728-BAB7-43B77BC30B3E}" destId="{8F5EE34F-4137-4C61-A25D-4C0432629CDC}" srcOrd="1" destOrd="0" parTransId="{98418E82-E337-4413-8280-B3F3A14C045E}" sibTransId="{2A016B89-F363-4CE1-A6D4-848C67DBC3A8}"/>
    <dgm:cxn modelId="{60035EDA-528B-4CFC-9A67-C6FE071FF39C}" type="presOf" srcId="{6E70BBCD-894D-4451-9D68-6DCCFB754F2F}" destId="{F6A23334-F555-4419-8CEF-3B77024F409D}" srcOrd="0" destOrd="0" presId="urn:microsoft.com/office/officeart/2005/8/layout/hList1"/>
    <dgm:cxn modelId="{45A4381B-3A5A-4D96-A1E2-CCE00B6EFC27}" type="presOf" srcId="{84282EBB-1AF6-49B4-B429-C4FAB483E139}" destId="{C7558A88-2EE7-46E9-92F8-29CFD3F236C4}" srcOrd="0" destOrd="0" presId="urn:microsoft.com/office/officeart/2005/8/layout/hList1"/>
    <dgm:cxn modelId="{D2C8B017-D323-47A2-BE3F-9E0408EAF67F}" srcId="{6E70BBCD-894D-4451-9D68-6DCCFB754F2F}" destId="{B34F6C9F-9CCE-4728-BAB7-43B77BC30B3E}" srcOrd="1" destOrd="0" parTransId="{EF23DA5B-542D-452D-9216-518CA7876CCD}" sibTransId="{666CB62B-154E-4953-A80C-184261FFC32F}"/>
    <dgm:cxn modelId="{1750AFDE-1B47-4EF3-A772-0D452DB18710}" srcId="{84282EBB-1AF6-49B4-B429-C4FAB483E139}" destId="{4B3B5A03-46FA-4FC6-9801-A55B9C61264A}" srcOrd="1" destOrd="0" parTransId="{3FB5369B-8554-4FBE-9D5E-42AAA2DFFBB9}" sibTransId="{71FB1FB1-1767-42A7-9231-6828E1063AD4}"/>
    <dgm:cxn modelId="{0E54E554-38D4-4B74-940F-BE659A82FE1F}" srcId="{B34F6C9F-9CCE-4728-BAB7-43B77BC30B3E}" destId="{87F9B007-858C-4C2E-ACED-3AD1DD135944}" srcOrd="2" destOrd="0" parTransId="{96081A33-6076-4A43-BE1E-78DE219F4EA8}" sibTransId="{0A7C3ED4-2D41-4628-98F6-939035A2CC2D}"/>
    <dgm:cxn modelId="{D7AC2E77-C1AF-4AC7-AEFC-15B23A24F2CE}" type="presOf" srcId="{B34F6C9F-9CCE-4728-BAB7-43B77BC30B3E}" destId="{A8DE4953-2828-43FE-93DB-A322C43D5CF7}" srcOrd="0" destOrd="0" presId="urn:microsoft.com/office/officeart/2005/8/layout/hList1"/>
    <dgm:cxn modelId="{212B92BF-10FA-4622-9476-C39180D8F983}" type="presOf" srcId="{7F854B30-5820-49EC-900F-39D15643340A}" destId="{BCD10AFF-BC93-4398-B1E1-4E5734EE1D63}" srcOrd="0" destOrd="0" presId="urn:microsoft.com/office/officeart/2005/8/layout/hList1"/>
    <dgm:cxn modelId="{FE6E6666-886E-44EE-A8E5-7B6AC706A4F5}" type="presOf" srcId="{FF12DB6C-C3E4-43D1-95A3-18658A077E4E}" destId="{AD3E5141-D0C5-4512-90F6-6655731BA408}" srcOrd="0" destOrd="0" presId="urn:microsoft.com/office/officeart/2005/8/layout/hList1"/>
    <dgm:cxn modelId="{66FD800A-0039-4DBB-A62D-AC9AE5ED5D43}" type="presParOf" srcId="{F6A23334-F555-4419-8CEF-3B77024F409D}" destId="{B0E5F57E-D7DE-418B-BC79-77DBF1BACEEB}" srcOrd="0" destOrd="0" presId="urn:microsoft.com/office/officeart/2005/8/layout/hList1"/>
    <dgm:cxn modelId="{D0EAB977-6C6C-4793-86C5-95E037914F8E}" type="presParOf" srcId="{B0E5F57E-D7DE-418B-BC79-77DBF1BACEEB}" destId="{C7558A88-2EE7-46E9-92F8-29CFD3F236C4}" srcOrd="0" destOrd="0" presId="urn:microsoft.com/office/officeart/2005/8/layout/hList1"/>
    <dgm:cxn modelId="{155C8EAD-49C0-4DE2-BFE7-66E4EDD4C9D4}" type="presParOf" srcId="{B0E5F57E-D7DE-418B-BC79-77DBF1BACEEB}" destId="{BCD10AFF-BC93-4398-B1E1-4E5734EE1D63}" srcOrd="1" destOrd="0" presId="urn:microsoft.com/office/officeart/2005/8/layout/hList1"/>
    <dgm:cxn modelId="{FA447F5B-3EB0-406C-92B4-0F246AD27955}" type="presParOf" srcId="{F6A23334-F555-4419-8CEF-3B77024F409D}" destId="{188E98C2-B5E4-4FEF-9F3C-E29B6C5A6E99}" srcOrd="1" destOrd="0" presId="urn:microsoft.com/office/officeart/2005/8/layout/hList1"/>
    <dgm:cxn modelId="{EC4B2835-ED1E-4A49-9D02-940D6AB5B159}" type="presParOf" srcId="{F6A23334-F555-4419-8CEF-3B77024F409D}" destId="{0EAE98F6-E28F-4C96-A21D-924793D5F94F}" srcOrd="2" destOrd="0" presId="urn:microsoft.com/office/officeart/2005/8/layout/hList1"/>
    <dgm:cxn modelId="{8D7FA2D7-6714-4C26-A004-D12EE7E60067}" type="presParOf" srcId="{0EAE98F6-E28F-4C96-A21D-924793D5F94F}" destId="{A8DE4953-2828-43FE-93DB-A322C43D5CF7}" srcOrd="0" destOrd="0" presId="urn:microsoft.com/office/officeart/2005/8/layout/hList1"/>
    <dgm:cxn modelId="{77077C9B-092F-4386-B516-13FB0D4508EA}" type="presParOf" srcId="{0EAE98F6-E28F-4C96-A21D-924793D5F94F}" destId="{AD3E5141-D0C5-4512-90F6-6655731BA408}"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A75DC57-4089-4412-B61B-13BE57798227}" type="doc">
      <dgm:prSet loTypeId="urn:microsoft.com/office/officeart/2005/8/layout/vList2" loCatId="list" qsTypeId="urn:microsoft.com/office/officeart/2005/8/quickstyle/3d1" qsCatId="3D" csTypeId="urn:microsoft.com/office/officeart/2005/8/colors/accent1_3" csCatId="accent1" phldr="1"/>
      <dgm:spPr/>
      <dgm:t>
        <a:bodyPr/>
        <a:lstStyle/>
        <a:p>
          <a:endParaRPr lang="en-US"/>
        </a:p>
      </dgm:t>
    </dgm:pt>
    <dgm:pt modelId="{6B690F54-C88F-4CF8-9B40-20B64C6AC488}">
      <dgm:prSet/>
      <dgm:spPr>
        <a:solidFill>
          <a:srgbClr val="33CC33"/>
        </a:solidFill>
      </dgm:spPr>
      <dgm:t>
        <a:bodyPr/>
        <a:lstStyle/>
        <a:p>
          <a:pPr rtl="0"/>
          <a:r>
            <a:rPr lang="en-US" dirty="0" smtClean="0"/>
            <a:t>R10.11 – Right upper quadrant pain</a:t>
          </a:r>
          <a:endParaRPr lang="en-US" dirty="0"/>
        </a:p>
      </dgm:t>
      <dgm:extLst>
        <a:ext uri="{E40237B7-FDA0-4F09-8148-C483321AD2D9}">
          <dgm14:cNvPr xmlns:dgm14="http://schemas.microsoft.com/office/drawing/2010/diagram" xmlns="" id="0" name="" descr="R10.11 – Right upper quadrant pain&#10;R11.2 – Nausea with vomiting, unspecified&#10;R03.0 – Elevated blood-pressure reading, without diagnosis of hypertension&#10;"/>
        </a:ext>
      </dgm:extLst>
    </dgm:pt>
    <dgm:pt modelId="{95B28553-1E60-47D5-8644-A174FBF7A447}" type="parTrans" cxnId="{58DEDCAB-5D10-4DD8-B613-438C31D74D06}">
      <dgm:prSet/>
      <dgm:spPr/>
      <dgm:t>
        <a:bodyPr/>
        <a:lstStyle/>
        <a:p>
          <a:endParaRPr lang="en-US"/>
        </a:p>
      </dgm:t>
    </dgm:pt>
    <dgm:pt modelId="{ACBAD8F9-DDC6-44ED-9E3D-B59894A09264}" type="sibTrans" cxnId="{58DEDCAB-5D10-4DD8-B613-438C31D74D06}">
      <dgm:prSet/>
      <dgm:spPr/>
      <dgm:t>
        <a:bodyPr/>
        <a:lstStyle/>
        <a:p>
          <a:endParaRPr lang="en-US"/>
        </a:p>
      </dgm:t>
    </dgm:pt>
    <dgm:pt modelId="{15AC72A4-D173-426F-A7CC-0B9DBDD8DE70}">
      <dgm:prSet/>
      <dgm:spPr>
        <a:solidFill>
          <a:srgbClr val="33CC33"/>
        </a:solidFill>
      </dgm:spPr>
      <dgm:t>
        <a:bodyPr/>
        <a:lstStyle/>
        <a:p>
          <a:pPr rtl="0"/>
          <a:r>
            <a:rPr lang="en-US" dirty="0" smtClean="0"/>
            <a:t>R11.2 – Nausea with vomiting, unspecified</a:t>
          </a:r>
          <a:endParaRPr lang="en-US" dirty="0"/>
        </a:p>
      </dgm:t>
      <dgm:extLst>
        <a:ext uri="{E40237B7-FDA0-4F09-8148-C483321AD2D9}">
          <dgm14:cNvPr xmlns:dgm14="http://schemas.microsoft.com/office/drawing/2010/diagram" xmlns="" id="0" name="" descr="R10.11 – Right upper quadrant pain&#10;R11.2 – Nausea with vomiting, unspecified&#10;R03.0 – Elevated blood-pressure reading, without diagnosis of hypertension&#10;"/>
        </a:ext>
      </dgm:extLst>
    </dgm:pt>
    <dgm:pt modelId="{0800C43D-03B7-46F7-9FC0-DF304DAEE6EB}" type="parTrans" cxnId="{0F0A7899-4E01-465B-899E-F98C11945AA3}">
      <dgm:prSet/>
      <dgm:spPr/>
      <dgm:t>
        <a:bodyPr/>
        <a:lstStyle/>
        <a:p>
          <a:endParaRPr lang="en-US"/>
        </a:p>
      </dgm:t>
    </dgm:pt>
    <dgm:pt modelId="{1123C5F5-F546-4CED-9ADF-69E6413D1072}" type="sibTrans" cxnId="{0F0A7899-4E01-465B-899E-F98C11945AA3}">
      <dgm:prSet/>
      <dgm:spPr/>
      <dgm:t>
        <a:bodyPr/>
        <a:lstStyle/>
        <a:p>
          <a:endParaRPr lang="en-US"/>
        </a:p>
      </dgm:t>
    </dgm:pt>
    <dgm:pt modelId="{FCC8EE34-6799-424C-94BD-78C0CC5F2A8A}">
      <dgm:prSet/>
      <dgm:spPr>
        <a:solidFill>
          <a:srgbClr val="33CC33"/>
        </a:solidFill>
      </dgm:spPr>
      <dgm:t>
        <a:bodyPr/>
        <a:lstStyle/>
        <a:p>
          <a:pPr rtl="0"/>
          <a:r>
            <a:rPr lang="en-US" b="0" dirty="0" smtClean="0"/>
            <a:t>R03.0 – Elevated blood-pressure reading, without diagnosis of hypertension</a:t>
          </a:r>
          <a:endParaRPr lang="en-US" b="0" dirty="0"/>
        </a:p>
      </dgm:t>
      <dgm:extLst>
        <a:ext uri="{E40237B7-FDA0-4F09-8148-C483321AD2D9}">
          <dgm14:cNvPr xmlns:dgm14="http://schemas.microsoft.com/office/drawing/2010/diagram" xmlns="" id="0" name="" descr="R10.11 – Right upper quadrant pain&#10;R11.2 – Nausea with vomiting, unspecified&#10;R03.0 – Elevated blood-pressure reading, without diagnosis of hypertension&#10;"/>
        </a:ext>
      </dgm:extLst>
    </dgm:pt>
    <dgm:pt modelId="{66A6CDDA-109B-4A9D-9771-CD11074BD87D}" type="parTrans" cxnId="{158C591C-606C-4036-9204-C79094D676B7}">
      <dgm:prSet/>
      <dgm:spPr/>
      <dgm:t>
        <a:bodyPr/>
        <a:lstStyle/>
        <a:p>
          <a:endParaRPr lang="en-US"/>
        </a:p>
      </dgm:t>
    </dgm:pt>
    <dgm:pt modelId="{590924D3-F1F9-42A8-9A08-9C280CB0D957}" type="sibTrans" cxnId="{158C591C-606C-4036-9204-C79094D676B7}">
      <dgm:prSet/>
      <dgm:spPr/>
      <dgm:t>
        <a:bodyPr/>
        <a:lstStyle/>
        <a:p>
          <a:endParaRPr lang="en-US"/>
        </a:p>
      </dgm:t>
    </dgm:pt>
    <dgm:pt modelId="{C3BFC0CE-BE5F-4B4F-8C02-63E92C674732}" type="pres">
      <dgm:prSet presAssocID="{CA75DC57-4089-4412-B61B-13BE57798227}" presName="linear" presStyleCnt="0">
        <dgm:presLayoutVars>
          <dgm:animLvl val="lvl"/>
          <dgm:resizeHandles val="exact"/>
        </dgm:presLayoutVars>
      </dgm:prSet>
      <dgm:spPr/>
      <dgm:t>
        <a:bodyPr/>
        <a:lstStyle/>
        <a:p>
          <a:endParaRPr lang="en-US"/>
        </a:p>
      </dgm:t>
    </dgm:pt>
    <dgm:pt modelId="{A6488127-0834-4DE3-8038-3347A661827D}" type="pres">
      <dgm:prSet presAssocID="{6B690F54-C88F-4CF8-9B40-20B64C6AC488}" presName="parentText" presStyleLbl="node1" presStyleIdx="0" presStyleCnt="3">
        <dgm:presLayoutVars>
          <dgm:chMax val="0"/>
          <dgm:bulletEnabled val="1"/>
        </dgm:presLayoutVars>
      </dgm:prSet>
      <dgm:spPr/>
      <dgm:t>
        <a:bodyPr/>
        <a:lstStyle/>
        <a:p>
          <a:endParaRPr lang="en-US"/>
        </a:p>
      </dgm:t>
    </dgm:pt>
    <dgm:pt modelId="{8D580D49-385E-44C7-B2DF-1079135C17A7}" type="pres">
      <dgm:prSet presAssocID="{ACBAD8F9-DDC6-44ED-9E3D-B59894A09264}" presName="spacer" presStyleCnt="0"/>
      <dgm:spPr/>
      <dgm:t>
        <a:bodyPr/>
        <a:lstStyle/>
        <a:p>
          <a:endParaRPr lang="en-US"/>
        </a:p>
      </dgm:t>
    </dgm:pt>
    <dgm:pt modelId="{A94F0641-0A34-43D4-8BB4-9AA900CE7AD2}" type="pres">
      <dgm:prSet presAssocID="{15AC72A4-D173-426F-A7CC-0B9DBDD8DE70}" presName="parentText" presStyleLbl="node1" presStyleIdx="1" presStyleCnt="3">
        <dgm:presLayoutVars>
          <dgm:chMax val="0"/>
          <dgm:bulletEnabled val="1"/>
        </dgm:presLayoutVars>
      </dgm:prSet>
      <dgm:spPr/>
      <dgm:t>
        <a:bodyPr/>
        <a:lstStyle/>
        <a:p>
          <a:endParaRPr lang="en-US"/>
        </a:p>
      </dgm:t>
    </dgm:pt>
    <dgm:pt modelId="{6B716C63-3773-4FCB-BC11-4DABA940D3F0}" type="pres">
      <dgm:prSet presAssocID="{1123C5F5-F546-4CED-9ADF-69E6413D1072}" presName="spacer" presStyleCnt="0"/>
      <dgm:spPr/>
      <dgm:t>
        <a:bodyPr/>
        <a:lstStyle/>
        <a:p>
          <a:endParaRPr lang="en-US"/>
        </a:p>
      </dgm:t>
    </dgm:pt>
    <dgm:pt modelId="{A16EB0D6-261B-477C-A969-313AEF6A3410}" type="pres">
      <dgm:prSet presAssocID="{FCC8EE34-6799-424C-94BD-78C0CC5F2A8A}" presName="parentText" presStyleLbl="node1" presStyleIdx="2" presStyleCnt="3">
        <dgm:presLayoutVars>
          <dgm:chMax val="0"/>
          <dgm:bulletEnabled val="1"/>
        </dgm:presLayoutVars>
      </dgm:prSet>
      <dgm:spPr/>
      <dgm:t>
        <a:bodyPr/>
        <a:lstStyle/>
        <a:p>
          <a:endParaRPr lang="en-US"/>
        </a:p>
      </dgm:t>
    </dgm:pt>
  </dgm:ptLst>
  <dgm:cxnLst>
    <dgm:cxn modelId="{3D6F4086-3B1F-49A3-A60F-E8F6BB8338E1}" type="presOf" srcId="{FCC8EE34-6799-424C-94BD-78C0CC5F2A8A}" destId="{A16EB0D6-261B-477C-A969-313AEF6A3410}" srcOrd="0" destOrd="0" presId="urn:microsoft.com/office/officeart/2005/8/layout/vList2"/>
    <dgm:cxn modelId="{158C591C-606C-4036-9204-C79094D676B7}" srcId="{CA75DC57-4089-4412-B61B-13BE57798227}" destId="{FCC8EE34-6799-424C-94BD-78C0CC5F2A8A}" srcOrd="2" destOrd="0" parTransId="{66A6CDDA-109B-4A9D-9771-CD11074BD87D}" sibTransId="{590924D3-F1F9-42A8-9A08-9C280CB0D957}"/>
    <dgm:cxn modelId="{58DEDCAB-5D10-4DD8-B613-438C31D74D06}" srcId="{CA75DC57-4089-4412-B61B-13BE57798227}" destId="{6B690F54-C88F-4CF8-9B40-20B64C6AC488}" srcOrd="0" destOrd="0" parTransId="{95B28553-1E60-47D5-8644-A174FBF7A447}" sibTransId="{ACBAD8F9-DDC6-44ED-9E3D-B59894A09264}"/>
    <dgm:cxn modelId="{CBAA8ED6-C840-4E4A-8CB6-00E5B1D66A0B}" type="presOf" srcId="{15AC72A4-D173-426F-A7CC-0B9DBDD8DE70}" destId="{A94F0641-0A34-43D4-8BB4-9AA900CE7AD2}" srcOrd="0" destOrd="0" presId="urn:microsoft.com/office/officeart/2005/8/layout/vList2"/>
    <dgm:cxn modelId="{F29D7937-05B6-4BD3-B3E3-B1454F048037}" type="presOf" srcId="{6B690F54-C88F-4CF8-9B40-20B64C6AC488}" destId="{A6488127-0834-4DE3-8038-3347A661827D}" srcOrd="0" destOrd="0" presId="urn:microsoft.com/office/officeart/2005/8/layout/vList2"/>
    <dgm:cxn modelId="{AAA48063-74BA-4FFD-9FB2-C6E6C5C0B1E6}" type="presOf" srcId="{CA75DC57-4089-4412-B61B-13BE57798227}" destId="{C3BFC0CE-BE5F-4B4F-8C02-63E92C674732}" srcOrd="0" destOrd="0" presId="urn:microsoft.com/office/officeart/2005/8/layout/vList2"/>
    <dgm:cxn modelId="{0F0A7899-4E01-465B-899E-F98C11945AA3}" srcId="{CA75DC57-4089-4412-B61B-13BE57798227}" destId="{15AC72A4-D173-426F-A7CC-0B9DBDD8DE70}" srcOrd="1" destOrd="0" parTransId="{0800C43D-03B7-46F7-9FC0-DF304DAEE6EB}" sibTransId="{1123C5F5-F546-4CED-9ADF-69E6413D1072}"/>
    <dgm:cxn modelId="{637ECCCD-A42C-409B-B917-7F561B81A297}" type="presParOf" srcId="{C3BFC0CE-BE5F-4B4F-8C02-63E92C674732}" destId="{A6488127-0834-4DE3-8038-3347A661827D}" srcOrd="0" destOrd="0" presId="urn:microsoft.com/office/officeart/2005/8/layout/vList2"/>
    <dgm:cxn modelId="{B3430F80-6565-4956-AE53-B82D24A4392B}" type="presParOf" srcId="{C3BFC0CE-BE5F-4B4F-8C02-63E92C674732}" destId="{8D580D49-385E-44C7-B2DF-1079135C17A7}" srcOrd="1" destOrd="0" presId="urn:microsoft.com/office/officeart/2005/8/layout/vList2"/>
    <dgm:cxn modelId="{2746B51C-C16C-49CA-BD44-BE52CB9D91DC}" type="presParOf" srcId="{C3BFC0CE-BE5F-4B4F-8C02-63E92C674732}" destId="{A94F0641-0A34-43D4-8BB4-9AA900CE7AD2}" srcOrd="2" destOrd="0" presId="urn:microsoft.com/office/officeart/2005/8/layout/vList2"/>
    <dgm:cxn modelId="{24A8B605-4F7F-4147-9F42-230965C9D2CE}" type="presParOf" srcId="{C3BFC0CE-BE5F-4B4F-8C02-63E92C674732}" destId="{6B716C63-3773-4FCB-BC11-4DABA940D3F0}" srcOrd="3" destOrd="0" presId="urn:microsoft.com/office/officeart/2005/8/layout/vList2"/>
    <dgm:cxn modelId="{F29D8342-A997-4D7E-814C-979704EA10F2}" type="presParOf" srcId="{C3BFC0CE-BE5F-4B4F-8C02-63E92C674732}" destId="{A16EB0D6-261B-477C-A969-313AEF6A3410}"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D2D573-D4B3-410F-969A-9E4DC8917880}" type="doc">
      <dgm:prSet loTypeId="urn:microsoft.com/office/officeart/2005/8/layout/vList2" loCatId="list" qsTypeId="urn:microsoft.com/office/officeart/2005/8/quickstyle/3d1" qsCatId="3D" csTypeId="urn:microsoft.com/office/officeart/2005/8/colors/accent2_3" csCatId="accent2" phldr="1"/>
      <dgm:spPr/>
      <dgm:t>
        <a:bodyPr/>
        <a:lstStyle/>
        <a:p>
          <a:endParaRPr lang="en-US"/>
        </a:p>
      </dgm:t>
    </dgm:pt>
    <dgm:pt modelId="{25C55862-83B5-4C82-A425-95BAD2D2F28C}">
      <dgm:prSet/>
      <dgm:spPr/>
      <dgm:t>
        <a:bodyPr/>
        <a:lstStyle/>
        <a:p>
          <a:pPr rtl="0"/>
          <a:r>
            <a:rPr lang="en-US" dirty="0" smtClean="0"/>
            <a:t>Injuries</a:t>
          </a:r>
          <a:endParaRPr lang="en-US" dirty="0"/>
        </a:p>
      </dgm:t>
      <dgm:extLst>
        <a:ext uri="{E40237B7-FDA0-4F09-8148-C483321AD2D9}">
          <dgm14:cNvPr xmlns:dgm14="http://schemas.microsoft.com/office/drawing/2010/diagram" xmlns="" id="0" name="" descr="Injuries&#10;Burns&#10;Poisoning&#10;Other external causes&#10;"/>
        </a:ext>
      </dgm:extLst>
    </dgm:pt>
    <dgm:pt modelId="{79433CF1-9D99-4098-BA26-656E56607837}" type="parTrans" cxnId="{7F9FA8DB-66DD-4C4C-AB04-E5302CBEF179}">
      <dgm:prSet/>
      <dgm:spPr/>
      <dgm:t>
        <a:bodyPr/>
        <a:lstStyle/>
        <a:p>
          <a:endParaRPr lang="en-US"/>
        </a:p>
      </dgm:t>
    </dgm:pt>
    <dgm:pt modelId="{AA4D0B7F-71BF-4859-A8B1-678157E08B97}" type="sibTrans" cxnId="{7F9FA8DB-66DD-4C4C-AB04-E5302CBEF179}">
      <dgm:prSet/>
      <dgm:spPr/>
      <dgm:t>
        <a:bodyPr/>
        <a:lstStyle/>
        <a:p>
          <a:endParaRPr lang="en-US"/>
        </a:p>
      </dgm:t>
    </dgm:pt>
    <dgm:pt modelId="{A9444ED8-6010-4FD8-943F-75B7DBDC2A63}">
      <dgm:prSet/>
      <dgm:spPr/>
      <dgm:t>
        <a:bodyPr/>
        <a:lstStyle/>
        <a:p>
          <a:pPr rtl="0"/>
          <a:r>
            <a:rPr lang="en-US" dirty="0" smtClean="0"/>
            <a:t>Burns</a:t>
          </a:r>
          <a:endParaRPr lang="en-US" dirty="0"/>
        </a:p>
      </dgm:t>
      <dgm:extLst>
        <a:ext uri="{E40237B7-FDA0-4F09-8148-C483321AD2D9}">
          <dgm14:cNvPr xmlns:dgm14="http://schemas.microsoft.com/office/drawing/2010/diagram" xmlns="" id="0" name="" descr="Injuries&#10;Burns&#10;Poisoning&#10;Other external causes&#10;"/>
        </a:ext>
      </dgm:extLst>
    </dgm:pt>
    <dgm:pt modelId="{97C771C4-C700-4E6B-91D8-D57CA0D3F59B}" type="parTrans" cxnId="{801CF219-A2BA-4920-8514-DD783BBBE4DB}">
      <dgm:prSet/>
      <dgm:spPr/>
      <dgm:t>
        <a:bodyPr/>
        <a:lstStyle/>
        <a:p>
          <a:endParaRPr lang="en-US"/>
        </a:p>
      </dgm:t>
    </dgm:pt>
    <dgm:pt modelId="{BB4FF1BF-75A6-45E7-A077-569C2D3FFF03}" type="sibTrans" cxnId="{801CF219-A2BA-4920-8514-DD783BBBE4DB}">
      <dgm:prSet/>
      <dgm:spPr/>
      <dgm:t>
        <a:bodyPr/>
        <a:lstStyle/>
        <a:p>
          <a:endParaRPr lang="en-US"/>
        </a:p>
      </dgm:t>
    </dgm:pt>
    <dgm:pt modelId="{B4E8DB59-4BC3-4E18-B22D-AAED179EC95D}">
      <dgm:prSet/>
      <dgm:spPr/>
      <dgm:t>
        <a:bodyPr/>
        <a:lstStyle/>
        <a:p>
          <a:pPr rtl="0"/>
          <a:r>
            <a:rPr lang="en-US" dirty="0" smtClean="0"/>
            <a:t>Poisoning</a:t>
          </a:r>
          <a:endParaRPr lang="en-US" dirty="0"/>
        </a:p>
      </dgm:t>
      <dgm:extLst>
        <a:ext uri="{E40237B7-FDA0-4F09-8148-C483321AD2D9}">
          <dgm14:cNvPr xmlns:dgm14="http://schemas.microsoft.com/office/drawing/2010/diagram" xmlns="" id="0" name="" descr="Injuries&#10;Burns&#10;Poisoning&#10;Other external causes&#10;"/>
        </a:ext>
      </dgm:extLst>
    </dgm:pt>
    <dgm:pt modelId="{7E190826-9B5D-42A8-86F6-B47FC9096479}" type="parTrans" cxnId="{60BB65B3-DFC6-4E2C-8D86-4FFBE6DD0421}">
      <dgm:prSet/>
      <dgm:spPr/>
      <dgm:t>
        <a:bodyPr/>
        <a:lstStyle/>
        <a:p>
          <a:endParaRPr lang="en-US"/>
        </a:p>
      </dgm:t>
    </dgm:pt>
    <dgm:pt modelId="{9902DE16-FE80-4D32-AF65-CEE1C4479823}" type="sibTrans" cxnId="{60BB65B3-DFC6-4E2C-8D86-4FFBE6DD0421}">
      <dgm:prSet/>
      <dgm:spPr/>
      <dgm:t>
        <a:bodyPr/>
        <a:lstStyle/>
        <a:p>
          <a:endParaRPr lang="en-US"/>
        </a:p>
      </dgm:t>
    </dgm:pt>
    <dgm:pt modelId="{1893F21A-EF2C-4D76-B8E9-431051E861B7}">
      <dgm:prSet/>
      <dgm:spPr/>
      <dgm:t>
        <a:bodyPr/>
        <a:lstStyle/>
        <a:p>
          <a:pPr rtl="0"/>
          <a:r>
            <a:rPr lang="en-US" dirty="0" smtClean="0"/>
            <a:t>Other external causes</a:t>
          </a:r>
          <a:endParaRPr lang="en-US" dirty="0"/>
        </a:p>
      </dgm:t>
      <dgm:extLst>
        <a:ext uri="{E40237B7-FDA0-4F09-8148-C483321AD2D9}">
          <dgm14:cNvPr xmlns:dgm14="http://schemas.microsoft.com/office/drawing/2010/diagram" xmlns="" id="0" name="" descr="Injuries&#10;Burns&#10;Poisoning&#10;Other external causes&#10;"/>
        </a:ext>
      </dgm:extLst>
    </dgm:pt>
    <dgm:pt modelId="{422B5284-C513-432A-94E0-3A5A1AEE4AC5}" type="parTrans" cxnId="{2EA95680-EF6C-4726-B57F-2BFD770438D1}">
      <dgm:prSet/>
      <dgm:spPr/>
      <dgm:t>
        <a:bodyPr/>
        <a:lstStyle/>
        <a:p>
          <a:endParaRPr lang="en-US"/>
        </a:p>
      </dgm:t>
    </dgm:pt>
    <dgm:pt modelId="{FB4CA1B8-6E18-4A09-9D30-81D7DAC366CF}" type="sibTrans" cxnId="{2EA95680-EF6C-4726-B57F-2BFD770438D1}">
      <dgm:prSet/>
      <dgm:spPr/>
      <dgm:t>
        <a:bodyPr/>
        <a:lstStyle/>
        <a:p>
          <a:endParaRPr lang="en-US"/>
        </a:p>
      </dgm:t>
    </dgm:pt>
    <dgm:pt modelId="{331D0911-1E5B-4436-8269-2B242BD4B5C1}" type="pres">
      <dgm:prSet presAssocID="{ABD2D573-D4B3-410F-969A-9E4DC8917880}" presName="linear" presStyleCnt="0">
        <dgm:presLayoutVars>
          <dgm:animLvl val="lvl"/>
          <dgm:resizeHandles val="exact"/>
        </dgm:presLayoutVars>
      </dgm:prSet>
      <dgm:spPr/>
      <dgm:t>
        <a:bodyPr/>
        <a:lstStyle/>
        <a:p>
          <a:endParaRPr lang="en-US"/>
        </a:p>
      </dgm:t>
    </dgm:pt>
    <dgm:pt modelId="{C314E3BA-802E-4C0A-B3BD-B82E463069DF}" type="pres">
      <dgm:prSet presAssocID="{25C55862-83B5-4C82-A425-95BAD2D2F28C}" presName="parentText" presStyleLbl="node1" presStyleIdx="0" presStyleCnt="4">
        <dgm:presLayoutVars>
          <dgm:chMax val="0"/>
          <dgm:bulletEnabled val="1"/>
        </dgm:presLayoutVars>
      </dgm:prSet>
      <dgm:spPr/>
      <dgm:t>
        <a:bodyPr/>
        <a:lstStyle/>
        <a:p>
          <a:endParaRPr lang="en-US"/>
        </a:p>
      </dgm:t>
    </dgm:pt>
    <dgm:pt modelId="{D20215CA-5275-4F01-A9DC-99F9FC1D4BC3}" type="pres">
      <dgm:prSet presAssocID="{AA4D0B7F-71BF-4859-A8B1-678157E08B97}" presName="spacer" presStyleCnt="0"/>
      <dgm:spPr/>
      <dgm:t>
        <a:bodyPr/>
        <a:lstStyle/>
        <a:p>
          <a:endParaRPr lang="en-US"/>
        </a:p>
      </dgm:t>
    </dgm:pt>
    <dgm:pt modelId="{2867B351-1B76-4EE9-8F0E-9BA4D7110271}" type="pres">
      <dgm:prSet presAssocID="{A9444ED8-6010-4FD8-943F-75B7DBDC2A63}" presName="parentText" presStyleLbl="node1" presStyleIdx="1" presStyleCnt="4">
        <dgm:presLayoutVars>
          <dgm:chMax val="0"/>
          <dgm:bulletEnabled val="1"/>
        </dgm:presLayoutVars>
      </dgm:prSet>
      <dgm:spPr/>
      <dgm:t>
        <a:bodyPr/>
        <a:lstStyle/>
        <a:p>
          <a:endParaRPr lang="en-US"/>
        </a:p>
      </dgm:t>
    </dgm:pt>
    <dgm:pt modelId="{2E169D44-13BE-4108-A7CB-DC8D0D7E0E01}" type="pres">
      <dgm:prSet presAssocID="{BB4FF1BF-75A6-45E7-A077-569C2D3FFF03}" presName="spacer" presStyleCnt="0"/>
      <dgm:spPr/>
      <dgm:t>
        <a:bodyPr/>
        <a:lstStyle/>
        <a:p>
          <a:endParaRPr lang="en-US"/>
        </a:p>
      </dgm:t>
    </dgm:pt>
    <dgm:pt modelId="{2D0E2D87-AC48-4A61-9715-6044C10BACFE}" type="pres">
      <dgm:prSet presAssocID="{B4E8DB59-4BC3-4E18-B22D-AAED179EC95D}" presName="parentText" presStyleLbl="node1" presStyleIdx="2" presStyleCnt="4">
        <dgm:presLayoutVars>
          <dgm:chMax val="0"/>
          <dgm:bulletEnabled val="1"/>
        </dgm:presLayoutVars>
      </dgm:prSet>
      <dgm:spPr/>
      <dgm:t>
        <a:bodyPr/>
        <a:lstStyle/>
        <a:p>
          <a:endParaRPr lang="en-US"/>
        </a:p>
      </dgm:t>
    </dgm:pt>
    <dgm:pt modelId="{E388987C-A8EA-4A58-AC4D-82622E06B076}" type="pres">
      <dgm:prSet presAssocID="{9902DE16-FE80-4D32-AF65-CEE1C4479823}" presName="spacer" presStyleCnt="0"/>
      <dgm:spPr/>
      <dgm:t>
        <a:bodyPr/>
        <a:lstStyle/>
        <a:p>
          <a:endParaRPr lang="en-US"/>
        </a:p>
      </dgm:t>
    </dgm:pt>
    <dgm:pt modelId="{64BC3D06-4625-4C80-80C9-FAC1627AEF23}" type="pres">
      <dgm:prSet presAssocID="{1893F21A-EF2C-4D76-B8E9-431051E861B7}" presName="parentText" presStyleLbl="node1" presStyleIdx="3" presStyleCnt="4">
        <dgm:presLayoutVars>
          <dgm:chMax val="0"/>
          <dgm:bulletEnabled val="1"/>
        </dgm:presLayoutVars>
      </dgm:prSet>
      <dgm:spPr/>
      <dgm:t>
        <a:bodyPr/>
        <a:lstStyle/>
        <a:p>
          <a:endParaRPr lang="en-US"/>
        </a:p>
      </dgm:t>
    </dgm:pt>
  </dgm:ptLst>
  <dgm:cxnLst>
    <dgm:cxn modelId="{C7B6CE4E-AC8A-41B1-80B0-08596684D34B}" type="presOf" srcId="{A9444ED8-6010-4FD8-943F-75B7DBDC2A63}" destId="{2867B351-1B76-4EE9-8F0E-9BA4D7110271}" srcOrd="0" destOrd="0" presId="urn:microsoft.com/office/officeart/2005/8/layout/vList2"/>
    <dgm:cxn modelId="{0B6D6808-0448-43BC-AFDF-6412FAFA7862}" type="presOf" srcId="{ABD2D573-D4B3-410F-969A-9E4DC8917880}" destId="{331D0911-1E5B-4436-8269-2B242BD4B5C1}" srcOrd="0" destOrd="0" presId="urn:microsoft.com/office/officeart/2005/8/layout/vList2"/>
    <dgm:cxn modelId="{B3F45670-5E58-42EB-8403-4E46D24C8EE7}" type="presOf" srcId="{1893F21A-EF2C-4D76-B8E9-431051E861B7}" destId="{64BC3D06-4625-4C80-80C9-FAC1627AEF23}" srcOrd="0" destOrd="0" presId="urn:microsoft.com/office/officeart/2005/8/layout/vList2"/>
    <dgm:cxn modelId="{7F9FA8DB-66DD-4C4C-AB04-E5302CBEF179}" srcId="{ABD2D573-D4B3-410F-969A-9E4DC8917880}" destId="{25C55862-83B5-4C82-A425-95BAD2D2F28C}" srcOrd="0" destOrd="0" parTransId="{79433CF1-9D99-4098-BA26-656E56607837}" sibTransId="{AA4D0B7F-71BF-4859-A8B1-678157E08B97}"/>
    <dgm:cxn modelId="{60BB65B3-DFC6-4E2C-8D86-4FFBE6DD0421}" srcId="{ABD2D573-D4B3-410F-969A-9E4DC8917880}" destId="{B4E8DB59-4BC3-4E18-B22D-AAED179EC95D}" srcOrd="2" destOrd="0" parTransId="{7E190826-9B5D-42A8-86F6-B47FC9096479}" sibTransId="{9902DE16-FE80-4D32-AF65-CEE1C4479823}"/>
    <dgm:cxn modelId="{801CF219-A2BA-4920-8514-DD783BBBE4DB}" srcId="{ABD2D573-D4B3-410F-969A-9E4DC8917880}" destId="{A9444ED8-6010-4FD8-943F-75B7DBDC2A63}" srcOrd="1" destOrd="0" parTransId="{97C771C4-C700-4E6B-91D8-D57CA0D3F59B}" sibTransId="{BB4FF1BF-75A6-45E7-A077-569C2D3FFF03}"/>
    <dgm:cxn modelId="{0F6CDF71-E03C-42C3-9952-A22A681AB108}" type="presOf" srcId="{25C55862-83B5-4C82-A425-95BAD2D2F28C}" destId="{C314E3BA-802E-4C0A-B3BD-B82E463069DF}" srcOrd="0" destOrd="0" presId="urn:microsoft.com/office/officeart/2005/8/layout/vList2"/>
    <dgm:cxn modelId="{937720F4-948A-483D-9307-341D41379E86}" type="presOf" srcId="{B4E8DB59-4BC3-4E18-B22D-AAED179EC95D}" destId="{2D0E2D87-AC48-4A61-9715-6044C10BACFE}" srcOrd="0" destOrd="0" presId="urn:microsoft.com/office/officeart/2005/8/layout/vList2"/>
    <dgm:cxn modelId="{2EA95680-EF6C-4726-B57F-2BFD770438D1}" srcId="{ABD2D573-D4B3-410F-969A-9E4DC8917880}" destId="{1893F21A-EF2C-4D76-B8E9-431051E861B7}" srcOrd="3" destOrd="0" parTransId="{422B5284-C513-432A-94E0-3A5A1AEE4AC5}" sibTransId="{FB4CA1B8-6E18-4A09-9D30-81D7DAC366CF}"/>
    <dgm:cxn modelId="{7573C86E-DC0F-4673-B3D4-8A3B153DDDD0}" type="presParOf" srcId="{331D0911-1E5B-4436-8269-2B242BD4B5C1}" destId="{C314E3BA-802E-4C0A-B3BD-B82E463069DF}" srcOrd="0" destOrd="0" presId="urn:microsoft.com/office/officeart/2005/8/layout/vList2"/>
    <dgm:cxn modelId="{84315DED-1D31-455C-9824-EB6CE2F68B8A}" type="presParOf" srcId="{331D0911-1E5B-4436-8269-2B242BD4B5C1}" destId="{D20215CA-5275-4F01-A9DC-99F9FC1D4BC3}" srcOrd="1" destOrd="0" presId="urn:microsoft.com/office/officeart/2005/8/layout/vList2"/>
    <dgm:cxn modelId="{2B7D0A61-1C7A-4427-80A8-5B3ECBC385C0}" type="presParOf" srcId="{331D0911-1E5B-4436-8269-2B242BD4B5C1}" destId="{2867B351-1B76-4EE9-8F0E-9BA4D7110271}" srcOrd="2" destOrd="0" presId="urn:microsoft.com/office/officeart/2005/8/layout/vList2"/>
    <dgm:cxn modelId="{46E66352-0FAC-428D-853A-91FED6FB5D36}" type="presParOf" srcId="{331D0911-1E5B-4436-8269-2B242BD4B5C1}" destId="{2E169D44-13BE-4108-A7CB-DC8D0D7E0E01}" srcOrd="3" destOrd="0" presId="urn:microsoft.com/office/officeart/2005/8/layout/vList2"/>
    <dgm:cxn modelId="{B4C6B79B-A081-4CD6-A688-FFBC8E1BFE74}" type="presParOf" srcId="{331D0911-1E5B-4436-8269-2B242BD4B5C1}" destId="{2D0E2D87-AC48-4A61-9715-6044C10BACFE}" srcOrd="4" destOrd="0" presId="urn:microsoft.com/office/officeart/2005/8/layout/vList2"/>
    <dgm:cxn modelId="{A1BB39C1-33E9-444A-9FEF-E10C57BA4C41}" type="presParOf" srcId="{331D0911-1E5B-4436-8269-2B242BD4B5C1}" destId="{E388987C-A8EA-4A58-AC4D-82622E06B076}" srcOrd="5" destOrd="0" presId="urn:microsoft.com/office/officeart/2005/8/layout/vList2"/>
    <dgm:cxn modelId="{8BF99CAF-9B3C-4FF2-A1A8-B71EB5E16566}" type="presParOf" srcId="{331D0911-1E5B-4436-8269-2B242BD4B5C1}" destId="{64BC3D06-4625-4C80-80C9-FAC1627AEF23}"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B68467-8682-45EC-86CC-020C7FEEE0E6}"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n-US"/>
        </a:p>
      </dgm:t>
    </dgm:pt>
    <dgm:pt modelId="{427569EB-58C1-40FB-96F9-6884253364FD}">
      <dgm:prSet custT="1"/>
      <dgm:spPr>
        <a:solidFill>
          <a:srgbClr val="33CC33"/>
        </a:solidFill>
      </dgm:spPr>
      <dgm:t>
        <a:bodyPr/>
        <a:lstStyle/>
        <a:p>
          <a:pPr rtl="0"/>
          <a:r>
            <a:rPr lang="en-US" sz="2700" dirty="0" smtClean="0"/>
            <a:t>S00-S09 Injuries to the head</a:t>
          </a:r>
          <a:endParaRPr lang="en-US" sz="2700" dirty="0"/>
        </a:p>
      </dgm:t>
      <dgm:extLst>
        <a:ext uri="{E40237B7-FDA0-4F09-8148-C483321AD2D9}">
          <dgm14:cNvPr xmlns:dgm14="http://schemas.microsoft.com/office/drawing/2010/diagram" xmlns="" id="0" name="" descr="S00-S09 Injuries to the head&#10;S10-S19 Injuries to the neck&#10;S20-S29 Injuries to the thorax&#10;S30-S39 Injuries to the abdomen, lower back, lumbar spine, pelvis and external genitals&#10;S40-S49 Injuries to the shoulder and upper arm&#10;S50-S59 Injuries to the elbow and forearm&#10;S60-S69 Injuries to the wrist, hand and fingers&#10;"/>
        </a:ext>
      </dgm:extLst>
    </dgm:pt>
    <dgm:pt modelId="{0A9098DB-CCE2-4010-B7A5-41C51ECF701D}" type="parTrans" cxnId="{188F04B0-2FE8-46F6-97B9-DFB7A3477398}">
      <dgm:prSet/>
      <dgm:spPr/>
      <dgm:t>
        <a:bodyPr/>
        <a:lstStyle/>
        <a:p>
          <a:endParaRPr lang="en-US" sz="2700"/>
        </a:p>
      </dgm:t>
    </dgm:pt>
    <dgm:pt modelId="{2DA64FDC-AA36-44C6-83BE-6F4D225610FF}" type="sibTrans" cxnId="{188F04B0-2FE8-46F6-97B9-DFB7A3477398}">
      <dgm:prSet/>
      <dgm:spPr/>
      <dgm:t>
        <a:bodyPr/>
        <a:lstStyle/>
        <a:p>
          <a:endParaRPr lang="en-US" sz="2700"/>
        </a:p>
      </dgm:t>
      <dgm:extLst>
        <a:ext uri="{E40237B7-FDA0-4F09-8148-C483321AD2D9}">
          <dgm14:cNvPr xmlns:dgm14="http://schemas.microsoft.com/office/drawing/2010/diagram" xmlns="" id="0" name="" descr="S00-S09 Injuries to the head&#10;S10-S19 Injuries to the neck&#10;S20-S29 Injuries to the thorax&#10;S30-S39 Injuries to the abdomen, lower back, lumbar spine, pelvis and external genitals&#10;S40-S49 Injuries to the shoulder and upper arm&#10;S50-S59 Injuries to the elbow and forearm&#10;S60-S69 Injuries to the wrist, hand and fingers&#10;"/>
        </a:ext>
      </dgm:extLst>
    </dgm:pt>
    <dgm:pt modelId="{D9C548CE-12E7-4ED1-85DC-BB94FC40529F}">
      <dgm:prSet custT="1"/>
      <dgm:spPr>
        <a:solidFill>
          <a:srgbClr val="33CC33"/>
        </a:solidFill>
      </dgm:spPr>
      <dgm:t>
        <a:bodyPr/>
        <a:lstStyle/>
        <a:p>
          <a:pPr rtl="0"/>
          <a:r>
            <a:rPr lang="en-US" sz="2700" dirty="0" smtClean="0"/>
            <a:t>S10-S19 Injuries to the neck</a:t>
          </a:r>
          <a:endParaRPr lang="en-US" sz="2700" dirty="0"/>
        </a:p>
      </dgm:t>
      <dgm:extLst>
        <a:ext uri="{E40237B7-FDA0-4F09-8148-C483321AD2D9}">
          <dgm14:cNvPr xmlns:dgm14="http://schemas.microsoft.com/office/drawing/2010/diagram" xmlns="" id="0" name="" descr="S00-S09 Injuries to the head&#10;S10-S19 Injuries to the neck&#10;S20-S29 Injuries to the thorax&#10;S30-S39 Injuries to the abdomen, lower back, lumbar spine, pelvis and external genitals&#10;S40-S49 Injuries to the shoulder and upper arm&#10;S50-S59 Injuries to the elbow and forearm&#10;S60-S69 Injuries to the wrist, hand and fingers&#10;"/>
        </a:ext>
      </dgm:extLst>
    </dgm:pt>
    <dgm:pt modelId="{11C7A568-6F16-4BC9-BF1E-499758103550}" type="parTrans" cxnId="{05663D78-F60F-43BA-B778-0D3E33CD4EFC}">
      <dgm:prSet/>
      <dgm:spPr/>
      <dgm:t>
        <a:bodyPr/>
        <a:lstStyle/>
        <a:p>
          <a:endParaRPr lang="en-US" sz="2700"/>
        </a:p>
      </dgm:t>
    </dgm:pt>
    <dgm:pt modelId="{2F702878-BCE1-4376-A5DC-A298F1AF610D}" type="sibTrans" cxnId="{05663D78-F60F-43BA-B778-0D3E33CD4EFC}">
      <dgm:prSet/>
      <dgm:spPr/>
      <dgm:t>
        <a:bodyPr/>
        <a:lstStyle/>
        <a:p>
          <a:endParaRPr lang="en-US" sz="2700"/>
        </a:p>
      </dgm:t>
    </dgm:pt>
    <dgm:pt modelId="{E7E343AB-8021-4E94-BC2B-691A9B46753E}">
      <dgm:prSet custT="1"/>
      <dgm:spPr>
        <a:solidFill>
          <a:srgbClr val="33CC33"/>
        </a:solidFill>
      </dgm:spPr>
      <dgm:t>
        <a:bodyPr/>
        <a:lstStyle/>
        <a:p>
          <a:pPr rtl="0"/>
          <a:r>
            <a:rPr lang="en-US" sz="2700" dirty="0" smtClean="0"/>
            <a:t>S20-S29 Injuries to the thorax</a:t>
          </a:r>
          <a:endParaRPr lang="en-US" sz="2700" dirty="0"/>
        </a:p>
      </dgm:t>
      <dgm:extLst>
        <a:ext uri="{E40237B7-FDA0-4F09-8148-C483321AD2D9}">
          <dgm14:cNvPr xmlns:dgm14="http://schemas.microsoft.com/office/drawing/2010/diagram" xmlns="" id="0" name="" descr="S00-S09 Injuries to the head&#10;S10-S19 Injuries to the neck&#10;S20-S29 Injuries to the thorax&#10;S30-S39 Injuries to the abdomen, lower back, lumbar spine, pelvis and external genitals&#10;S40-S49 Injuries to the shoulder and upper arm&#10;S50-S59 Injuries to the elbow and forearm&#10;S60-S69 Injuries to the wrist, hand and fingers&#10;"/>
        </a:ext>
      </dgm:extLst>
    </dgm:pt>
    <dgm:pt modelId="{B50706B4-CDB2-4402-B5E6-2CBF6A18E0DD}" type="parTrans" cxnId="{C4A50FA1-F688-4709-8575-FC2EF3CBAF3F}">
      <dgm:prSet/>
      <dgm:spPr/>
      <dgm:t>
        <a:bodyPr/>
        <a:lstStyle/>
        <a:p>
          <a:endParaRPr lang="en-US" sz="2700"/>
        </a:p>
      </dgm:t>
    </dgm:pt>
    <dgm:pt modelId="{A3AF7761-7621-4FA5-8893-588871431908}" type="sibTrans" cxnId="{C4A50FA1-F688-4709-8575-FC2EF3CBAF3F}">
      <dgm:prSet/>
      <dgm:spPr/>
      <dgm:t>
        <a:bodyPr/>
        <a:lstStyle/>
        <a:p>
          <a:endParaRPr lang="en-US" sz="2700"/>
        </a:p>
      </dgm:t>
    </dgm:pt>
    <dgm:pt modelId="{7B4DB4DE-A3B7-4754-865B-A54171CDC737}">
      <dgm:prSet custT="1"/>
      <dgm:spPr>
        <a:solidFill>
          <a:srgbClr val="33CC33"/>
        </a:solidFill>
      </dgm:spPr>
      <dgm:t>
        <a:bodyPr/>
        <a:lstStyle/>
        <a:p>
          <a:pPr rtl="0"/>
          <a:r>
            <a:rPr lang="en-US" sz="2500" dirty="0" smtClean="0"/>
            <a:t>S30-S39 Injuries to the abdomen, lower back, lumbar spine, pelvis and external genitals</a:t>
          </a:r>
          <a:endParaRPr lang="en-US" sz="2500" dirty="0"/>
        </a:p>
      </dgm:t>
      <dgm:extLst>
        <a:ext uri="{E40237B7-FDA0-4F09-8148-C483321AD2D9}">
          <dgm14:cNvPr xmlns:dgm14="http://schemas.microsoft.com/office/drawing/2010/diagram" xmlns="" id="0" name="" descr="S00-S09 Injuries to the head&#10;S10-S19 Injuries to the neck&#10;S20-S29 Injuries to the thorax&#10;S30-S39 Injuries to the abdomen, lower back, lumbar spine, pelvis and external genitals&#10;S40-S49 Injuries to the shoulder and upper arm&#10;S50-S59 Injuries to the elbow and forearm&#10;S60-S69 Injuries to the wrist, hand and fingers&#10;"/>
        </a:ext>
      </dgm:extLst>
    </dgm:pt>
    <dgm:pt modelId="{8DD67449-1F7D-4DC9-A073-D7668A1FCFEA}" type="parTrans" cxnId="{6AFA774B-8A72-479E-A3F6-66B22ADB467F}">
      <dgm:prSet/>
      <dgm:spPr/>
      <dgm:t>
        <a:bodyPr/>
        <a:lstStyle/>
        <a:p>
          <a:endParaRPr lang="en-US" sz="2700"/>
        </a:p>
      </dgm:t>
    </dgm:pt>
    <dgm:pt modelId="{7741188E-4FBB-405F-A710-F27B101BB0EC}" type="sibTrans" cxnId="{6AFA774B-8A72-479E-A3F6-66B22ADB467F}">
      <dgm:prSet/>
      <dgm:spPr/>
      <dgm:t>
        <a:bodyPr/>
        <a:lstStyle/>
        <a:p>
          <a:endParaRPr lang="en-US" sz="2700"/>
        </a:p>
      </dgm:t>
    </dgm:pt>
    <dgm:pt modelId="{CC906B7C-E7A3-4811-9B39-975892AD8853}">
      <dgm:prSet custT="1"/>
      <dgm:spPr>
        <a:solidFill>
          <a:srgbClr val="33CC33"/>
        </a:solidFill>
      </dgm:spPr>
      <dgm:t>
        <a:bodyPr/>
        <a:lstStyle/>
        <a:p>
          <a:pPr rtl="0"/>
          <a:r>
            <a:rPr lang="en-US" sz="2700" dirty="0" smtClean="0"/>
            <a:t>S40-S49 Injuries to the shoulder and upper arm</a:t>
          </a:r>
          <a:endParaRPr lang="en-US" sz="2700" dirty="0"/>
        </a:p>
      </dgm:t>
      <dgm:extLst>
        <a:ext uri="{E40237B7-FDA0-4F09-8148-C483321AD2D9}">
          <dgm14:cNvPr xmlns:dgm14="http://schemas.microsoft.com/office/drawing/2010/diagram" xmlns="" id="0" name="" descr="S00-S09 Injuries to the head&#10;S10-S19 Injuries to the neck&#10;S20-S29 Injuries to the thorax&#10;S30-S39 Injuries to the abdomen, lower back, lumbar spine, pelvis and external genitals&#10;S40-S49 Injuries to the shoulder and upper arm&#10;S50-S59 Injuries to the elbow and forearm&#10;S60-S69 Injuries to the wrist, hand and fingers&#10;"/>
        </a:ext>
      </dgm:extLst>
    </dgm:pt>
    <dgm:pt modelId="{364C535C-9F52-4500-BE93-E95861359AB2}" type="parTrans" cxnId="{BC87B75C-4F8D-48DE-8F32-01E384710606}">
      <dgm:prSet/>
      <dgm:spPr/>
      <dgm:t>
        <a:bodyPr/>
        <a:lstStyle/>
        <a:p>
          <a:endParaRPr lang="en-US" sz="2700"/>
        </a:p>
      </dgm:t>
    </dgm:pt>
    <dgm:pt modelId="{E45A4D9E-B6A6-471F-9E11-46C73742C78B}" type="sibTrans" cxnId="{BC87B75C-4F8D-48DE-8F32-01E384710606}">
      <dgm:prSet/>
      <dgm:spPr/>
      <dgm:t>
        <a:bodyPr/>
        <a:lstStyle/>
        <a:p>
          <a:endParaRPr lang="en-US" sz="2700"/>
        </a:p>
      </dgm:t>
    </dgm:pt>
    <dgm:pt modelId="{464396D9-5B06-4FA0-B6D9-DFAB8D3488A6}">
      <dgm:prSet custT="1"/>
      <dgm:spPr>
        <a:solidFill>
          <a:srgbClr val="33CC33"/>
        </a:solidFill>
      </dgm:spPr>
      <dgm:t>
        <a:bodyPr/>
        <a:lstStyle/>
        <a:p>
          <a:pPr rtl="0"/>
          <a:r>
            <a:rPr lang="en-US" sz="2700" dirty="0" smtClean="0"/>
            <a:t>S50-S59 Injuries to the elbow and forearm</a:t>
          </a:r>
          <a:endParaRPr lang="en-US" sz="2700" dirty="0"/>
        </a:p>
      </dgm:t>
      <dgm:extLst>
        <a:ext uri="{E40237B7-FDA0-4F09-8148-C483321AD2D9}">
          <dgm14:cNvPr xmlns:dgm14="http://schemas.microsoft.com/office/drawing/2010/diagram" xmlns="" id="0" name="" descr="S00-S09 Injuries to the head&#10;S10-S19 Injuries to the neck&#10;S20-S29 Injuries to the thorax&#10;S30-S39 Injuries to the abdomen, lower back, lumbar spine, pelvis and external genitals&#10;S40-S49 Injuries to the shoulder and upper arm&#10;S50-S59 Injuries to the elbow and forearm&#10;S60-S69 Injuries to the wrist, hand and fingers&#10;"/>
        </a:ext>
      </dgm:extLst>
    </dgm:pt>
    <dgm:pt modelId="{001441E4-7BC2-48A6-942F-934763F6C5F9}" type="parTrans" cxnId="{20162BC5-3C8C-44A4-8E23-F3C3F395DE8F}">
      <dgm:prSet/>
      <dgm:spPr/>
      <dgm:t>
        <a:bodyPr/>
        <a:lstStyle/>
        <a:p>
          <a:endParaRPr lang="en-US" sz="2700"/>
        </a:p>
      </dgm:t>
    </dgm:pt>
    <dgm:pt modelId="{F5F5DC89-B18F-4935-95EC-A650851C7F7A}" type="sibTrans" cxnId="{20162BC5-3C8C-44A4-8E23-F3C3F395DE8F}">
      <dgm:prSet/>
      <dgm:spPr/>
      <dgm:t>
        <a:bodyPr/>
        <a:lstStyle/>
        <a:p>
          <a:endParaRPr lang="en-US" sz="2700"/>
        </a:p>
      </dgm:t>
    </dgm:pt>
    <dgm:pt modelId="{093A83B2-445B-482B-8CD9-5E46256E594C}">
      <dgm:prSet custT="1"/>
      <dgm:spPr>
        <a:solidFill>
          <a:srgbClr val="33CC33"/>
        </a:solidFill>
      </dgm:spPr>
      <dgm:t>
        <a:bodyPr/>
        <a:lstStyle/>
        <a:p>
          <a:pPr rtl="0"/>
          <a:r>
            <a:rPr lang="en-US" sz="2700" dirty="0" smtClean="0"/>
            <a:t>S60-S69 Injuries to the wrist, hand and fingers</a:t>
          </a:r>
          <a:endParaRPr lang="en-US" sz="2700" dirty="0"/>
        </a:p>
      </dgm:t>
      <dgm:extLst>
        <a:ext uri="{E40237B7-FDA0-4F09-8148-C483321AD2D9}">
          <dgm14:cNvPr xmlns:dgm14="http://schemas.microsoft.com/office/drawing/2010/diagram" xmlns="" id="0" name="" descr="S00-S09 Injuries to the head&#10;S10-S19 Injuries to the neck&#10;S20-S29 Injuries to the thorax&#10;S30-S39 Injuries to the abdomen, lower back, lumbar spine, pelvis and external genitals&#10;S40-S49 Injuries to the shoulder and upper arm&#10;S50-S59 Injuries to the elbow and forearm&#10;S60-S69 Injuries to the wrist, hand and fingers&#10;"/>
        </a:ext>
      </dgm:extLst>
    </dgm:pt>
    <dgm:pt modelId="{C4386377-EAD4-447F-99E4-5AF7DE09DD93}" type="parTrans" cxnId="{5134D978-6955-459F-9BA9-1C2936DBCB4E}">
      <dgm:prSet/>
      <dgm:spPr/>
      <dgm:t>
        <a:bodyPr/>
        <a:lstStyle/>
        <a:p>
          <a:endParaRPr lang="en-US" sz="2700"/>
        </a:p>
      </dgm:t>
    </dgm:pt>
    <dgm:pt modelId="{FC7ADF30-E209-47B3-8790-122705AB53A7}" type="sibTrans" cxnId="{5134D978-6955-459F-9BA9-1C2936DBCB4E}">
      <dgm:prSet/>
      <dgm:spPr/>
      <dgm:t>
        <a:bodyPr/>
        <a:lstStyle/>
        <a:p>
          <a:endParaRPr lang="en-US" sz="2700"/>
        </a:p>
      </dgm:t>
    </dgm:pt>
    <dgm:pt modelId="{F47899F9-5B4D-4189-A6A6-7818DCB1395C}" type="pres">
      <dgm:prSet presAssocID="{DAB68467-8682-45EC-86CC-020C7FEEE0E6}" presName="Name0" presStyleCnt="0">
        <dgm:presLayoutVars>
          <dgm:chMax val="7"/>
          <dgm:chPref val="7"/>
          <dgm:dir/>
        </dgm:presLayoutVars>
      </dgm:prSet>
      <dgm:spPr/>
      <dgm:t>
        <a:bodyPr/>
        <a:lstStyle/>
        <a:p>
          <a:endParaRPr lang="en-US"/>
        </a:p>
      </dgm:t>
    </dgm:pt>
    <dgm:pt modelId="{DB7FC674-80FA-4E50-9A26-23612E792DAE}" type="pres">
      <dgm:prSet presAssocID="{DAB68467-8682-45EC-86CC-020C7FEEE0E6}" presName="Name1" presStyleCnt="0"/>
      <dgm:spPr/>
      <dgm:t>
        <a:bodyPr/>
        <a:lstStyle/>
        <a:p>
          <a:endParaRPr lang="en-US"/>
        </a:p>
      </dgm:t>
    </dgm:pt>
    <dgm:pt modelId="{9AF89082-1B60-49A7-B73F-4FF070127163}" type="pres">
      <dgm:prSet presAssocID="{DAB68467-8682-45EC-86CC-020C7FEEE0E6}" presName="cycle" presStyleCnt="0"/>
      <dgm:spPr/>
      <dgm:t>
        <a:bodyPr/>
        <a:lstStyle/>
        <a:p>
          <a:endParaRPr lang="en-US"/>
        </a:p>
      </dgm:t>
    </dgm:pt>
    <dgm:pt modelId="{2E2A432B-4599-43E1-B328-2B42EB03A9C0}" type="pres">
      <dgm:prSet presAssocID="{DAB68467-8682-45EC-86CC-020C7FEEE0E6}" presName="srcNode" presStyleLbl="node1" presStyleIdx="0" presStyleCnt="7"/>
      <dgm:spPr/>
      <dgm:t>
        <a:bodyPr/>
        <a:lstStyle/>
        <a:p>
          <a:endParaRPr lang="en-US"/>
        </a:p>
      </dgm:t>
    </dgm:pt>
    <dgm:pt modelId="{799F458E-0BD1-4EC9-BE5F-F2EAFB52260C}" type="pres">
      <dgm:prSet presAssocID="{DAB68467-8682-45EC-86CC-020C7FEEE0E6}" presName="conn" presStyleLbl="parChTrans1D2" presStyleIdx="0" presStyleCnt="1"/>
      <dgm:spPr/>
      <dgm:t>
        <a:bodyPr/>
        <a:lstStyle/>
        <a:p>
          <a:endParaRPr lang="en-US"/>
        </a:p>
      </dgm:t>
    </dgm:pt>
    <dgm:pt modelId="{474CFD34-929E-41B9-AD7A-90738F0DC676}" type="pres">
      <dgm:prSet presAssocID="{DAB68467-8682-45EC-86CC-020C7FEEE0E6}" presName="extraNode" presStyleLbl="node1" presStyleIdx="0" presStyleCnt="7"/>
      <dgm:spPr/>
      <dgm:t>
        <a:bodyPr/>
        <a:lstStyle/>
        <a:p>
          <a:endParaRPr lang="en-US"/>
        </a:p>
      </dgm:t>
    </dgm:pt>
    <dgm:pt modelId="{C7563F37-6E47-4FC5-AB50-5B173DEB5B71}" type="pres">
      <dgm:prSet presAssocID="{DAB68467-8682-45EC-86CC-020C7FEEE0E6}" presName="dstNode" presStyleLbl="node1" presStyleIdx="0" presStyleCnt="7"/>
      <dgm:spPr/>
      <dgm:t>
        <a:bodyPr/>
        <a:lstStyle/>
        <a:p>
          <a:endParaRPr lang="en-US"/>
        </a:p>
      </dgm:t>
    </dgm:pt>
    <dgm:pt modelId="{7B250AC7-304C-4410-AA45-579DE70B1D23}" type="pres">
      <dgm:prSet presAssocID="{427569EB-58C1-40FB-96F9-6884253364FD}" presName="text_1" presStyleLbl="node1" presStyleIdx="0" presStyleCnt="7">
        <dgm:presLayoutVars>
          <dgm:bulletEnabled val="1"/>
        </dgm:presLayoutVars>
      </dgm:prSet>
      <dgm:spPr/>
      <dgm:t>
        <a:bodyPr/>
        <a:lstStyle/>
        <a:p>
          <a:endParaRPr lang="en-US"/>
        </a:p>
      </dgm:t>
    </dgm:pt>
    <dgm:pt modelId="{6DE6E3CF-80E9-43EE-84F5-C777E0B7ECFF}" type="pres">
      <dgm:prSet presAssocID="{427569EB-58C1-40FB-96F9-6884253364FD}" presName="accent_1" presStyleCnt="0"/>
      <dgm:spPr/>
      <dgm:t>
        <a:bodyPr/>
        <a:lstStyle/>
        <a:p>
          <a:endParaRPr lang="en-US"/>
        </a:p>
      </dgm:t>
    </dgm:pt>
    <dgm:pt modelId="{72F209BB-52B6-4999-858B-7FE9D9BBFDC8}" type="pres">
      <dgm:prSet presAssocID="{427569EB-58C1-40FB-96F9-6884253364FD}" presName="accentRepeatNode" presStyleLbl="solidFgAcc1" presStyleIdx="0" presStyleCnt="7"/>
      <dgm:spPr/>
      <dgm:t>
        <a:bodyPr/>
        <a:lstStyle/>
        <a:p>
          <a:endParaRPr lang="en-US"/>
        </a:p>
      </dgm:t>
      <dgm:extLst>
        <a:ext uri="{E40237B7-FDA0-4F09-8148-C483321AD2D9}">
          <dgm14:cNvPr xmlns:dgm14="http://schemas.microsoft.com/office/drawing/2010/diagram" xmlns="" id="0" name="" descr="S00-S09 Injuries to the head&#10;S10-S19 Injuries to the neck&#10;S20-S29 Injuries to the thorax&#10;S30-S39 Injuries to the abdomen, lower back, lumbar spine, pelvis and external genitals&#10;S40-S49 Injuries to the shoulder and upper arm&#10;S50-S59 Injuries to the elbow and forearm&#10;S60-S69 Injuries to the wrist, hand and fingers&#10;"/>
        </a:ext>
      </dgm:extLst>
    </dgm:pt>
    <dgm:pt modelId="{371C9CE6-FAC6-496C-9F36-2FCD5FC4B474}" type="pres">
      <dgm:prSet presAssocID="{D9C548CE-12E7-4ED1-85DC-BB94FC40529F}" presName="text_2" presStyleLbl="node1" presStyleIdx="1" presStyleCnt="7">
        <dgm:presLayoutVars>
          <dgm:bulletEnabled val="1"/>
        </dgm:presLayoutVars>
      </dgm:prSet>
      <dgm:spPr/>
      <dgm:t>
        <a:bodyPr/>
        <a:lstStyle/>
        <a:p>
          <a:endParaRPr lang="en-US"/>
        </a:p>
      </dgm:t>
    </dgm:pt>
    <dgm:pt modelId="{EF5612E3-387F-401E-B3C2-1879E61ABB7F}" type="pres">
      <dgm:prSet presAssocID="{D9C548CE-12E7-4ED1-85DC-BB94FC40529F}" presName="accent_2" presStyleCnt="0"/>
      <dgm:spPr/>
      <dgm:t>
        <a:bodyPr/>
        <a:lstStyle/>
        <a:p>
          <a:endParaRPr lang="en-US"/>
        </a:p>
      </dgm:t>
    </dgm:pt>
    <dgm:pt modelId="{6272421F-4B27-4FDF-B50D-949804A0B761}" type="pres">
      <dgm:prSet presAssocID="{D9C548CE-12E7-4ED1-85DC-BB94FC40529F}" presName="accentRepeatNode" presStyleLbl="solidFgAcc1" presStyleIdx="1" presStyleCnt="7"/>
      <dgm:spPr/>
      <dgm:t>
        <a:bodyPr/>
        <a:lstStyle/>
        <a:p>
          <a:endParaRPr lang="en-US"/>
        </a:p>
      </dgm:t>
      <dgm:extLst>
        <a:ext uri="{E40237B7-FDA0-4F09-8148-C483321AD2D9}">
          <dgm14:cNvPr xmlns:dgm14="http://schemas.microsoft.com/office/drawing/2010/diagram" xmlns="" id="0" name="" descr="S00-S09 Injuries to the head&#10;S10-S19 Injuries to the neck&#10;S20-S29 Injuries to the thorax&#10;S30-S39 Injuries to the abdomen, lower back, lumbar spine, pelvis and external genitals&#10;S40-S49 Injuries to the shoulder and upper arm&#10;S50-S59 Injuries to the elbow and forearm&#10;S60-S69 Injuries to the wrist, hand and fingers&#10;"/>
        </a:ext>
      </dgm:extLst>
    </dgm:pt>
    <dgm:pt modelId="{5CE80029-2975-45A8-A897-AD3E869145BE}" type="pres">
      <dgm:prSet presAssocID="{E7E343AB-8021-4E94-BC2B-691A9B46753E}" presName="text_3" presStyleLbl="node1" presStyleIdx="2" presStyleCnt="7">
        <dgm:presLayoutVars>
          <dgm:bulletEnabled val="1"/>
        </dgm:presLayoutVars>
      </dgm:prSet>
      <dgm:spPr/>
      <dgm:t>
        <a:bodyPr/>
        <a:lstStyle/>
        <a:p>
          <a:endParaRPr lang="en-US"/>
        </a:p>
      </dgm:t>
    </dgm:pt>
    <dgm:pt modelId="{CBF10886-BA09-4884-98C7-48A70C479551}" type="pres">
      <dgm:prSet presAssocID="{E7E343AB-8021-4E94-BC2B-691A9B46753E}" presName="accent_3" presStyleCnt="0"/>
      <dgm:spPr/>
      <dgm:t>
        <a:bodyPr/>
        <a:lstStyle/>
        <a:p>
          <a:endParaRPr lang="en-US"/>
        </a:p>
      </dgm:t>
    </dgm:pt>
    <dgm:pt modelId="{74C243F9-6694-4911-98E4-119DA10D78DC}" type="pres">
      <dgm:prSet presAssocID="{E7E343AB-8021-4E94-BC2B-691A9B46753E}" presName="accentRepeatNode" presStyleLbl="solidFgAcc1" presStyleIdx="2" presStyleCnt="7"/>
      <dgm:spPr/>
      <dgm:t>
        <a:bodyPr/>
        <a:lstStyle/>
        <a:p>
          <a:endParaRPr lang="en-US"/>
        </a:p>
      </dgm:t>
      <dgm:extLst>
        <a:ext uri="{E40237B7-FDA0-4F09-8148-C483321AD2D9}">
          <dgm14:cNvPr xmlns:dgm14="http://schemas.microsoft.com/office/drawing/2010/diagram" xmlns="" id="0" name="" descr="S00-S09 Injuries to the head&#10;S10-S19 Injuries to the neck&#10;S20-S29 Injuries to the thorax&#10;S30-S39 Injuries to the abdomen, lower back, lumbar spine, pelvis and external genitals&#10;S40-S49 Injuries to the shoulder and upper arm&#10;S50-S59 Injuries to the elbow and forearm&#10;S60-S69 Injuries to the wrist, hand and fingers&#10;"/>
        </a:ext>
      </dgm:extLst>
    </dgm:pt>
    <dgm:pt modelId="{1FE9D518-0245-4986-8B1E-51667F7A4D1D}" type="pres">
      <dgm:prSet presAssocID="{7B4DB4DE-A3B7-4754-865B-A54171CDC737}" presName="text_4" presStyleLbl="node1" presStyleIdx="3" presStyleCnt="7">
        <dgm:presLayoutVars>
          <dgm:bulletEnabled val="1"/>
        </dgm:presLayoutVars>
      </dgm:prSet>
      <dgm:spPr/>
      <dgm:t>
        <a:bodyPr/>
        <a:lstStyle/>
        <a:p>
          <a:endParaRPr lang="en-US"/>
        </a:p>
      </dgm:t>
    </dgm:pt>
    <dgm:pt modelId="{8198356E-701F-4941-A519-C971916DC2DF}" type="pres">
      <dgm:prSet presAssocID="{7B4DB4DE-A3B7-4754-865B-A54171CDC737}" presName="accent_4" presStyleCnt="0"/>
      <dgm:spPr/>
      <dgm:t>
        <a:bodyPr/>
        <a:lstStyle/>
        <a:p>
          <a:endParaRPr lang="en-US"/>
        </a:p>
      </dgm:t>
    </dgm:pt>
    <dgm:pt modelId="{FC9E1DB9-CB6D-4B91-91F7-52B896251D52}" type="pres">
      <dgm:prSet presAssocID="{7B4DB4DE-A3B7-4754-865B-A54171CDC737}" presName="accentRepeatNode" presStyleLbl="solidFgAcc1" presStyleIdx="3" presStyleCnt="7"/>
      <dgm:spPr/>
      <dgm:t>
        <a:bodyPr/>
        <a:lstStyle/>
        <a:p>
          <a:endParaRPr lang="en-US"/>
        </a:p>
      </dgm:t>
      <dgm:extLst>
        <a:ext uri="{E40237B7-FDA0-4F09-8148-C483321AD2D9}">
          <dgm14:cNvPr xmlns:dgm14="http://schemas.microsoft.com/office/drawing/2010/diagram" xmlns="" id="0" name="" descr="S00-S09 Injuries to the head&#10;S10-S19 Injuries to the neck&#10;S20-S29 Injuries to the thorax&#10;S30-S39 Injuries to the abdomen, lower back, lumbar spine, pelvis and external genitals&#10;S40-S49 Injuries to the shoulder and upper arm&#10;S50-S59 Injuries to the elbow and forearm&#10;S60-S69 Injuries to the wrist, hand and fingers&#10;"/>
        </a:ext>
      </dgm:extLst>
    </dgm:pt>
    <dgm:pt modelId="{55AB18D8-C9AE-48AA-802E-0779B9253058}" type="pres">
      <dgm:prSet presAssocID="{CC906B7C-E7A3-4811-9B39-975892AD8853}" presName="text_5" presStyleLbl="node1" presStyleIdx="4" presStyleCnt="7">
        <dgm:presLayoutVars>
          <dgm:bulletEnabled val="1"/>
        </dgm:presLayoutVars>
      </dgm:prSet>
      <dgm:spPr/>
      <dgm:t>
        <a:bodyPr/>
        <a:lstStyle/>
        <a:p>
          <a:endParaRPr lang="en-US"/>
        </a:p>
      </dgm:t>
    </dgm:pt>
    <dgm:pt modelId="{312A7FAD-7CC4-4223-B527-9B34AB4FD663}" type="pres">
      <dgm:prSet presAssocID="{CC906B7C-E7A3-4811-9B39-975892AD8853}" presName="accent_5" presStyleCnt="0"/>
      <dgm:spPr/>
      <dgm:t>
        <a:bodyPr/>
        <a:lstStyle/>
        <a:p>
          <a:endParaRPr lang="en-US"/>
        </a:p>
      </dgm:t>
    </dgm:pt>
    <dgm:pt modelId="{4BB1F34C-25D2-485E-AD46-B4CE94FB30B5}" type="pres">
      <dgm:prSet presAssocID="{CC906B7C-E7A3-4811-9B39-975892AD8853}" presName="accentRepeatNode" presStyleLbl="solidFgAcc1" presStyleIdx="4" presStyleCnt="7"/>
      <dgm:spPr/>
      <dgm:t>
        <a:bodyPr/>
        <a:lstStyle/>
        <a:p>
          <a:endParaRPr lang="en-US"/>
        </a:p>
      </dgm:t>
      <dgm:extLst>
        <a:ext uri="{E40237B7-FDA0-4F09-8148-C483321AD2D9}">
          <dgm14:cNvPr xmlns:dgm14="http://schemas.microsoft.com/office/drawing/2010/diagram" xmlns="" id="0" name="" descr="S00-S09 Injuries to the head&#10;S10-S19 Injuries to the neck&#10;S20-S29 Injuries to the thorax&#10;S30-S39 Injuries to the abdomen, lower back, lumbar spine, pelvis and external genitals&#10;S40-S49 Injuries to the shoulder and upper arm&#10;S50-S59 Injuries to the elbow and forearm&#10;S60-S69 Injuries to the wrist, hand and fingers&#10;"/>
        </a:ext>
      </dgm:extLst>
    </dgm:pt>
    <dgm:pt modelId="{EA300D27-7BFA-4447-BA03-3CFFE5425674}" type="pres">
      <dgm:prSet presAssocID="{464396D9-5B06-4FA0-B6D9-DFAB8D3488A6}" presName="text_6" presStyleLbl="node1" presStyleIdx="5" presStyleCnt="7">
        <dgm:presLayoutVars>
          <dgm:bulletEnabled val="1"/>
        </dgm:presLayoutVars>
      </dgm:prSet>
      <dgm:spPr/>
      <dgm:t>
        <a:bodyPr/>
        <a:lstStyle/>
        <a:p>
          <a:endParaRPr lang="en-US"/>
        </a:p>
      </dgm:t>
    </dgm:pt>
    <dgm:pt modelId="{3ED78D99-8F07-4B4B-93D8-2EEFC1955A52}" type="pres">
      <dgm:prSet presAssocID="{464396D9-5B06-4FA0-B6D9-DFAB8D3488A6}" presName="accent_6" presStyleCnt="0"/>
      <dgm:spPr/>
      <dgm:t>
        <a:bodyPr/>
        <a:lstStyle/>
        <a:p>
          <a:endParaRPr lang="en-US"/>
        </a:p>
      </dgm:t>
    </dgm:pt>
    <dgm:pt modelId="{F1106452-46D6-4973-B64C-1A3D62B1FB98}" type="pres">
      <dgm:prSet presAssocID="{464396D9-5B06-4FA0-B6D9-DFAB8D3488A6}" presName="accentRepeatNode" presStyleLbl="solidFgAcc1" presStyleIdx="5" presStyleCnt="7"/>
      <dgm:spPr/>
      <dgm:t>
        <a:bodyPr/>
        <a:lstStyle/>
        <a:p>
          <a:endParaRPr lang="en-US"/>
        </a:p>
      </dgm:t>
      <dgm:extLst>
        <a:ext uri="{E40237B7-FDA0-4F09-8148-C483321AD2D9}">
          <dgm14:cNvPr xmlns:dgm14="http://schemas.microsoft.com/office/drawing/2010/diagram" xmlns="" id="0" name="" descr="S00-S09 Injuries to the head&#10;S10-S19 Injuries to the neck&#10;S20-S29 Injuries to the thorax&#10;S30-S39 Injuries to the abdomen, lower back, lumbar spine, pelvis and external genitals&#10;S40-S49 Injuries to the shoulder and upper arm&#10;S50-S59 Injuries to the elbow and forearm&#10;S60-S69 Injuries to the wrist, hand and fingers&#10;"/>
        </a:ext>
      </dgm:extLst>
    </dgm:pt>
    <dgm:pt modelId="{A102B50E-7B2A-4BF4-9BC4-EFA697D7EB1C}" type="pres">
      <dgm:prSet presAssocID="{093A83B2-445B-482B-8CD9-5E46256E594C}" presName="text_7" presStyleLbl="node1" presStyleIdx="6" presStyleCnt="7">
        <dgm:presLayoutVars>
          <dgm:bulletEnabled val="1"/>
        </dgm:presLayoutVars>
      </dgm:prSet>
      <dgm:spPr/>
      <dgm:t>
        <a:bodyPr/>
        <a:lstStyle/>
        <a:p>
          <a:endParaRPr lang="en-US"/>
        </a:p>
      </dgm:t>
    </dgm:pt>
    <dgm:pt modelId="{F6368841-D39F-468C-AD5C-4853D44CF661}" type="pres">
      <dgm:prSet presAssocID="{093A83B2-445B-482B-8CD9-5E46256E594C}" presName="accent_7" presStyleCnt="0"/>
      <dgm:spPr/>
      <dgm:t>
        <a:bodyPr/>
        <a:lstStyle/>
        <a:p>
          <a:endParaRPr lang="en-US"/>
        </a:p>
      </dgm:t>
    </dgm:pt>
    <dgm:pt modelId="{F4F9D139-6454-4492-A569-86D511884618}" type="pres">
      <dgm:prSet presAssocID="{093A83B2-445B-482B-8CD9-5E46256E594C}" presName="accentRepeatNode" presStyleLbl="solidFgAcc1" presStyleIdx="6" presStyleCnt="7"/>
      <dgm:spPr/>
      <dgm:t>
        <a:bodyPr/>
        <a:lstStyle/>
        <a:p>
          <a:endParaRPr lang="en-US"/>
        </a:p>
      </dgm:t>
      <dgm:extLst>
        <a:ext uri="{E40237B7-FDA0-4F09-8148-C483321AD2D9}">
          <dgm14:cNvPr xmlns:dgm14="http://schemas.microsoft.com/office/drawing/2010/diagram" xmlns="" id="0" name="" descr="S00-S09 Injuries to the head&#10;S10-S19 Injuries to the neck&#10;S20-S29 Injuries to the thorax&#10;S30-S39 Injuries to the abdomen, lower back, lumbar spine, pelvis and external genitals&#10;S40-S49 Injuries to the shoulder and upper arm&#10;S50-S59 Injuries to the elbow and forearm&#10;S60-S69 Injuries to the wrist, hand and fingers&#10;"/>
        </a:ext>
      </dgm:extLst>
    </dgm:pt>
  </dgm:ptLst>
  <dgm:cxnLst>
    <dgm:cxn modelId="{C6113D64-55B0-40A1-BAC2-2F3ACEEE3A5A}" type="presOf" srcId="{7B4DB4DE-A3B7-4754-865B-A54171CDC737}" destId="{1FE9D518-0245-4986-8B1E-51667F7A4D1D}" srcOrd="0" destOrd="0" presId="urn:microsoft.com/office/officeart/2008/layout/VerticalCurvedList"/>
    <dgm:cxn modelId="{77DBEE42-4855-4E26-B0C5-F8FF11E017DF}" type="presOf" srcId="{DAB68467-8682-45EC-86CC-020C7FEEE0E6}" destId="{F47899F9-5B4D-4189-A6A6-7818DCB1395C}" srcOrd="0" destOrd="0" presId="urn:microsoft.com/office/officeart/2008/layout/VerticalCurvedList"/>
    <dgm:cxn modelId="{A24E5B6B-3AEE-4E10-BB66-ADD13F09EEEA}" type="presOf" srcId="{464396D9-5B06-4FA0-B6D9-DFAB8D3488A6}" destId="{EA300D27-7BFA-4447-BA03-3CFFE5425674}" srcOrd="0" destOrd="0" presId="urn:microsoft.com/office/officeart/2008/layout/VerticalCurvedList"/>
    <dgm:cxn modelId="{5134D978-6955-459F-9BA9-1C2936DBCB4E}" srcId="{DAB68467-8682-45EC-86CC-020C7FEEE0E6}" destId="{093A83B2-445B-482B-8CD9-5E46256E594C}" srcOrd="6" destOrd="0" parTransId="{C4386377-EAD4-447F-99E4-5AF7DE09DD93}" sibTransId="{FC7ADF30-E209-47B3-8790-122705AB53A7}"/>
    <dgm:cxn modelId="{A6EC6587-D87C-4F41-94FB-503518DF0E9E}" type="presOf" srcId="{CC906B7C-E7A3-4811-9B39-975892AD8853}" destId="{55AB18D8-C9AE-48AA-802E-0779B9253058}" srcOrd="0" destOrd="0" presId="urn:microsoft.com/office/officeart/2008/layout/VerticalCurvedList"/>
    <dgm:cxn modelId="{188F04B0-2FE8-46F6-97B9-DFB7A3477398}" srcId="{DAB68467-8682-45EC-86CC-020C7FEEE0E6}" destId="{427569EB-58C1-40FB-96F9-6884253364FD}" srcOrd="0" destOrd="0" parTransId="{0A9098DB-CCE2-4010-B7A5-41C51ECF701D}" sibTransId="{2DA64FDC-AA36-44C6-83BE-6F4D225610FF}"/>
    <dgm:cxn modelId="{20162BC5-3C8C-44A4-8E23-F3C3F395DE8F}" srcId="{DAB68467-8682-45EC-86CC-020C7FEEE0E6}" destId="{464396D9-5B06-4FA0-B6D9-DFAB8D3488A6}" srcOrd="5" destOrd="0" parTransId="{001441E4-7BC2-48A6-942F-934763F6C5F9}" sibTransId="{F5F5DC89-B18F-4935-95EC-A650851C7F7A}"/>
    <dgm:cxn modelId="{BC87B75C-4F8D-48DE-8F32-01E384710606}" srcId="{DAB68467-8682-45EC-86CC-020C7FEEE0E6}" destId="{CC906B7C-E7A3-4811-9B39-975892AD8853}" srcOrd="4" destOrd="0" parTransId="{364C535C-9F52-4500-BE93-E95861359AB2}" sibTransId="{E45A4D9E-B6A6-471F-9E11-46C73742C78B}"/>
    <dgm:cxn modelId="{52D01E4D-CF80-4BA3-BCEF-CB8C8DE683A6}" type="presOf" srcId="{2DA64FDC-AA36-44C6-83BE-6F4D225610FF}" destId="{799F458E-0BD1-4EC9-BE5F-F2EAFB52260C}" srcOrd="0" destOrd="0" presId="urn:microsoft.com/office/officeart/2008/layout/VerticalCurvedList"/>
    <dgm:cxn modelId="{C4A50FA1-F688-4709-8575-FC2EF3CBAF3F}" srcId="{DAB68467-8682-45EC-86CC-020C7FEEE0E6}" destId="{E7E343AB-8021-4E94-BC2B-691A9B46753E}" srcOrd="2" destOrd="0" parTransId="{B50706B4-CDB2-4402-B5E6-2CBF6A18E0DD}" sibTransId="{A3AF7761-7621-4FA5-8893-588871431908}"/>
    <dgm:cxn modelId="{05663D78-F60F-43BA-B778-0D3E33CD4EFC}" srcId="{DAB68467-8682-45EC-86CC-020C7FEEE0E6}" destId="{D9C548CE-12E7-4ED1-85DC-BB94FC40529F}" srcOrd="1" destOrd="0" parTransId="{11C7A568-6F16-4BC9-BF1E-499758103550}" sibTransId="{2F702878-BCE1-4376-A5DC-A298F1AF610D}"/>
    <dgm:cxn modelId="{C47F26D6-91BF-4F46-9E15-AE627C399CE9}" type="presOf" srcId="{427569EB-58C1-40FB-96F9-6884253364FD}" destId="{7B250AC7-304C-4410-AA45-579DE70B1D23}" srcOrd="0" destOrd="0" presId="urn:microsoft.com/office/officeart/2008/layout/VerticalCurvedList"/>
    <dgm:cxn modelId="{5CB1DE02-7F8F-4937-811D-E1AE2F7C46B7}" type="presOf" srcId="{D9C548CE-12E7-4ED1-85DC-BB94FC40529F}" destId="{371C9CE6-FAC6-496C-9F36-2FCD5FC4B474}" srcOrd="0" destOrd="0" presId="urn:microsoft.com/office/officeart/2008/layout/VerticalCurvedList"/>
    <dgm:cxn modelId="{4A6B9FAD-E677-40AE-84CB-E4462C5CE557}" type="presOf" srcId="{093A83B2-445B-482B-8CD9-5E46256E594C}" destId="{A102B50E-7B2A-4BF4-9BC4-EFA697D7EB1C}" srcOrd="0" destOrd="0" presId="urn:microsoft.com/office/officeart/2008/layout/VerticalCurvedList"/>
    <dgm:cxn modelId="{6AFA774B-8A72-479E-A3F6-66B22ADB467F}" srcId="{DAB68467-8682-45EC-86CC-020C7FEEE0E6}" destId="{7B4DB4DE-A3B7-4754-865B-A54171CDC737}" srcOrd="3" destOrd="0" parTransId="{8DD67449-1F7D-4DC9-A073-D7668A1FCFEA}" sibTransId="{7741188E-4FBB-405F-A710-F27B101BB0EC}"/>
    <dgm:cxn modelId="{D6C6DBFB-60E3-47F1-9A34-63E6FC59B006}" type="presOf" srcId="{E7E343AB-8021-4E94-BC2B-691A9B46753E}" destId="{5CE80029-2975-45A8-A897-AD3E869145BE}" srcOrd="0" destOrd="0" presId="urn:microsoft.com/office/officeart/2008/layout/VerticalCurvedList"/>
    <dgm:cxn modelId="{4EDCD44B-F70A-45E4-87B1-AC632415214E}" type="presParOf" srcId="{F47899F9-5B4D-4189-A6A6-7818DCB1395C}" destId="{DB7FC674-80FA-4E50-9A26-23612E792DAE}" srcOrd="0" destOrd="0" presId="urn:microsoft.com/office/officeart/2008/layout/VerticalCurvedList"/>
    <dgm:cxn modelId="{F0DCE18C-4B1E-478C-BD2C-03B636ABCA96}" type="presParOf" srcId="{DB7FC674-80FA-4E50-9A26-23612E792DAE}" destId="{9AF89082-1B60-49A7-B73F-4FF070127163}" srcOrd="0" destOrd="0" presId="urn:microsoft.com/office/officeart/2008/layout/VerticalCurvedList"/>
    <dgm:cxn modelId="{110CA218-F7AC-466B-B927-C83E537C6C40}" type="presParOf" srcId="{9AF89082-1B60-49A7-B73F-4FF070127163}" destId="{2E2A432B-4599-43E1-B328-2B42EB03A9C0}" srcOrd="0" destOrd="0" presId="urn:microsoft.com/office/officeart/2008/layout/VerticalCurvedList"/>
    <dgm:cxn modelId="{FD0C35DB-7C3F-4CCE-8662-9461F1A35B4E}" type="presParOf" srcId="{9AF89082-1B60-49A7-B73F-4FF070127163}" destId="{799F458E-0BD1-4EC9-BE5F-F2EAFB52260C}" srcOrd="1" destOrd="0" presId="urn:microsoft.com/office/officeart/2008/layout/VerticalCurvedList"/>
    <dgm:cxn modelId="{576F1A3A-F688-4EB7-97BD-AB78FB707A9A}" type="presParOf" srcId="{9AF89082-1B60-49A7-B73F-4FF070127163}" destId="{474CFD34-929E-41B9-AD7A-90738F0DC676}" srcOrd="2" destOrd="0" presId="urn:microsoft.com/office/officeart/2008/layout/VerticalCurvedList"/>
    <dgm:cxn modelId="{6A4395F7-9C41-4FA6-920F-AF692B1EEB29}" type="presParOf" srcId="{9AF89082-1B60-49A7-B73F-4FF070127163}" destId="{C7563F37-6E47-4FC5-AB50-5B173DEB5B71}" srcOrd="3" destOrd="0" presId="urn:microsoft.com/office/officeart/2008/layout/VerticalCurvedList"/>
    <dgm:cxn modelId="{A62DA094-55CC-4FDB-83A3-D66507871272}" type="presParOf" srcId="{DB7FC674-80FA-4E50-9A26-23612E792DAE}" destId="{7B250AC7-304C-4410-AA45-579DE70B1D23}" srcOrd="1" destOrd="0" presId="urn:microsoft.com/office/officeart/2008/layout/VerticalCurvedList"/>
    <dgm:cxn modelId="{9D793619-2F0A-459D-8918-9A06BE91154B}" type="presParOf" srcId="{DB7FC674-80FA-4E50-9A26-23612E792DAE}" destId="{6DE6E3CF-80E9-43EE-84F5-C777E0B7ECFF}" srcOrd="2" destOrd="0" presId="urn:microsoft.com/office/officeart/2008/layout/VerticalCurvedList"/>
    <dgm:cxn modelId="{EE972B91-B4BC-4238-BE2F-7400A15357F3}" type="presParOf" srcId="{6DE6E3CF-80E9-43EE-84F5-C777E0B7ECFF}" destId="{72F209BB-52B6-4999-858B-7FE9D9BBFDC8}" srcOrd="0" destOrd="0" presId="urn:microsoft.com/office/officeart/2008/layout/VerticalCurvedList"/>
    <dgm:cxn modelId="{D9E99540-5C42-4AAA-8D65-F1097BC4077D}" type="presParOf" srcId="{DB7FC674-80FA-4E50-9A26-23612E792DAE}" destId="{371C9CE6-FAC6-496C-9F36-2FCD5FC4B474}" srcOrd="3" destOrd="0" presId="urn:microsoft.com/office/officeart/2008/layout/VerticalCurvedList"/>
    <dgm:cxn modelId="{25F17206-662C-453E-AC17-F98A5D1E0FE3}" type="presParOf" srcId="{DB7FC674-80FA-4E50-9A26-23612E792DAE}" destId="{EF5612E3-387F-401E-B3C2-1879E61ABB7F}" srcOrd="4" destOrd="0" presId="urn:microsoft.com/office/officeart/2008/layout/VerticalCurvedList"/>
    <dgm:cxn modelId="{8ADEB16E-6988-4530-8591-99A66E04156E}" type="presParOf" srcId="{EF5612E3-387F-401E-B3C2-1879E61ABB7F}" destId="{6272421F-4B27-4FDF-B50D-949804A0B761}" srcOrd="0" destOrd="0" presId="urn:microsoft.com/office/officeart/2008/layout/VerticalCurvedList"/>
    <dgm:cxn modelId="{2F219CD0-0B3F-43FE-94FC-7F9D5C01D41E}" type="presParOf" srcId="{DB7FC674-80FA-4E50-9A26-23612E792DAE}" destId="{5CE80029-2975-45A8-A897-AD3E869145BE}" srcOrd="5" destOrd="0" presId="urn:microsoft.com/office/officeart/2008/layout/VerticalCurvedList"/>
    <dgm:cxn modelId="{CE66C6A4-FFE5-4782-8CDC-BE16CFE2934C}" type="presParOf" srcId="{DB7FC674-80FA-4E50-9A26-23612E792DAE}" destId="{CBF10886-BA09-4884-98C7-48A70C479551}" srcOrd="6" destOrd="0" presId="urn:microsoft.com/office/officeart/2008/layout/VerticalCurvedList"/>
    <dgm:cxn modelId="{AD7793E7-C0C0-44C1-88BB-9D5CC9BE26F5}" type="presParOf" srcId="{CBF10886-BA09-4884-98C7-48A70C479551}" destId="{74C243F9-6694-4911-98E4-119DA10D78DC}" srcOrd="0" destOrd="0" presId="urn:microsoft.com/office/officeart/2008/layout/VerticalCurvedList"/>
    <dgm:cxn modelId="{1E725F8E-7D1D-4DF6-ACA7-4AA7A7D3AF99}" type="presParOf" srcId="{DB7FC674-80FA-4E50-9A26-23612E792DAE}" destId="{1FE9D518-0245-4986-8B1E-51667F7A4D1D}" srcOrd="7" destOrd="0" presId="urn:microsoft.com/office/officeart/2008/layout/VerticalCurvedList"/>
    <dgm:cxn modelId="{67DAB126-7A2D-46C0-8A5C-9C6C2F815957}" type="presParOf" srcId="{DB7FC674-80FA-4E50-9A26-23612E792DAE}" destId="{8198356E-701F-4941-A519-C971916DC2DF}" srcOrd="8" destOrd="0" presId="urn:microsoft.com/office/officeart/2008/layout/VerticalCurvedList"/>
    <dgm:cxn modelId="{9C98F7DA-A79E-4B38-80FD-59935DE43A78}" type="presParOf" srcId="{8198356E-701F-4941-A519-C971916DC2DF}" destId="{FC9E1DB9-CB6D-4B91-91F7-52B896251D52}" srcOrd="0" destOrd="0" presId="urn:microsoft.com/office/officeart/2008/layout/VerticalCurvedList"/>
    <dgm:cxn modelId="{B96B1D5E-ED4F-43DF-A7C4-F92097C34B61}" type="presParOf" srcId="{DB7FC674-80FA-4E50-9A26-23612E792DAE}" destId="{55AB18D8-C9AE-48AA-802E-0779B9253058}" srcOrd="9" destOrd="0" presId="urn:microsoft.com/office/officeart/2008/layout/VerticalCurvedList"/>
    <dgm:cxn modelId="{B9EAA859-B5E5-4DFB-959D-25E8C608AD69}" type="presParOf" srcId="{DB7FC674-80FA-4E50-9A26-23612E792DAE}" destId="{312A7FAD-7CC4-4223-B527-9B34AB4FD663}" srcOrd="10" destOrd="0" presId="urn:microsoft.com/office/officeart/2008/layout/VerticalCurvedList"/>
    <dgm:cxn modelId="{E696A0FF-5B25-4B34-BC2C-43235FADF30B}" type="presParOf" srcId="{312A7FAD-7CC4-4223-B527-9B34AB4FD663}" destId="{4BB1F34C-25D2-485E-AD46-B4CE94FB30B5}" srcOrd="0" destOrd="0" presId="urn:microsoft.com/office/officeart/2008/layout/VerticalCurvedList"/>
    <dgm:cxn modelId="{7F318ADD-54BF-462C-871C-C30564989278}" type="presParOf" srcId="{DB7FC674-80FA-4E50-9A26-23612E792DAE}" destId="{EA300D27-7BFA-4447-BA03-3CFFE5425674}" srcOrd="11" destOrd="0" presId="urn:microsoft.com/office/officeart/2008/layout/VerticalCurvedList"/>
    <dgm:cxn modelId="{BA90652F-3540-4250-8E48-1508F4A34924}" type="presParOf" srcId="{DB7FC674-80FA-4E50-9A26-23612E792DAE}" destId="{3ED78D99-8F07-4B4B-93D8-2EEFC1955A52}" srcOrd="12" destOrd="0" presId="urn:microsoft.com/office/officeart/2008/layout/VerticalCurvedList"/>
    <dgm:cxn modelId="{95156DDE-0EED-4FD7-8573-AC7708AB5633}" type="presParOf" srcId="{3ED78D99-8F07-4B4B-93D8-2EEFC1955A52}" destId="{F1106452-46D6-4973-B64C-1A3D62B1FB98}" srcOrd="0" destOrd="0" presId="urn:microsoft.com/office/officeart/2008/layout/VerticalCurvedList"/>
    <dgm:cxn modelId="{1C87EC6C-EDC0-444D-89B0-5EF77E353FAF}" type="presParOf" srcId="{DB7FC674-80FA-4E50-9A26-23612E792DAE}" destId="{A102B50E-7B2A-4BF4-9BC4-EFA697D7EB1C}" srcOrd="13" destOrd="0" presId="urn:microsoft.com/office/officeart/2008/layout/VerticalCurvedList"/>
    <dgm:cxn modelId="{7ED08FAC-9301-43F3-85AC-31CC36F5E477}" type="presParOf" srcId="{DB7FC674-80FA-4E50-9A26-23612E792DAE}" destId="{F6368841-D39F-468C-AD5C-4853D44CF661}" srcOrd="14" destOrd="0" presId="urn:microsoft.com/office/officeart/2008/layout/VerticalCurvedList"/>
    <dgm:cxn modelId="{088C56B2-37AE-4720-BCF5-B8BE59157DD3}" type="presParOf" srcId="{F6368841-D39F-468C-AD5C-4853D44CF661}" destId="{F4F9D139-6454-4492-A569-86D511884618}"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3CBDEC2-B51C-44EC-9526-851CC6524165}" type="doc">
      <dgm:prSet loTypeId="urn:microsoft.com/office/officeart/2008/layout/LinedList" loCatId="list" qsTypeId="urn:microsoft.com/office/officeart/2005/8/quickstyle/3d1" qsCatId="3D" csTypeId="urn:microsoft.com/office/officeart/2005/8/colors/accent1_4" csCatId="accent1" phldr="1"/>
      <dgm:spPr/>
      <dgm:t>
        <a:bodyPr/>
        <a:lstStyle/>
        <a:p>
          <a:endParaRPr lang="en-US"/>
        </a:p>
      </dgm:t>
    </dgm:pt>
    <dgm:pt modelId="{C0C4001F-B877-4A32-8E7A-1E6F9FB0AB44}">
      <dgm:prSet custT="1"/>
      <dgm:spPr/>
      <dgm:t>
        <a:bodyPr/>
        <a:lstStyle/>
        <a:p>
          <a:pPr rtl="0"/>
          <a:r>
            <a:rPr lang="en-US" sz="2800" dirty="0" smtClean="0"/>
            <a:t>S82.001  Unspecified fracture of </a:t>
          </a:r>
          <a:r>
            <a:rPr lang="en-US" sz="2800" b="1" u="sng" dirty="0" smtClean="0">
              <a:solidFill>
                <a:schemeClr val="accent1">
                  <a:lumMod val="60000"/>
                  <a:lumOff val="40000"/>
                </a:schemeClr>
              </a:solidFill>
            </a:rPr>
            <a:t>right</a:t>
          </a:r>
          <a:r>
            <a:rPr lang="en-US" sz="2800" u="none" dirty="0" smtClean="0"/>
            <a:t> </a:t>
          </a:r>
          <a:r>
            <a:rPr lang="en-US" sz="2800" dirty="0" smtClean="0"/>
            <a:t>patella  </a:t>
          </a:r>
          <a:endParaRPr lang="en-US" sz="2800" dirty="0"/>
        </a:p>
      </dgm:t>
      <dgm:extLst>
        <a:ext uri="{E40237B7-FDA0-4F09-8148-C483321AD2D9}">
          <dgm14:cNvPr xmlns:dgm14="http://schemas.microsoft.com/office/drawing/2010/diagram" xmlns="" id="0" name="" descr="S82.001  Unspecified fracture of right patella  &#10;S82.002  Unspecified fracture of left patella&#10;S82.009  Unspecified fracture of unspecified patella&#10;"/>
        </a:ext>
      </dgm:extLst>
    </dgm:pt>
    <dgm:pt modelId="{79300A69-4B65-4C88-A995-0EC7EAC1382E}" type="parTrans" cxnId="{88AF9A7A-3C02-4203-915D-240924BFC15D}">
      <dgm:prSet/>
      <dgm:spPr/>
      <dgm:t>
        <a:bodyPr/>
        <a:lstStyle/>
        <a:p>
          <a:endParaRPr lang="en-US" sz="2800"/>
        </a:p>
      </dgm:t>
    </dgm:pt>
    <dgm:pt modelId="{D374C3AD-90C9-4F59-BE1A-E856F2E5571C}" type="sibTrans" cxnId="{88AF9A7A-3C02-4203-915D-240924BFC15D}">
      <dgm:prSet/>
      <dgm:spPr/>
      <dgm:t>
        <a:bodyPr/>
        <a:lstStyle/>
        <a:p>
          <a:endParaRPr lang="en-US" sz="2800"/>
        </a:p>
      </dgm:t>
    </dgm:pt>
    <dgm:pt modelId="{08D94E4B-67A6-4189-883A-C5C00E5594AE}">
      <dgm:prSet custT="1"/>
      <dgm:spPr/>
      <dgm:t>
        <a:bodyPr/>
        <a:lstStyle/>
        <a:p>
          <a:pPr rtl="0"/>
          <a:r>
            <a:rPr lang="en-US" sz="2800" dirty="0" smtClean="0"/>
            <a:t>S82.002  Unspecified fracture of </a:t>
          </a:r>
          <a:r>
            <a:rPr lang="en-US" sz="2800" b="1" u="sng" dirty="0" smtClean="0">
              <a:solidFill>
                <a:schemeClr val="accent1">
                  <a:lumMod val="60000"/>
                  <a:lumOff val="40000"/>
                </a:schemeClr>
              </a:solidFill>
            </a:rPr>
            <a:t>left</a:t>
          </a:r>
          <a:r>
            <a:rPr lang="en-US" sz="2800" b="1" dirty="0" smtClean="0"/>
            <a:t> </a:t>
          </a:r>
          <a:r>
            <a:rPr lang="en-US" sz="2800" dirty="0" smtClean="0"/>
            <a:t>patella</a:t>
          </a:r>
          <a:endParaRPr lang="en-US" sz="2800" dirty="0"/>
        </a:p>
      </dgm:t>
      <dgm:extLst>
        <a:ext uri="{E40237B7-FDA0-4F09-8148-C483321AD2D9}">
          <dgm14:cNvPr xmlns:dgm14="http://schemas.microsoft.com/office/drawing/2010/diagram" xmlns="" id="0" name="" descr="S82.001  Unspecified fracture of right patella  &#10;S82.002  Unspecified fracture of left patella&#10;S82.009  Unspecified fracture of unspecified patella&#10;"/>
        </a:ext>
      </dgm:extLst>
    </dgm:pt>
    <dgm:pt modelId="{76FCBB0F-E68A-409A-B86C-E728169E1EB4}" type="parTrans" cxnId="{C2AA11C5-B5A5-4DF4-A247-88DF51AF0FD0}">
      <dgm:prSet/>
      <dgm:spPr/>
      <dgm:t>
        <a:bodyPr/>
        <a:lstStyle/>
        <a:p>
          <a:endParaRPr lang="en-US" sz="2800"/>
        </a:p>
      </dgm:t>
    </dgm:pt>
    <dgm:pt modelId="{17DA18CC-E6DF-47C4-918D-1E5E252BDEA8}" type="sibTrans" cxnId="{C2AA11C5-B5A5-4DF4-A247-88DF51AF0FD0}">
      <dgm:prSet/>
      <dgm:spPr/>
      <dgm:t>
        <a:bodyPr/>
        <a:lstStyle/>
        <a:p>
          <a:endParaRPr lang="en-US" sz="2800"/>
        </a:p>
      </dgm:t>
    </dgm:pt>
    <dgm:pt modelId="{A4B00B73-3B39-426E-8680-F93A0287F397}">
      <dgm:prSet custT="1"/>
      <dgm:spPr/>
      <dgm:t>
        <a:bodyPr/>
        <a:lstStyle/>
        <a:p>
          <a:pPr rtl="0"/>
          <a:r>
            <a:rPr lang="en-US" sz="2800" dirty="0" smtClean="0"/>
            <a:t>S82.009  Unspecified fracture of </a:t>
          </a:r>
          <a:r>
            <a:rPr lang="en-US" sz="2800" b="1" u="sng" dirty="0" smtClean="0">
              <a:solidFill>
                <a:schemeClr val="accent1">
                  <a:lumMod val="60000"/>
                  <a:lumOff val="40000"/>
                </a:schemeClr>
              </a:solidFill>
            </a:rPr>
            <a:t>unspecified</a:t>
          </a:r>
          <a:r>
            <a:rPr lang="en-US" sz="2800" b="1" dirty="0" smtClean="0"/>
            <a:t> </a:t>
          </a:r>
          <a:r>
            <a:rPr lang="en-US" sz="2800" dirty="0" smtClean="0"/>
            <a:t>patella</a:t>
          </a:r>
          <a:endParaRPr lang="en-US" sz="2800" dirty="0"/>
        </a:p>
      </dgm:t>
      <dgm:extLst>
        <a:ext uri="{E40237B7-FDA0-4F09-8148-C483321AD2D9}">
          <dgm14:cNvPr xmlns:dgm14="http://schemas.microsoft.com/office/drawing/2010/diagram" xmlns="" id="0" name="" descr="S82.001  Unspecified fracture of right patella  &#10;S82.002  Unspecified fracture of left patella&#10;S82.009  Unspecified fracture of unspecified patella&#10;"/>
        </a:ext>
      </dgm:extLst>
    </dgm:pt>
    <dgm:pt modelId="{4C60BE57-270D-48D2-8EA5-0C361C033CD1}" type="parTrans" cxnId="{3D3CC889-E9BC-4B63-BED0-9B280147E02F}">
      <dgm:prSet/>
      <dgm:spPr/>
      <dgm:t>
        <a:bodyPr/>
        <a:lstStyle/>
        <a:p>
          <a:endParaRPr lang="en-US" sz="2800"/>
        </a:p>
      </dgm:t>
    </dgm:pt>
    <dgm:pt modelId="{BE3A3D2F-56C6-410F-9CD2-F00207276341}" type="sibTrans" cxnId="{3D3CC889-E9BC-4B63-BED0-9B280147E02F}">
      <dgm:prSet/>
      <dgm:spPr/>
      <dgm:t>
        <a:bodyPr/>
        <a:lstStyle/>
        <a:p>
          <a:endParaRPr lang="en-US" sz="2800"/>
        </a:p>
      </dgm:t>
    </dgm:pt>
    <dgm:pt modelId="{40E5B36E-58B9-43DF-9322-8D70A1403759}" type="pres">
      <dgm:prSet presAssocID="{13CBDEC2-B51C-44EC-9526-851CC6524165}" presName="vert0" presStyleCnt="0">
        <dgm:presLayoutVars>
          <dgm:dir/>
          <dgm:animOne val="branch"/>
          <dgm:animLvl val="lvl"/>
        </dgm:presLayoutVars>
      </dgm:prSet>
      <dgm:spPr/>
      <dgm:t>
        <a:bodyPr/>
        <a:lstStyle/>
        <a:p>
          <a:endParaRPr lang="en-US"/>
        </a:p>
      </dgm:t>
    </dgm:pt>
    <dgm:pt modelId="{088F5946-D5E7-49B3-9069-147C820C5EFE}" type="pres">
      <dgm:prSet presAssocID="{C0C4001F-B877-4A32-8E7A-1E6F9FB0AB44}" presName="thickLine" presStyleLbl="alignNode1" presStyleIdx="0" presStyleCnt="3"/>
      <dgm:spPr/>
      <dgm:t>
        <a:bodyPr/>
        <a:lstStyle/>
        <a:p>
          <a:endParaRPr lang="en-US"/>
        </a:p>
      </dgm:t>
      <dgm:extLst>
        <a:ext uri="{E40237B7-FDA0-4F09-8148-C483321AD2D9}">
          <dgm14:cNvPr xmlns:dgm14="http://schemas.microsoft.com/office/drawing/2010/diagram" xmlns="" id="0" name="" descr="S82.001  Unspecified fracture of right patella  &#10;S82.002  Unspecified fracture of left patella&#10;S82.009  Unspecified fracture of unspecified patella&#10;"/>
        </a:ext>
      </dgm:extLst>
    </dgm:pt>
    <dgm:pt modelId="{3E3DF630-9E21-4BEF-82F9-35AAE377785A}" type="pres">
      <dgm:prSet presAssocID="{C0C4001F-B877-4A32-8E7A-1E6F9FB0AB44}" presName="horz1" presStyleCnt="0"/>
      <dgm:spPr/>
      <dgm:t>
        <a:bodyPr/>
        <a:lstStyle/>
        <a:p>
          <a:endParaRPr lang="en-US"/>
        </a:p>
      </dgm:t>
    </dgm:pt>
    <dgm:pt modelId="{EC261F72-7EA1-466A-8C35-0EA11EA51C68}" type="pres">
      <dgm:prSet presAssocID="{C0C4001F-B877-4A32-8E7A-1E6F9FB0AB44}" presName="tx1" presStyleLbl="revTx" presStyleIdx="0" presStyleCnt="3"/>
      <dgm:spPr/>
      <dgm:t>
        <a:bodyPr/>
        <a:lstStyle/>
        <a:p>
          <a:endParaRPr lang="en-US"/>
        </a:p>
      </dgm:t>
    </dgm:pt>
    <dgm:pt modelId="{A2A2825D-75FA-409F-B32A-A751F5560960}" type="pres">
      <dgm:prSet presAssocID="{C0C4001F-B877-4A32-8E7A-1E6F9FB0AB44}" presName="vert1" presStyleCnt="0"/>
      <dgm:spPr/>
      <dgm:t>
        <a:bodyPr/>
        <a:lstStyle/>
        <a:p>
          <a:endParaRPr lang="en-US"/>
        </a:p>
      </dgm:t>
    </dgm:pt>
    <dgm:pt modelId="{1176DF75-62F6-40F9-B3CC-787A4EED741E}" type="pres">
      <dgm:prSet presAssocID="{08D94E4B-67A6-4189-883A-C5C00E5594AE}" presName="thickLine" presStyleLbl="alignNode1" presStyleIdx="1" presStyleCnt="3"/>
      <dgm:spPr/>
      <dgm:t>
        <a:bodyPr/>
        <a:lstStyle/>
        <a:p>
          <a:endParaRPr lang="en-US"/>
        </a:p>
      </dgm:t>
      <dgm:extLst>
        <a:ext uri="{E40237B7-FDA0-4F09-8148-C483321AD2D9}">
          <dgm14:cNvPr xmlns:dgm14="http://schemas.microsoft.com/office/drawing/2010/diagram" xmlns="" id="0" name="" descr="S82.001  Unspecified fracture of right patella  &#10;S82.002  Unspecified fracture of left patella&#10;S82.009  Unspecified fracture of unspecified patella&#10;"/>
        </a:ext>
      </dgm:extLst>
    </dgm:pt>
    <dgm:pt modelId="{CF2CC431-2DE0-4B8C-86B4-E2C9D6FD76D5}" type="pres">
      <dgm:prSet presAssocID="{08D94E4B-67A6-4189-883A-C5C00E5594AE}" presName="horz1" presStyleCnt="0"/>
      <dgm:spPr/>
      <dgm:t>
        <a:bodyPr/>
        <a:lstStyle/>
        <a:p>
          <a:endParaRPr lang="en-US"/>
        </a:p>
      </dgm:t>
    </dgm:pt>
    <dgm:pt modelId="{12DEB59D-0E6B-4042-A90E-AFB9BE15FF12}" type="pres">
      <dgm:prSet presAssocID="{08D94E4B-67A6-4189-883A-C5C00E5594AE}" presName="tx1" presStyleLbl="revTx" presStyleIdx="1" presStyleCnt="3"/>
      <dgm:spPr/>
      <dgm:t>
        <a:bodyPr/>
        <a:lstStyle/>
        <a:p>
          <a:endParaRPr lang="en-US"/>
        </a:p>
      </dgm:t>
    </dgm:pt>
    <dgm:pt modelId="{6117608D-0E1B-424B-A9B5-30CB6165C269}" type="pres">
      <dgm:prSet presAssocID="{08D94E4B-67A6-4189-883A-C5C00E5594AE}" presName="vert1" presStyleCnt="0"/>
      <dgm:spPr/>
      <dgm:t>
        <a:bodyPr/>
        <a:lstStyle/>
        <a:p>
          <a:endParaRPr lang="en-US"/>
        </a:p>
      </dgm:t>
    </dgm:pt>
    <dgm:pt modelId="{D72AF509-562E-4559-B9AC-A9C3A2C4D36A}" type="pres">
      <dgm:prSet presAssocID="{A4B00B73-3B39-426E-8680-F93A0287F397}" presName="thickLine" presStyleLbl="alignNode1" presStyleIdx="2" presStyleCnt="3"/>
      <dgm:spPr/>
      <dgm:t>
        <a:bodyPr/>
        <a:lstStyle/>
        <a:p>
          <a:endParaRPr lang="en-US"/>
        </a:p>
      </dgm:t>
      <dgm:extLst>
        <a:ext uri="{E40237B7-FDA0-4F09-8148-C483321AD2D9}">
          <dgm14:cNvPr xmlns:dgm14="http://schemas.microsoft.com/office/drawing/2010/diagram" xmlns="" id="0" name="" descr="S82.001  Unspecified fracture of right patella  &#10;S82.002  Unspecified fracture of left patella&#10;S82.009  Unspecified fracture of unspecified patella&#10;"/>
        </a:ext>
      </dgm:extLst>
    </dgm:pt>
    <dgm:pt modelId="{35311BAD-A48D-4E7C-B29F-BFBAA3FECBB2}" type="pres">
      <dgm:prSet presAssocID="{A4B00B73-3B39-426E-8680-F93A0287F397}" presName="horz1" presStyleCnt="0"/>
      <dgm:spPr/>
      <dgm:t>
        <a:bodyPr/>
        <a:lstStyle/>
        <a:p>
          <a:endParaRPr lang="en-US"/>
        </a:p>
      </dgm:t>
    </dgm:pt>
    <dgm:pt modelId="{563194B5-97AD-493D-980D-67924687F2BB}" type="pres">
      <dgm:prSet presAssocID="{A4B00B73-3B39-426E-8680-F93A0287F397}" presName="tx1" presStyleLbl="revTx" presStyleIdx="2" presStyleCnt="3"/>
      <dgm:spPr/>
      <dgm:t>
        <a:bodyPr/>
        <a:lstStyle/>
        <a:p>
          <a:endParaRPr lang="en-US"/>
        </a:p>
      </dgm:t>
    </dgm:pt>
    <dgm:pt modelId="{D36E372C-E5FD-4D7D-8F83-98DFE71B2CEB}" type="pres">
      <dgm:prSet presAssocID="{A4B00B73-3B39-426E-8680-F93A0287F397}" presName="vert1" presStyleCnt="0"/>
      <dgm:spPr/>
      <dgm:t>
        <a:bodyPr/>
        <a:lstStyle/>
        <a:p>
          <a:endParaRPr lang="en-US"/>
        </a:p>
      </dgm:t>
    </dgm:pt>
  </dgm:ptLst>
  <dgm:cxnLst>
    <dgm:cxn modelId="{C2AA11C5-B5A5-4DF4-A247-88DF51AF0FD0}" srcId="{13CBDEC2-B51C-44EC-9526-851CC6524165}" destId="{08D94E4B-67A6-4189-883A-C5C00E5594AE}" srcOrd="1" destOrd="0" parTransId="{76FCBB0F-E68A-409A-B86C-E728169E1EB4}" sibTransId="{17DA18CC-E6DF-47C4-918D-1E5E252BDEA8}"/>
    <dgm:cxn modelId="{3D3CC889-E9BC-4B63-BED0-9B280147E02F}" srcId="{13CBDEC2-B51C-44EC-9526-851CC6524165}" destId="{A4B00B73-3B39-426E-8680-F93A0287F397}" srcOrd="2" destOrd="0" parTransId="{4C60BE57-270D-48D2-8EA5-0C361C033CD1}" sibTransId="{BE3A3D2F-56C6-410F-9CD2-F00207276341}"/>
    <dgm:cxn modelId="{F958495D-90BB-49A0-9699-51CF954D694F}" type="presOf" srcId="{08D94E4B-67A6-4189-883A-C5C00E5594AE}" destId="{12DEB59D-0E6B-4042-A90E-AFB9BE15FF12}" srcOrd="0" destOrd="0" presId="urn:microsoft.com/office/officeart/2008/layout/LinedList"/>
    <dgm:cxn modelId="{4B7123F2-829B-40C7-B414-8E0C0E87B6B5}" type="presOf" srcId="{13CBDEC2-B51C-44EC-9526-851CC6524165}" destId="{40E5B36E-58B9-43DF-9322-8D70A1403759}" srcOrd="0" destOrd="0" presId="urn:microsoft.com/office/officeart/2008/layout/LinedList"/>
    <dgm:cxn modelId="{2FD1DDC5-3F85-494D-A94D-5B82A097AFFE}" type="presOf" srcId="{C0C4001F-B877-4A32-8E7A-1E6F9FB0AB44}" destId="{EC261F72-7EA1-466A-8C35-0EA11EA51C68}" srcOrd="0" destOrd="0" presId="urn:microsoft.com/office/officeart/2008/layout/LinedList"/>
    <dgm:cxn modelId="{D987E659-9391-42CC-8D20-8A2910382EB1}" type="presOf" srcId="{A4B00B73-3B39-426E-8680-F93A0287F397}" destId="{563194B5-97AD-493D-980D-67924687F2BB}" srcOrd="0" destOrd="0" presId="urn:microsoft.com/office/officeart/2008/layout/LinedList"/>
    <dgm:cxn modelId="{88AF9A7A-3C02-4203-915D-240924BFC15D}" srcId="{13CBDEC2-B51C-44EC-9526-851CC6524165}" destId="{C0C4001F-B877-4A32-8E7A-1E6F9FB0AB44}" srcOrd="0" destOrd="0" parTransId="{79300A69-4B65-4C88-A995-0EC7EAC1382E}" sibTransId="{D374C3AD-90C9-4F59-BE1A-E856F2E5571C}"/>
    <dgm:cxn modelId="{978A1FDD-A144-435F-9373-B5502B41C4D2}" type="presParOf" srcId="{40E5B36E-58B9-43DF-9322-8D70A1403759}" destId="{088F5946-D5E7-49B3-9069-147C820C5EFE}" srcOrd="0" destOrd="0" presId="urn:microsoft.com/office/officeart/2008/layout/LinedList"/>
    <dgm:cxn modelId="{9AE9EB67-C5D2-4658-BFD0-0149EAC8AF7B}" type="presParOf" srcId="{40E5B36E-58B9-43DF-9322-8D70A1403759}" destId="{3E3DF630-9E21-4BEF-82F9-35AAE377785A}" srcOrd="1" destOrd="0" presId="urn:microsoft.com/office/officeart/2008/layout/LinedList"/>
    <dgm:cxn modelId="{34D64B1C-2F12-425A-8569-5EEAEFCFD867}" type="presParOf" srcId="{3E3DF630-9E21-4BEF-82F9-35AAE377785A}" destId="{EC261F72-7EA1-466A-8C35-0EA11EA51C68}" srcOrd="0" destOrd="0" presId="urn:microsoft.com/office/officeart/2008/layout/LinedList"/>
    <dgm:cxn modelId="{1A4D21E8-6C99-4C99-9904-D09150B61BB7}" type="presParOf" srcId="{3E3DF630-9E21-4BEF-82F9-35AAE377785A}" destId="{A2A2825D-75FA-409F-B32A-A751F5560960}" srcOrd="1" destOrd="0" presId="urn:microsoft.com/office/officeart/2008/layout/LinedList"/>
    <dgm:cxn modelId="{E0A38E4A-0AE5-4531-B5CA-992F4ECD3CEA}" type="presParOf" srcId="{40E5B36E-58B9-43DF-9322-8D70A1403759}" destId="{1176DF75-62F6-40F9-B3CC-787A4EED741E}" srcOrd="2" destOrd="0" presId="urn:microsoft.com/office/officeart/2008/layout/LinedList"/>
    <dgm:cxn modelId="{4A667CC4-B279-49AE-B09C-787F52BF99A5}" type="presParOf" srcId="{40E5B36E-58B9-43DF-9322-8D70A1403759}" destId="{CF2CC431-2DE0-4B8C-86B4-E2C9D6FD76D5}" srcOrd="3" destOrd="0" presId="urn:microsoft.com/office/officeart/2008/layout/LinedList"/>
    <dgm:cxn modelId="{67DF3C0C-B6FE-47EE-854F-F125BB10A7BD}" type="presParOf" srcId="{CF2CC431-2DE0-4B8C-86B4-E2C9D6FD76D5}" destId="{12DEB59D-0E6B-4042-A90E-AFB9BE15FF12}" srcOrd="0" destOrd="0" presId="urn:microsoft.com/office/officeart/2008/layout/LinedList"/>
    <dgm:cxn modelId="{54676F52-2D52-4492-B222-EA3D463A9119}" type="presParOf" srcId="{CF2CC431-2DE0-4B8C-86B4-E2C9D6FD76D5}" destId="{6117608D-0E1B-424B-A9B5-30CB6165C269}" srcOrd="1" destOrd="0" presId="urn:microsoft.com/office/officeart/2008/layout/LinedList"/>
    <dgm:cxn modelId="{0579257D-0012-4EF8-A6AB-D08DB3E7687E}" type="presParOf" srcId="{40E5B36E-58B9-43DF-9322-8D70A1403759}" destId="{D72AF509-562E-4559-B9AC-A9C3A2C4D36A}" srcOrd="4" destOrd="0" presId="urn:microsoft.com/office/officeart/2008/layout/LinedList"/>
    <dgm:cxn modelId="{17AF39A0-0367-4E0E-8F8A-5B59222B9E6E}" type="presParOf" srcId="{40E5B36E-58B9-43DF-9322-8D70A1403759}" destId="{35311BAD-A48D-4E7C-B29F-BFBAA3FECBB2}" srcOrd="5" destOrd="0" presId="urn:microsoft.com/office/officeart/2008/layout/LinedList"/>
    <dgm:cxn modelId="{39C286E7-ACDE-4B12-936A-924A027A45CF}" type="presParOf" srcId="{35311BAD-A48D-4E7C-B29F-BFBAA3FECBB2}" destId="{563194B5-97AD-493D-980D-67924687F2BB}" srcOrd="0" destOrd="0" presId="urn:microsoft.com/office/officeart/2008/layout/LinedList"/>
    <dgm:cxn modelId="{72ECDB09-CCA3-46A4-AC6D-1F92D228B62F}" type="presParOf" srcId="{35311BAD-A48D-4E7C-B29F-BFBAA3FECBB2}" destId="{D36E372C-E5FD-4D7D-8F83-98DFE71B2CEB}" srcOrd="1" destOrd="0" presId="urn:microsoft.com/office/officeart/2008/layout/LinedList"/>
  </dgm:cxnLst>
  <dgm:bg/>
  <dgm:whole>
    <a:ln>
      <a:no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C5E47BB-D017-4908-8ECA-E8C72D99BF3A}" type="doc">
      <dgm:prSet loTypeId="urn:microsoft.com/office/officeart/2005/8/layout/default#2" loCatId="list" qsTypeId="urn:microsoft.com/office/officeart/2005/8/quickstyle/3d2" qsCatId="3D" csTypeId="urn:microsoft.com/office/officeart/2005/8/colors/accent1_2" csCatId="accent1" phldr="1"/>
      <dgm:spPr/>
      <dgm:t>
        <a:bodyPr/>
        <a:lstStyle/>
        <a:p>
          <a:endParaRPr lang="en-US"/>
        </a:p>
      </dgm:t>
    </dgm:pt>
    <dgm:pt modelId="{91B82C29-34CB-4841-BE62-CDD2EDF85DE0}">
      <dgm:prSet custT="1"/>
      <dgm:spPr>
        <a:solidFill>
          <a:srgbClr val="33CC33"/>
        </a:solidFill>
      </dgm:spPr>
      <dgm:t>
        <a:bodyPr/>
        <a:lstStyle/>
        <a:p>
          <a:pPr rtl="0"/>
          <a:r>
            <a:rPr lang="en-US" sz="2000" b="1" u="sng" dirty="0" smtClean="0">
              <a:solidFill>
                <a:schemeClr val="accent1">
                  <a:lumMod val="50000"/>
                </a:schemeClr>
              </a:solidFill>
            </a:rPr>
            <a:t>A</a:t>
          </a:r>
          <a:r>
            <a:rPr lang="en-US" sz="2000" b="1" dirty="0" smtClean="0"/>
            <a:t> – initial enc. for closed fracture</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46276409-3E5B-4565-A38D-9E0DA4FAC363}" type="parTrans" cxnId="{AEF38B1F-48EA-4019-8D7D-99FC2DEFE63D}">
      <dgm:prSet/>
      <dgm:spPr/>
      <dgm:t>
        <a:bodyPr/>
        <a:lstStyle/>
        <a:p>
          <a:endParaRPr lang="en-US" sz="2000" b="1"/>
        </a:p>
      </dgm:t>
    </dgm:pt>
    <dgm:pt modelId="{1578A428-297D-4F44-9B75-04815981C0AC}" type="sibTrans" cxnId="{AEF38B1F-48EA-4019-8D7D-99FC2DEFE63D}">
      <dgm:prSet/>
      <dgm:spPr/>
      <dgm:t>
        <a:bodyPr/>
        <a:lstStyle/>
        <a:p>
          <a:endParaRPr lang="en-US" sz="2000" b="1"/>
        </a:p>
      </dgm:t>
    </dgm:pt>
    <dgm:pt modelId="{66F56B1D-3E04-4757-AE2D-B253402A0B8F}">
      <dgm:prSet custT="1"/>
      <dgm:spPr>
        <a:solidFill>
          <a:srgbClr val="33CC33"/>
        </a:solidFill>
      </dgm:spPr>
      <dgm:t>
        <a:bodyPr/>
        <a:lstStyle/>
        <a:p>
          <a:pPr rtl="0"/>
          <a:r>
            <a:rPr lang="en-US" sz="2000" b="1" u="sng" dirty="0" smtClean="0">
              <a:solidFill>
                <a:schemeClr val="accent1">
                  <a:lumMod val="50000"/>
                </a:schemeClr>
              </a:solidFill>
            </a:rPr>
            <a:t>B</a:t>
          </a:r>
          <a:r>
            <a:rPr lang="en-US" sz="2000" b="1" dirty="0" smtClean="0"/>
            <a:t> – initial enc. for open fracture type I or II, initial enc. for open fracture NOS</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9C0CA242-F27D-4AD7-B985-98F8C00ACBBB}" type="parTrans" cxnId="{AEAA1D4A-BB74-4406-85B5-167B7187CA54}">
      <dgm:prSet/>
      <dgm:spPr/>
      <dgm:t>
        <a:bodyPr/>
        <a:lstStyle/>
        <a:p>
          <a:endParaRPr lang="en-US" sz="2000" b="1"/>
        </a:p>
      </dgm:t>
    </dgm:pt>
    <dgm:pt modelId="{5DF7C038-7B88-4ED1-A38A-5680C4D74ED8}" type="sibTrans" cxnId="{AEAA1D4A-BB74-4406-85B5-167B7187CA54}">
      <dgm:prSet/>
      <dgm:spPr/>
      <dgm:t>
        <a:bodyPr/>
        <a:lstStyle/>
        <a:p>
          <a:endParaRPr lang="en-US" sz="2000" b="1"/>
        </a:p>
      </dgm:t>
    </dgm:pt>
    <dgm:pt modelId="{8A082859-60FC-492E-A69B-E19689163B25}">
      <dgm:prSet custT="1"/>
      <dgm:spPr>
        <a:solidFill>
          <a:srgbClr val="33CC33"/>
        </a:solidFill>
      </dgm:spPr>
      <dgm:t>
        <a:bodyPr/>
        <a:lstStyle/>
        <a:p>
          <a:pPr rtl="0"/>
          <a:r>
            <a:rPr lang="en-US" sz="2000" b="1" u="sng" dirty="0" smtClean="0">
              <a:solidFill>
                <a:schemeClr val="accent1">
                  <a:lumMod val="50000"/>
                </a:schemeClr>
              </a:solidFill>
            </a:rPr>
            <a:t>C</a:t>
          </a:r>
          <a:r>
            <a:rPr lang="en-US" sz="2000" b="1" dirty="0" smtClean="0"/>
            <a:t> – initial enc. for open fracture type IIIA, IIIB, or IIIC</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39E26773-1EF3-4F5A-B4E2-E2E18208CC30}" type="parTrans" cxnId="{10C4B01B-02CA-4434-A5AB-B5661E338F8A}">
      <dgm:prSet/>
      <dgm:spPr/>
      <dgm:t>
        <a:bodyPr/>
        <a:lstStyle/>
        <a:p>
          <a:endParaRPr lang="en-US" sz="2000" b="1"/>
        </a:p>
      </dgm:t>
    </dgm:pt>
    <dgm:pt modelId="{A73D4DE8-3F8A-4922-8D8C-9885CB3C991F}" type="sibTrans" cxnId="{10C4B01B-02CA-4434-A5AB-B5661E338F8A}">
      <dgm:prSet/>
      <dgm:spPr/>
      <dgm:t>
        <a:bodyPr/>
        <a:lstStyle/>
        <a:p>
          <a:endParaRPr lang="en-US" sz="2000" b="1"/>
        </a:p>
      </dgm:t>
    </dgm:pt>
    <dgm:pt modelId="{E9407A0D-E07B-4FC2-AA8B-193F15674A94}">
      <dgm:prSet custT="1"/>
      <dgm:spPr>
        <a:solidFill>
          <a:srgbClr val="33CC33"/>
        </a:solidFill>
      </dgm:spPr>
      <dgm:t>
        <a:bodyPr/>
        <a:lstStyle/>
        <a:p>
          <a:pPr rtl="0"/>
          <a:r>
            <a:rPr lang="en-US" sz="2000" b="1" u="sng" dirty="0" smtClean="0">
              <a:solidFill>
                <a:schemeClr val="accent1">
                  <a:lumMod val="50000"/>
                </a:schemeClr>
              </a:solidFill>
            </a:rPr>
            <a:t>D</a:t>
          </a:r>
          <a:r>
            <a:rPr lang="en-US" sz="2000" b="1" dirty="0" smtClean="0"/>
            <a:t> – sub. enc. for closed fracture w/routine healing</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B02E7DEE-A5F0-4EB5-925B-69437B9E3985}" type="parTrans" cxnId="{275993FC-41A3-449A-97D1-78A2785C14B4}">
      <dgm:prSet/>
      <dgm:spPr/>
      <dgm:t>
        <a:bodyPr/>
        <a:lstStyle/>
        <a:p>
          <a:endParaRPr lang="en-US" sz="2000" b="1"/>
        </a:p>
      </dgm:t>
    </dgm:pt>
    <dgm:pt modelId="{0267496E-D697-4571-BE93-8B3FED218DEA}" type="sibTrans" cxnId="{275993FC-41A3-449A-97D1-78A2785C14B4}">
      <dgm:prSet/>
      <dgm:spPr/>
      <dgm:t>
        <a:bodyPr/>
        <a:lstStyle/>
        <a:p>
          <a:endParaRPr lang="en-US" sz="2000" b="1"/>
        </a:p>
      </dgm:t>
    </dgm:pt>
    <dgm:pt modelId="{3699B91A-CAF5-47D4-9088-6C117180568C}">
      <dgm:prSet custT="1"/>
      <dgm:spPr>
        <a:solidFill>
          <a:srgbClr val="33CC33"/>
        </a:solidFill>
      </dgm:spPr>
      <dgm:t>
        <a:bodyPr/>
        <a:lstStyle/>
        <a:p>
          <a:pPr rtl="0"/>
          <a:r>
            <a:rPr lang="en-US" sz="2000" b="1" u="sng" dirty="0" smtClean="0">
              <a:solidFill>
                <a:schemeClr val="accent1">
                  <a:lumMod val="50000"/>
                </a:schemeClr>
              </a:solidFill>
            </a:rPr>
            <a:t>E</a:t>
          </a:r>
          <a:r>
            <a:rPr lang="en-US" sz="2000" b="1" dirty="0" smtClean="0"/>
            <a:t> – sub. enc. for open fracture type I or II w/routine healing</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07E28721-38EA-4EA9-A9B0-17DCF02143FF}" type="parTrans" cxnId="{5B1071BC-DB89-4661-9287-61A57B2797CF}">
      <dgm:prSet/>
      <dgm:spPr/>
      <dgm:t>
        <a:bodyPr/>
        <a:lstStyle/>
        <a:p>
          <a:endParaRPr lang="en-US" sz="2000" b="1"/>
        </a:p>
      </dgm:t>
    </dgm:pt>
    <dgm:pt modelId="{C6C0EE8C-A467-4499-9F2D-B9ACE8A541A5}" type="sibTrans" cxnId="{5B1071BC-DB89-4661-9287-61A57B2797CF}">
      <dgm:prSet/>
      <dgm:spPr/>
      <dgm:t>
        <a:bodyPr/>
        <a:lstStyle/>
        <a:p>
          <a:endParaRPr lang="en-US" sz="2000" b="1"/>
        </a:p>
      </dgm:t>
    </dgm:pt>
    <dgm:pt modelId="{AC643759-EE8A-42FB-8447-1B14F8769F9D}">
      <dgm:prSet custT="1"/>
      <dgm:spPr>
        <a:solidFill>
          <a:srgbClr val="33CC33"/>
        </a:solidFill>
      </dgm:spPr>
      <dgm:t>
        <a:bodyPr/>
        <a:lstStyle/>
        <a:p>
          <a:pPr rtl="0"/>
          <a:r>
            <a:rPr lang="en-US" sz="2000" b="1" u="sng" dirty="0" smtClean="0">
              <a:solidFill>
                <a:schemeClr val="accent1">
                  <a:lumMod val="50000"/>
                </a:schemeClr>
              </a:solidFill>
            </a:rPr>
            <a:t>F</a:t>
          </a:r>
          <a:r>
            <a:rPr lang="en-US" sz="2000" b="1" dirty="0" smtClean="0"/>
            <a:t> – sub. enc. for open fracture type IIIA, IIIB, or IIIC w/routine healing</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95540A57-8319-4B27-9705-E76B643F1AF8}" type="parTrans" cxnId="{FF6BD2EF-8D7D-4F64-8023-D7DF007E5D63}">
      <dgm:prSet/>
      <dgm:spPr/>
      <dgm:t>
        <a:bodyPr/>
        <a:lstStyle/>
        <a:p>
          <a:endParaRPr lang="en-US" sz="2000" b="1"/>
        </a:p>
      </dgm:t>
    </dgm:pt>
    <dgm:pt modelId="{EEC2E91E-AB17-425F-9C53-AFED8055D24A}" type="sibTrans" cxnId="{FF6BD2EF-8D7D-4F64-8023-D7DF007E5D63}">
      <dgm:prSet/>
      <dgm:spPr/>
      <dgm:t>
        <a:bodyPr/>
        <a:lstStyle/>
        <a:p>
          <a:endParaRPr lang="en-US" sz="2000" b="1"/>
        </a:p>
      </dgm:t>
    </dgm:pt>
    <dgm:pt modelId="{66E8981A-3A30-46EC-9F77-29EEEE78327A}">
      <dgm:prSet custT="1"/>
      <dgm:spPr>
        <a:solidFill>
          <a:srgbClr val="33CC33"/>
        </a:solidFill>
      </dgm:spPr>
      <dgm:t>
        <a:bodyPr/>
        <a:lstStyle/>
        <a:p>
          <a:pPr rtl="0"/>
          <a:r>
            <a:rPr lang="en-US" sz="2000" b="1" u="sng" dirty="0" smtClean="0">
              <a:solidFill>
                <a:schemeClr val="accent1">
                  <a:lumMod val="50000"/>
                </a:schemeClr>
              </a:solidFill>
            </a:rPr>
            <a:t>G</a:t>
          </a:r>
          <a:r>
            <a:rPr lang="en-US" sz="2000" b="1" dirty="0" smtClean="0">
              <a:solidFill>
                <a:schemeClr val="accent1">
                  <a:lumMod val="50000"/>
                </a:schemeClr>
              </a:solidFill>
            </a:rPr>
            <a:t> </a:t>
          </a:r>
          <a:r>
            <a:rPr lang="en-US" sz="2000" b="1" dirty="0" smtClean="0"/>
            <a:t>– sub. enc. for closed fracture w/delayed healing</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E0A162E8-3C40-4147-B153-A54E5D708E96}" type="parTrans" cxnId="{8C941E50-5588-40D6-B53E-F3279EEFC9C5}">
      <dgm:prSet/>
      <dgm:spPr/>
      <dgm:t>
        <a:bodyPr/>
        <a:lstStyle/>
        <a:p>
          <a:endParaRPr lang="en-US" sz="2000" b="1"/>
        </a:p>
      </dgm:t>
    </dgm:pt>
    <dgm:pt modelId="{744F6FDC-AFBA-4B5C-BA1C-34E52267BF3A}" type="sibTrans" cxnId="{8C941E50-5588-40D6-B53E-F3279EEFC9C5}">
      <dgm:prSet/>
      <dgm:spPr/>
      <dgm:t>
        <a:bodyPr/>
        <a:lstStyle/>
        <a:p>
          <a:endParaRPr lang="en-US" sz="2000" b="1"/>
        </a:p>
      </dgm:t>
    </dgm:pt>
    <dgm:pt modelId="{334665B8-4C2A-435A-88B5-5AFC3DE0C5DC}">
      <dgm:prSet custT="1"/>
      <dgm:spPr>
        <a:solidFill>
          <a:srgbClr val="33CC33"/>
        </a:solidFill>
      </dgm:spPr>
      <dgm:t>
        <a:bodyPr/>
        <a:lstStyle/>
        <a:p>
          <a:pPr rtl="0"/>
          <a:r>
            <a:rPr lang="en-US" sz="2000" b="1" u="sng" dirty="0" smtClean="0">
              <a:solidFill>
                <a:schemeClr val="accent1">
                  <a:lumMod val="50000"/>
                </a:schemeClr>
              </a:solidFill>
            </a:rPr>
            <a:t>H</a:t>
          </a:r>
          <a:r>
            <a:rPr lang="en-US" sz="2000" b="1" dirty="0" smtClean="0"/>
            <a:t> – sub. enc. for open fracture type I or II w/delayed healing</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8B0459BC-5C75-431F-BB7A-B76F3D964B20}" type="parTrans" cxnId="{A84E061D-8F25-4B2C-A4EC-3DC9873A2C13}">
      <dgm:prSet/>
      <dgm:spPr/>
      <dgm:t>
        <a:bodyPr/>
        <a:lstStyle/>
        <a:p>
          <a:endParaRPr lang="en-US" sz="2000" b="1"/>
        </a:p>
      </dgm:t>
    </dgm:pt>
    <dgm:pt modelId="{5099BA3C-3212-46CE-ABB0-9AA03A5DE393}" type="sibTrans" cxnId="{A84E061D-8F25-4B2C-A4EC-3DC9873A2C13}">
      <dgm:prSet/>
      <dgm:spPr/>
      <dgm:t>
        <a:bodyPr/>
        <a:lstStyle/>
        <a:p>
          <a:endParaRPr lang="en-US" sz="2000" b="1"/>
        </a:p>
      </dgm:t>
    </dgm:pt>
    <dgm:pt modelId="{5D9C02C9-AC6B-414A-9CBF-F6F3AD201C48}">
      <dgm:prSet custT="1"/>
      <dgm:spPr>
        <a:solidFill>
          <a:srgbClr val="33CC33"/>
        </a:solidFill>
      </dgm:spPr>
      <dgm:t>
        <a:bodyPr/>
        <a:lstStyle/>
        <a:p>
          <a:pPr rtl="0"/>
          <a:r>
            <a:rPr lang="en-US" sz="2000" b="1" u="sng" dirty="0" smtClean="0">
              <a:solidFill>
                <a:schemeClr val="accent1">
                  <a:lumMod val="50000"/>
                </a:schemeClr>
              </a:solidFill>
            </a:rPr>
            <a:t>J</a:t>
          </a:r>
          <a:r>
            <a:rPr lang="en-US" sz="2000" b="1" dirty="0" smtClean="0"/>
            <a:t> – sub. enc. for open fracture type IIIA, IIIB, or IIIC w/delayed healing</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87501FAB-BD98-4B6B-ACD4-2B8DB7E79809}" type="parTrans" cxnId="{685DD985-4CB9-4522-904A-01AEC38A9B9C}">
      <dgm:prSet/>
      <dgm:spPr/>
      <dgm:t>
        <a:bodyPr/>
        <a:lstStyle/>
        <a:p>
          <a:endParaRPr lang="en-US" sz="2000" b="1"/>
        </a:p>
      </dgm:t>
    </dgm:pt>
    <dgm:pt modelId="{3B8E4C28-E8E0-487D-92A6-BF6744F03899}" type="sibTrans" cxnId="{685DD985-4CB9-4522-904A-01AEC38A9B9C}">
      <dgm:prSet/>
      <dgm:spPr/>
      <dgm:t>
        <a:bodyPr/>
        <a:lstStyle/>
        <a:p>
          <a:endParaRPr lang="en-US" sz="2000" b="1"/>
        </a:p>
      </dgm:t>
    </dgm:pt>
    <dgm:pt modelId="{36D0EF8C-6EA7-48C9-906E-3249EBA29B25}">
      <dgm:prSet custT="1"/>
      <dgm:spPr>
        <a:solidFill>
          <a:srgbClr val="33CC33"/>
        </a:solidFill>
      </dgm:spPr>
      <dgm:t>
        <a:bodyPr/>
        <a:lstStyle/>
        <a:p>
          <a:pPr rtl="0"/>
          <a:r>
            <a:rPr lang="en-US" sz="2000" b="1" u="sng" dirty="0" smtClean="0">
              <a:solidFill>
                <a:schemeClr val="accent1">
                  <a:lumMod val="50000"/>
                </a:schemeClr>
              </a:solidFill>
            </a:rPr>
            <a:t>K</a:t>
          </a:r>
          <a:r>
            <a:rPr lang="en-US" sz="2000" b="1" dirty="0" smtClean="0"/>
            <a:t> – sub. enc. for closed fracture w/nonunion</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6E0ACA3C-E09C-468F-B196-AFE6244B17DE}" type="parTrans" cxnId="{DB9A242B-53BB-4A98-846E-D5B421B113B1}">
      <dgm:prSet/>
      <dgm:spPr/>
      <dgm:t>
        <a:bodyPr/>
        <a:lstStyle/>
        <a:p>
          <a:endParaRPr lang="en-US" sz="2000" b="1"/>
        </a:p>
      </dgm:t>
    </dgm:pt>
    <dgm:pt modelId="{F8850A1E-DB40-4FF8-B031-C341CA937690}" type="sibTrans" cxnId="{DB9A242B-53BB-4A98-846E-D5B421B113B1}">
      <dgm:prSet/>
      <dgm:spPr/>
      <dgm:t>
        <a:bodyPr/>
        <a:lstStyle/>
        <a:p>
          <a:endParaRPr lang="en-US" sz="2000" b="1"/>
        </a:p>
      </dgm:t>
    </dgm:pt>
    <dgm:pt modelId="{29E730CA-A6B4-4E76-B859-1B74F16663FB}">
      <dgm:prSet custT="1"/>
      <dgm:spPr>
        <a:solidFill>
          <a:srgbClr val="33CC33"/>
        </a:solidFill>
      </dgm:spPr>
      <dgm:t>
        <a:bodyPr/>
        <a:lstStyle/>
        <a:p>
          <a:pPr rtl="0"/>
          <a:r>
            <a:rPr lang="en-US" sz="2000" b="1" u="sng" dirty="0" smtClean="0">
              <a:solidFill>
                <a:schemeClr val="accent1">
                  <a:lumMod val="50000"/>
                </a:schemeClr>
              </a:solidFill>
            </a:rPr>
            <a:t>M</a:t>
          </a:r>
          <a:r>
            <a:rPr lang="en-US" sz="2000" b="1" u="sng" dirty="0" smtClean="0"/>
            <a:t> </a:t>
          </a:r>
          <a:r>
            <a:rPr lang="en-US" sz="2000" b="1" dirty="0" smtClean="0"/>
            <a:t>– sub. enc. for open fracture type I or II w/nonunion</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3EFC4AFD-107F-494B-B654-9AED6948C7F0}" type="parTrans" cxnId="{D9E5DBD8-5761-4CEA-B57F-FB3F1FC3C694}">
      <dgm:prSet/>
      <dgm:spPr/>
      <dgm:t>
        <a:bodyPr/>
        <a:lstStyle/>
        <a:p>
          <a:endParaRPr lang="en-US" sz="2000" b="1"/>
        </a:p>
      </dgm:t>
    </dgm:pt>
    <dgm:pt modelId="{70762FB1-BC1F-4729-B4EB-C05681FB6F52}" type="sibTrans" cxnId="{D9E5DBD8-5761-4CEA-B57F-FB3F1FC3C694}">
      <dgm:prSet/>
      <dgm:spPr/>
      <dgm:t>
        <a:bodyPr/>
        <a:lstStyle/>
        <a:p>
          <a:endParaRPr lang="en-US" sz="2000" b="1"/>
        </a:p>
      </dgm:t>
    </dgm:pt>
    <dgm:pt modelId="{0B823BA9-8690-4132-B7E6-EBCCC72045E9}">
      <dgm:prSet custT="1"/>
      <dgm:spPr>
        <a:solidFill>
          <a:srgbClr val="33CC33"/>
        </a:solidFill>
      </dgm:spPr>
      <dgm:t>
        <a:bodyPr/>
        <a:lstStyle/>
        <a:p>
          <a:pPr rtl="0"/>
          <a:r>
            <a:rPr lang="en-US" sz="2000" b="1" u="sng" dirty="0" smtClean="0">
              <a:solidFill>
                <a:schemeClr val="accent1">
                  <a:lumMod val="50000"/>
                </a:schemeClr>
              </a:solidFill>
            </a:rPr>
            <a:t>N</a:t>
          </a:r>
          <a:r>
            <a:rPr lang="en-US" sz="2000" b="1" dirty="0" smtClean="0"/>
            <a:t> – sub. enc. for open fracture type IIIA, IIIB, or IIIC w/nonunion</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600EF008-D098-4FEA-A282-E7538C4B3CB2}" type="parTrans" cxnId="{2043305C-8ABD-40A8-9BC3-BEE96E6F1B9F}">
      <dgm:prSet/>
      <dgm:spPr/>
      <dgm:t>
        <a:bodyPr/>
        <a:lstStyle/>
        <a:p>
          <a:endParaRPr lang="en-US" sz="2000" b="1"/>
        </a:p>
      </dgm:t>
    </dgm:pt>
    <dgm:pt modelId="{17683E92-A6BC-471F-8677-306BBCADB3A3}" type="sibTrans" cxnId="{2043305C-8ABD-40A8-9BC3-BEE96E6F1B9F}">
      <dgm:prSet/>
      <dgm:spPr/>
      <dgm:t>
        <a:bodyPr/>
        <a:lstStyle/>
        <a:p>
          <a:endParaRPr lang="en-US" sz="2000" b="1"/>
        </a:p>
      </dgm:t>
    </dgm:pt>
    <dgm:pt modelId="{BB9111F9-BCAC-46FD-B5C6-562CA5B1F58C}">
      <dgm:prSet custT="1"/>
      <dgm:spPr>
        <a:solidFill>
          <a:srgbClr val="33CC33"/>
        </a:solidFill>
      </dgm:spPr>
      <dgm:t>
        <a:bodyPr/>
        <a:lstStyle/>
        <a:p>
          <a:pPr rtl="0"/>
          <a:r>
            <a:rPr lang="en-US" sz="2000" b="1" u="sng" dirty="0" smtClean="0">
              <a:solidFill>
                <a:schemeClr val="accent1">
                  <a:lumMod val="50000"/>
                </a:schemeClr>
              </a:solidFill>
            </a:rPr>
            <a:t>P</a:t>
          </a:r>
          <a:r>
            <a:rPr lang="en-US" sz="2000" b="1" dirty="0" smtClean="0"/>
            <a:t> – sub. enc. for closed fracture w/malunion</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4C921037-6864-4F23-835E-E4126AC88B45}" type="parTrans" cxnId="{08FFBF33-D8FD-4B14-AEDC-F7C7F96D69D2}">
      <dgm:prSet/>
      <dgm:spPr/>
      <dgm:t>
        <a:bodyPr/>
        <a:lstStyle/>
        <a:p>
          <a:endParaRPr lang="en-US" sz="2000" b="1"/>
        </a:p>
      </dgm:t>
    </dgm:pt>
    <dgm:pt modelId="{FC9CA531-FCB1-4185-98AF-7754D930993E}" type="sibTrans" cxnId="{08FFBF33-D8FD-4B14-AEDC-F7C7F96D69D2}">
      <dgm:prSet/>
      <dgm:spPr/>
      <dgm:t>
        <a:bodyPr/>
        <a:lstStyle/>
        <a:p>
          <a:endParaRPr lang="en-US" sz="2000" b="1"/>
        </a:p>
      </dgm:t>
    </dgm:pt>
    <dgm:pt modelId="{678DE99D-D348-49F8-9338-864B4DC2AECD}">
      <dgm:prSet custT="1"/>
      <dgm:spPr>
        <a:solidFill>
          <a:srgbClr val="33CC33"/>
        </a:solidFill>
      </dgm:spPr>
      <dgm:t>
        <a:bodyPr/>
        <a:lstStyle/>
        <a:p>
          <a:pPr rtl="0"/>
          <a:r>
            <a:rPr lang="en-US" sz="2000" b="1" u="sng" dirty="0" smtClean="0">
              <a:solidFill>
                <a:schemeClr val="accent1">
                  <a:lumMod val="50000"/>
                </a:schemeClr>
              </a:solidFill>
            </a:rPr>
            <a:t>Q</a:t>
          </a:r>
          <a:r>
            <a:rPr lang="en-US" sz="2000" b="1" dirty="0" smtClean="0"/>
            <a:t> – sub. enc. for open fracture type I or II w/malunion</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ED8B2A75-D999-4039-B1CF-B19DC6B075CB}" type="parTrans" cxnId="{1A074F8E-7FE4-44BB-AFA0-BCE1508F71F3}">
      <dgm:prSet/>
      <dgm:spPr/>
      <dgm:t>
        <a:bodyPr/>
        <a:lstStyle/>
        <a:p>
          <a:endParaRPr lang="en-US" sz="2000" b="1"/>
        </a:p>
      </dgm:t>
    </dgm:pt>
    <dgm:pt modelId="{995E1CDB-5752-41DF-B8EC-C760F0DE875D}" type="sibTrans" cxnId="{1A074F8E-7FE4-44BB-AFA0-BCE1508F71F3}">
      <dgm:prSet/>
      <dgm:spPr/>
      <dgm:t>
        <a:bodyPr/>
        <a:lstStyle/>
        <a:p>
          <a:endParaRPr lang="en-US" sz="2000" b="1"/>
        </a:p>
      </dgm:t>
    </dgm:pt>
    <dgm:pt modelId="{015BA8FB-C70B-4B0C-8842-6118E9CE7C71}">
      <dgm:prSet custT="1"/>
      <dgm:spPr>
        <a:solidFill>
          <a:srgbClr val="33CC33"/>
        </a:solidFill>
      </dgm:spPr>
      <dgm:t>
        <a:bodyPr/>
        <a:lstStyle/>
        <a:p>
          <a:pPr rtl="0"/>
          <a:r>
            <a:rPr lang="en-US" sz="2000" b="1" u="sng" dirty="0" smtClean="0">
              <a:solidFill>
                <a:schemeClr val="accent1">
                  <a:lumMod val="50000"/>
                </a:schemeClr>
              </a:solidFill>
            </a:rPr>
            <a:t>R</a:t>
          </a:r>
          <a:r>
            <a:rPr lang="en-US" sz="2000" b="1" u="sng" dirty="0" smtClean="0"/>
            <a:t> </a:t>
          </a:r>
          <a:r>
            <a:rPr lang="en-US" sz="2000" b="1" dirty="0" smtClean="0"/>
            <a:t>– sub. enc. for open fracture type IIIA, IIIB, or IIIC w/malunion</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F18B9953-8459-4546-9F3E-0266D5CA471B}" type="parTrans" cxnId="{1ECEA5CA-4CD8-4D70-9D8A-104F1CC47343}">
      <dgm:prSet/>
      <dgm:spPr/>
      <dgm:t>
        <a:bodyPr/>
        <a:lstStyle/>
        <a:p>
          <a:endParaRPr lang="en-US" sz="2000" b="1"/>
        </a:p>
      </dgm:t>
    </dgm:pt>
    <dgm:pt modelId="{B9AD43B0-BDC3-4044-9577-710DF37B4ABE}" type="sibTrans" cxnId="{1ECEA5CA-4CD8-4D70-9D8A-104F1CC47343}">
      <dgm:prSet/>
      <dgm:spPr/>
      <dgm:t>
        <a:bodyPr/>
        <a:lstStyle/>
        <a:p>
          <a:endParaRPr lang="en-US" sz="2000" b="1"/>
        </a:p>
      </dgm:t>
    </dgm:pt>
    <dgm:pt modelId="{C42D3F73-4A1B-4386-8F13-3C2FAB54F61A}">
      <dgm:prSet custT="1"/>
      <dgm:spPr>
        <a:solidFill>
          <a:srgbClr val="33CC33"/>
        </a:solidFill>
      </dgm:spPr>
      <dgm:t>
        <a:bodyPr/>
        <a:lstStyle/>
        <a:p>
          <a:pPr rtl="0"/>
          <a:r>
            <a:rPr lang="en-US" sz="2000" b="1" u="sng" dirty="0" smtClean="0">
              <a:solidFill>
                <a:schemeClr val="accent1">
                  <a:lumMod val="50000"/>
                </a:schemeClr>
              </a:solidFill>
            </a:rPr>
            <a:t>S</a:t>
          </a:r>
          <a:r>
            <a:rPr lang="en-US" sz="2000" b="1" u="sng" dirty="0" smtClean="0"/>
            <a:t> </a:t>
          </a:r>
          <a:r>
            <a:rPr lang="en-US" sz="2000" b="1" dirty="0" smtClean="0"/>
            <a:t>– sequela</a:t>
          </a:r>
          <a:endParaRPr lang="en-US" sz="2000" b="1" dirty="0"/>
        </a:p>
      </dgm:t>
      <dgm:extLst>
        <a:ext uri="{E40237B7-FDA0-4F09-8148-C483321AD2D9}">
          <dgm14:cNvPr xmlns:dgm14="http://schemas.microsoft.com/office/drawing/2010/diagram" xmlns="" id="0" name="" descr="A – initial enc. for closed fracture&#10;B – initial enc. for open fracture type I or II, initial enc. for open fracture NOS&#10;C – initial enc. for open fracture type IIIA, IIIB, or IIIC&#10;D – sub. enc. for closed fracture w/routine healing&#10;E – sub. enc. for open fracture type I or II w/routine healing&#10;F – sub. enc. for open fracture type IIIA, IIIB, or IIIC w/routine healing&#10;G – sub. enc. for closed fracture w/delayed healing&#10;H – sub. enc. for open fracture type I or II w/delayed healing&#10;J – sub. enc. for open fracture type IIIA, IIIB, or IIIC w/delayed healing&#10;K – sub. enc. for closed fracture w/nonunion&#10;M – sub. enc. for open fracture type I or II w/nonunion&#10;N – sub. enc. for open fracture type IIIA, IIIB, or IIIC w/nonunion&#10;P – sub. enc. for closed fracture w/malunion&#10;Q – sub. enc. for open fracture type I or II w/malunion&#10;R – sub. enc. for open fracture type IIIA, IIIB, or IIIC w/malunion&#10;S – sequela&#10;"/>
        </a:ext>
      </dgm:extLst>
    </dgm:pt>
    <dgm:pt modelId="{25896752-5538-44E7-ABE1-3498A2384A4B}" type="parTrans" cxnId="{2C06EC9E-7D56-4840-9D66-7F727B714EF2}">
      <dgm:prSet/>
      <dgm:spPr/>
      <dgm:t>
        <a:bodyPr/>
        <a:lstStyle/>
        <a:p>
          <a:endParaRPr lang="en-US" sz="2000" b="1"/>
        </a:p>
      </dgm:t>
    </dgm:pt>
    <dgm:pt modelId="{FCBCE3E1-6589-4E2E-9949-4A307222A663}" type="sibTrans" cxnId="{2C06EC9E-7D56-4840-9D66-7F727B714EF2}">
      <dgm:prSet/>
      <dgm:spPr/>
      <dgm:t>
        <a:bodyPr/>
        <a:lstStyle/>
        <a:p>
          <a:endParaRPr lang="en-US" sz="2000" b="1"/>
        </a:p>
      </dgm:t>
    </dgm:pt>
    <dgm:pt modelId="{0416D080-6B53-4B21-9A67-773559219B04}" type="pres">
      <dgm:prSet presAssocID="{8C5E47BB-D017-4908-8ECA-E8C72D99BF3A}" presName="diagram" presStyleCnt="0">
        <dgm:presLayoutVars>
          <dgm:dir/>
          <dgm:resizeHandles val="exact"/>
        </dgm:presLayoutVars>
      </dgm:prSet>
      <dgm:spPr/>
      <dgm:t>
        <a:bodyPr/>
        <a:lstStyle/>
        <a:p>
          <a:endParaRPr lang="en-US"/>
        </a:p>
      </dgm:t>
    </dgm:pt>
    <dgm:pt modelId="{040EE2B1-CD1A-43B9-9311-A6FA8F7CB519}" type="pres">
      <dgm:prSet presAssocID="{91B82C29-34CB-4841-BE62-CDD2EDF85DE0}" presName="node" presStyleLbl="node1" presStyleIdx="0" presStyleCnt="16" custScaleX="2111376" custScaleY="2111376">
        <dgm:presLayoutVars>
          <dgm:bulletEnabled val="1"/>
        </dgm:presLayoutVars>
      </dgm:prSet>
      <dgm:spPr/>
      <dgm:t>
        <a:bodyPr/>
        <a:lstStyle/>
        <a:p>
          <a:endParaRPr lang="en-US"/>
        </a:p>
      </dgm:t>
    </dgm:pt>
    <dgm:pt modelId="{7C57C065-97CA-4C11-B330-B40170321EED}" type="pres">
      <dgm:prSet presAssocID="{1578A428-297D-4F44-9B75-04815981C0AC}" presName="sibTrans" presStyleCnt="0"/>
      <dgm:spPr/>
      <dgm:t>
        <a:bodyPr/>
        <a:lstStyle/>
        <a:p>
          <a:endParaRPr lang="en-US"/>
        </a:p>
      </dgm:t>
    </dgm:pt>
    <dgm:pt modelId="{3140DCE2-624C-430C-8D5D-82BC1FF8D942}" type="pres">
      <dgm:prSet presAssocID="{66F56B1D-3E04-4757-AE2D-B253402A0B8F}" presName="node" presStyleLbl="node1" presStyleIdx="1" presStyleCnt="16" custScaleX="2111376" custScaleY="2111376">
        <dgm:presLayoutVars>
          <dgm:bulletEnabled val="1"/>
        </dgm:presLayoutVars>
      </dgm:prSet>
      <dgm:spPr/>
      <dgm:t>
        <a:bodyPr/>
        <a:lstStyle/>
        <a:p>
          <a:endParaRPr lang="en-US"/>
        </a:p>
      </dgm:t>
    </dgm:pt>
    <dgm:pt modelId="{FE529439-336D-4D86-BDA6-F8A00F847B9F}" type="pres">
      <dgm:prSet presAssocID="{5DF7C038-7B88-4ED1-A38A-5680C4D74ED8}" presName="sibTrans" presStyleCnt="0"/>
      <dgm:spPr/>
      <dgm:t>
        <a:bodyPr/>
        <a:lstStyle/>
        <a:p>
          <a:endParaRPr lang="en-US"/>
        </a:p>
      </dgm:t>
    </dgm:pt>
    <dgm:pt modelId="{0959B0CD-E7A8-4B9B-A73F-68452E3DE7A9}" type="pres">
      <dgm:prSet presAssocID="{8A082859-60FC-492E-A69B-E19689163B25}" presName="node" presStyleLbl="node1" presStyleIdx="2" presStyleCnt="16" custScaleX="2111376" custScaleY="2111376">
        <dgm:presLayoutVars>
          <dgm:bulletEnabled val="1"/>
        </dgm:presLayoutVars>
      </dgm:prSet>
      <dgm:spPr/>
      <dgm:t>
        <a:bodyPr/>
        <a:lstStyle/>
        <a:p>
          <a:endParaRPr lang="en-US"/>
        </a:p>
      </dgm:t>
    </dgm:pt>
    <dgm:pt modelId="{7F70989A-124D-451B-A98B-35F63EF857E6}" type="pres">
      <dgm:prSet presAssocID="{A73D4DE8-3F8A-4922-8D8C-9885CB3C991F}" presName="sibTrans" presStyleCnt="0"/>
      <dgm:spPr/>
      <dgm:t>
        <a:bodyPr/>
        <a:lstStyle/>
        <a:p>
          <a:endParaRPr lang="en-US"/>
        </a:p>
      </dgm:t>
    </dgm:pt>
    <dgm:pt modelId="{8BE79037-411B-4171-B150-8F65CE87C4BC}" type="pres">
      <dgm:prSet presAssocID="{E9407A0D-E07B-4FC2-AA8B-193F15674A94}" presName="node" presStyleLbl="node1" presStyleIdx="3" presStyleCnt="16" custScaleX="2111376" custScaleY="2111376">
        <dgm:presLayoutVars>
          <dgm:bulletEnabled val="1"/>
        </dgm:presLayoutVars>
      </dgm:prSet>
      <dgm:spPr/>
      <dgm:t>
        <a:bodyPr/>
        <a:lstStyle/>
        <a:p>
          <a:endParaRPr lang="en-US"/>
        </a:p>
      </dgm:t>
    </dgm:pt>
    <dgm:pt modelId="{7ACCE642-9A3B-4EE2-BD61-3EBF72D10852}" type="pres">
      <dgm:prSet presAssocID="{0267496E-D697-4571-BE93-8B3FED218DEA}" presName="sibTrans" presStyleCnt="0"/>
      <dgm:spPr/>
      <dgm:t>
        <a:bodyPr/>
        <a:lstStyle/>
        <a:p>
          <a:endParaRPr lang="en-US"/>
        </a:p>
      </dgm:t>
    </dgm:pt>
    <dgm:pt modelId="{5776FB49-8E93-409C-BB8D-BD2D0D045E9C}" type="pres">
      <dgm:prSet presAssocID="{3699B91A-CAF5-47D4-9088-6C117180568C}" presName="node" presStyleLbl="node1" presStyleIdx="4" presStyleCnt="16" custScaleX="2111376" custScaleY="2111376">
        <dgm:presLayoutVars>
          <dgm:bulletEnabled val="1"/>
        </dgm:presLayoutVars>
      </dgm:prSet>
      <dgm:spPr/>
      <dgm:t>
        <a:bodyPr/>
        <a:lstStyle/>
        <a:p>
          <a:endParaRPr lang="en-US"/>
        </a:p>
      </dgm:t>
    </dgm:pt>
    <dgm:pt modelId="{16015052-DCEC-40DC-8696-16B71AE55C89}" type="pres">
      <dgm:prSet presAssocID="{C6C0EE8C-A467-4499-9F2D-B9ACE8A541A5}" presName="sibTrans" presStyleCnt="0"/>
      <dgm:spPr/>
      <dgm:t>
        <a:bodyPr/>
        <a:lstStyle/>
        <a:p>
          <a:endParaRPr lang="en-US"/>
        </a:p>
      </dgm:t>
    </dgm:pt>
    <dgm:pt modelId="{90865FC0-CC25-429A-A78B-69D03703DAA9}" type="pres">
      <dgm:prSet presAssocID="{AC643759-EE8A-42FB-8447-1B14F8769F9D}" presName="node" presStyleLbl="node1" presStyleIdx="5" presStyleCnt="16" custScaleX="2111376" custScaleY="2111376">
        <dgm:presLayoutVars>
          <dgm:bulletEnabled val="1"/>
        </dgm:presLayoutVars>
      </dgm:prSet>
      <dgm:spPr/>
      <dgm:t>
        <a:bodyPr/>
        <a:lstStyle/>
        <a:p>
          <a:endParaRPr lang="en-US"/>
        </a:p>
      </dgm:t>
    </dgm:pt>
    <dgm:pt modelId="{6FA629FA-E9E9-495B-A7A9-9769055A6315}" type="pres">
      <dgm:prSet presAssocID="{EEC2E91E-AB17-425F-9C53-AFED8055D24A}" presName="sibTrans" presStyleCnt="0"/>
      <dgm:spPr/>
      <dgm:t>
        <a:bodyPr/>
        <a:lstStyle/>
        <a:p>
          <a:endParaRPr lang="en-US"/>
        </a:p>
      </dgm:t>
    </dgm:pt>
    <dgm:pt modelId="{B0373497-2465-47E8-8A57-539EA5C83793}" type="pres">
      <dgm:prSet presAssocID="{66E8981A-3A30-46EC-9F77-29EEEE78327A}" presName="node" presStyleLbl="node1" presStyleIdx="6" presStyleCnt="16" custScaleX="2111376" custScaleY="2111376">
        <dgm:presLayoutVars>
          <dgm:bulletEnabled val="1"/>
        </dgm:presLayoutVars>
      </dgm:prSet>
      <dgm:spPr/>
      <dgm:t>
        <a:bodyPr/>
        <a:lstStyle/>
        <a:p>
          <a:endParaRPr lang="en-US"/>
        </a:p>
      </dgm:t>
    </dgm:pt>
    <dgm:pt modelId="{E8FB5344-2E73-40F0-AA84-79E9A904A3B0}" type="pres">
      <dgm:prSet presAssocID="{744F6FDC-AFBA-4B5C-BA1C-34E52267BF3A}" presName="sibTrans" presStyleCnt="0"/>
      <dgm:spPr/>
      <dgm:t>
        <a:bodyPr/>
        <a:lstStyle/>
        <a:p>
          <a:endParaRPr lang="en-US"/>
        </a:p>
      </dgm:t>
    </dgm:pt>
    <dgm:pt modelId="{362B2000-FCD4-407B-86EB-9AE43C6C58F8}" type="pres">
      <dgm:prSet presAssocID="{334665B8-4C2A-435A-88B5-5AFC3DE0C5DC}" presName="node" presStyleLbl="node1" presStyleIdx="7" presStyleCnt="16" custScaleX="2111376" custScaleY="2111376">
        <dgm:presLayoutVars>
          <dgm:bulletEnabled val="1"/>
        </dgm:presLayoutVars>
      </dgm:prSet>
      <dgm:spPr/>
      <dgm:t>
        <a:bodyPr/>
        <a:lstStyle/>
        <a:p>
          <a:endParaRPr lang="en-US"/>
        </a:p>
      </dgm:t>
    </dgm:pt>
    <dgm:pt modelId="{40A4EC7E-B73E-453C-BE31-287A3065DD25}" type="pres">
      <dgm:prSet presAssocID="{5099BA3C-3212-46CE-ABB0-9AA03A5DE393}" presName="sibTrans" presStyleCnt="0"/>
      <dgm:spPr/>
      <dgm:t>
        <a:bodyPr/>
        <a:lstStyle/>
        <a:p>
          <a:endParaRPr lang="en-US"/>
        </a:p>
      </dgm:t>
    </dgm:pt>
    <dgm:pt modelId="{EC3E51FE-D9F3-42A4-93F3-A4B510E9C572}" type="pres">
      <dgm:prSet presAssocID="{5D9C02C9-AC6B-414A-9CBF-F6F3AD201C48}" presName="node" presStyleLbl="node1" presStyleIdx="8" presStyleCnt="16" custScaleX="2111376" custScaleY="2111376">
        <dgm:presLayoutVars>
          <dgm:bulletEnabled val="1"/>
        </dgm:presLayoutVars>
      </dgm:prSet>
      <dgm:spPr/>
      <dgm:t>
        <a:bodyPr/>
        <a:lstStyle/>
        <a:p>
          <a:endParaRPr lang="en-US"/>
        </a:p>
      </dgm:t>
    </dgm:pt>
    <dgm:pt modelId="{A0B980F2-9CB7-4678-A619-6EAB227A2CD4}" type="pres">
      <dgm:prSet presAssocID="{3B8E4C28-E8E0-487D-92A6-BF6744F03899}" presName="sibTrans" presStyleCnt="0"/>
      <dgm:spPr/>
      <dgm:t>
        <a:bodyPr/>
        <a:lstStyle/>
        <a:p>
          <a:endParaRPr lang="en-US"/>
        </a:p>
      </dgm:t>
    </dgm:pt>
    <dgm:pt modelId="{F5C6D739-A688-4771-80C8-41EE216CBFB1}" type="pres">
      <dgm:prSet presAssocID="{36D0EF8C-6EA7-48C9-906E-3249EBA29B25}" presName="node" presStyleLbl="node1" presStyleIdx="9" presStyleCnt="16" custScaleX="2111376" custScaleY="2111376">
        <dgm:presLayoutVars>
          <dgm:bulletEnabled val="1"/>
        </dgm:presLayoutVars>
      </dgm:prSet>
      <dgm:spPr/>
      <dgm:t>
        <a:bodyPr/>
        <a:lstStyle/>
        <a:p>
          <a:endParaRPr lang="en-US"/>
        </a:p>
      </dgm:t>
    </dgm:pt>
    <dgm:pt modelId="{AECE5E91-4E3A-4929-A28B-41C9B66AAF9A}" type="pres">
      <dgm:prSet presAssocID="{F8850A1E-DB40-4FF8-B031-C341CA937690}" presName="sibTrans" presStyleCnt="0"/>
      <dgm:spPr/>
      <dgm:t>
        <a:bodyPr/>
        <a:lstStyle/>
        <a:p>
          <a:endParaRPr lang="en-US"/>
        </a:p>
      </dgm:t>
    </dgm:pt>
    <dgm:pt modelId="{AB50469A-06A3-416B-B0E4-CAD2AE0AE742}" type="pres">
      <dgm:prSet presAssocID="{29E730CA-A6B4-4E76-B859-1B74F16663FB}" presName="node" presStyleLbl="node1" presStyleIdx="10" presStyleCnt="16" custScaleX="2111376" custScaleY="2111376">
        <dgm:presLayoutVars>
          <dgm:bulletEnabled val="1"/>
        </dgm:presLayoutVars>
      </dgm:prSet>
      <dgm:spPr/>
      <dgm:t>
        <a:bodyPr/>
        <a:lstStyle/>
        <a:p>
          <a:endParaRPr lang="en-US"/>
        </a:p>
      </dgm:t>
    </dgm:pt>
    <dgm:pt modelId="{E696DB29-EA86-481C-83A5-F7BA9C92644B}" type="pres">
      <dgm:prSet presAssocID="{70762FB1-BC1F-4729-B4EB-C05681FB6F52}" presName="sibTrans" presStyleCnt="0"/>
      <dgm:spPr/>
      <dgm:t>
        <a:bodyPr/>
        <a:lstStyle/>
        <a:p>
          <a:endParaRPr lang="en-US"/>
        </a:p>
      </dgm:t>
    </dgm:pt>
    <dgm:pt modelId="{18ED4EB7-548E-4833-B1BA-0D4889CF3007}" type="pres">
      <dgm:prSet presAssocID="{0B823BA9-8690-4132-B7E6-EBCCC72045E9}" presName="node" presStyleLbl="node1" presStyleIdx="11" presStyleCnt="16" custScaleX="2111376" custScaleY="2111376">
        <dgm:presLayoutVars>
          <dgm:bulletEnabled val="1"/>
        </dgm:presLayoutVars>
      </dgm:prSet>
      <dgm:spPr/>
      <dgm:t>
        <a:bodyPr/>
        <a:lstStyle/>
        <a:p>
          <a:endParaRPr lang="en-US"/>
        </a:p>
      </dgm:t>
    </dgm:pt>
    <dgm:pt modelId="{F54196D7-229C-477A-B222-025C43220F05}" type="pres">
      <dgm:prSet presAssocID="{17683E92-A6BC-471F-8677-306BBCADB3A3}" presName="sibTrans" presStyleCnt="0"/>
      <dgm:spPr/>
      <dgm:t>
        <a:bodyPr/>
        <a:lstStyle/>
        <a:p>
          <a:endParaRPr lang="en-US"/>
        </a:p>
      </dgm:t>
    </dgm:pt>
    <dgm:pt modelId="{D9184215-38DA-4E51-8F20-5F88FDB06751}" type="pres">
      <dgm:prSet presAssocID="{BB9111F9-BCAC-46FD-B5C6-562CA5B1F58C}" presName="node" presStyleLbl="node1" presStyleIdx="12" presStyleCnt="16" custScaleX="2111376" custScaleY="2111376">
        <dgm:presLayoutVars>
          <dgm:bulletEnabled val="1"/>
        </dgm:presLayoutVars>
      </dgm:prSet>
      <dgm:spPr/>
      <dgm:t>
        <a:bodyPr/>
        <a:lstStyle/>
        <a:p>
          <a:endParaRPr lang="en-US"/>
        </a:p>
      </dgm:t>
    </dgm:pt>
    <dgm:pt modelId="{174C3FE1-425C-419C-8EE9-41C0483A740F}" type="pres">
      <dgm:prSet presAssocID="{FC9CA531-FCB1-4185-98AF-7754D930993E}" presName="sibTrans" presStyleCnt="0"/>
      <dgm:spPr/>
      <dgm:t>
        <a:bodyPr/>
        <a:lstStyle/>
        <a:p>
          <a:endParaRPr lang="en-US"/>
        </a:p>
      </dgm:t>
    </dgm:pt>
    <dgm:pt modelId="{B24BD58E-0AD5-4159-8E26-DC6761E0CDED}" type="pres">
      <dgm:prSet presAssocID="{678DE99D-D348-49F8-9338-864B4DC2AECD}" presName="node" presStyleLbl="node1" presStyleIdx="13" presStyleCnt="16" custScaleX="2111376" custScaleY="2111376">
        <dgm:presLayoutVars>
          <dgm:bulletEnabled val="1"/>
        </dgm:presLayoutVars>
      </dgm:prSet>
      <dgm:spPr/>
      <dgm:t>
        <a:bodyPr/>
        <a:lstStyle/>
        <a:p>
          <a:endParaRPr lang="en-US"/>
        </a:p>
      </dgm:t>
    </dgm:pt>
    <dgm:pt modelId="{F9907EA7-C671-4DB4-B655-B8BD2CFE5ADE}" type="pres">
      <dgm:prSet presAssocID="{995E1CDB-5752-41DF-B8EC-C760F0DE875D}" presName="sibTrans" presStyleCnt="0"/>
      <dgm:spPr/>
      <dgm:t>
        <a:bodyPr/>
        <a:lstStyle/>
        <a:p>
          <a:endParaRPr lang="en-US"/>
        </a:p>
      </dgm:t>
    </dgm:pt>
    <dgm:pt modelId="{DC4199F3-B299-483D-B5E9-526FA3B23548}" type="pres">
      <dgm:prSet presAssocID="{015BA8FB-C70B-4B0C-8842-6118E9CE7C71}" presName="node" presStyleLbl="node1" presStyleIdx="14" presStyleCnt="16" custScaleX="2111376" custScaleY="2111376">
        <dgm:presLayoutVars>
          <dgm:bulletEnabled val="1"/>
        </dgm:presLayoutVars>
      </dgm:prSet>
      <dgm:spPr/>
      <dgm:t>
        <a:bodyPr/>
        <a:lstStyle/>
        <a:p>
          <a:endParaRPr lang="en-US"/>
        </a:p>
      </dgm:t>
    </dgm:pt>
    <dgm:pt modelId="{E51B86FA-35B9-47C0-8B34-C630F3D76590}" type="pres">
      <dgm:prSet presAssocID="{B9AD43B0-BDC3-4044-9577-710DF37B4ABE}" presName="sibTrans" presStyleCnt="0"/>
      <dgm:spPr/>
      <dgm:t>
        <a:bodyPr/>
        <a:lstStyle/>
        <a:p>
          <a:endParaRPr lang="en-US"/>
        </a:p>
      </dgm:t>
    </dgm:pt>
    <dgm:pt modelId="{BB083ED8-2610-40AE-A5CF-9BA8404A71D0}" type="pres">
      <dgm:prSet presAssocID="{C42D3F73-4A1B-4386-8F13-3C2FAB54F61A}" presName="node" presStyleLbl="node1" presStyleIdx="15" presStyleCnt="16" custScaleX="2111376" custScaleY="2111376">
        <dgm:presLayoutVars>
          <dgm:bulletEnabled val="1"/>
        </dgm:presLayoutVars>
      </dgm:prSet>
      <dgm:spPr/>
      <dgm:t>
        <a:bodyPr/>
        <a:lstStyle/>
        <a:p>
          <a:endParaRPr lang="en-US"/>
        </a:p>
      </dgm:t>
    </dgm:pt>
  </dgm:ptLst>
  <dgm:cxnLst>
    <dgm:cxn modelId="{7AD7584E-16D4-457F-9008-36D56F60EFF7}" type="presOf" srcId="{AC643759-EE8A-42FB-8447-1B14F8769F9D}" destId="{90865FC0-CC25-429A-A78B-69D03703DAA9}" srcOrd="0" destOrd="0" presId="urn:microsoft.com/office/officeart/2005/8/layout/default#2"/>
    <dgm:cxn modelId="{DB9A242B-53BB-4A98-846E-D5B421B113B1}" srcId="{8C5E47BB-D017-4908-8ECA-E8C72D99BF3A}" destId="{36D0EF8C-6EA7-48C9-906E-3249EBA29B25}" srcOrd="9" destOrd="0" parTransId="{6E0ACA3C-E09C-468F-B196-AFE6244B17DE}" sibTransId="{F8850A1E-DB40-4FF8-B031-C341CA937690}"/>
    <dgm:cxn modelId="{26927E20-B4C5-4C28-A058-60F6C481BDE3}" type="presOf" srcId="{3699B91A-CAF5-47D4-9088-6C117180568C}" destId="{5776FB49-8E93-409C-BB8D-BD2D0D045E9C}" srcOrd="0" destOrd="0" presId="urn:microsoft.com/office/officeart/2005/8/layout/default#2"/>
    <dgm:cxn modelId="{1A074F8E-7FE4-44BB-AFA0-BCE1508F71F3}" srcId="{8C5E47BB-D017-4908-8ECA-E8C72D99BF3A}" destId="{678DE99D-D348-49F8-9338-864B4DC2AECD}" srcOrd="13" destOrd="0" parTransId="{ED8B2A75-D999-4039-B1CF-B19DC6B075CB}" sibTransId="{995E1CDB-5752-41DF-B8EC-C760F0DE875D}"/>
    <dgm:cxn modelId="{2043305C-8ABD-40A8-9BC3-BEE96E6F1B9F}" srcId="{8C5E47BB-D017-4908-8ECA-E8C72D99BF3A}" destId="{0B823BA9-8690-4132-B7E6-EBCCC72045E9}" srcOrd="11" destOrd="0" parTransId="{600EF008-D098-4FEA-A282-E7538C4B3CB2}" sibTransId="{17683E92-A6BC-471F-8677-306BBCADB3A3}"/>
    <dgm:cxn modelId="{ECB36A2E-2900-44A5-845E-67C1780D0470}" type="presOf" srcId="{5D9C02C9-AC6B-414A-9CBF-F6F3AD201C48}" destId="{EC3E51FE-D9F3-42A4-93F3-A4B510E9C572}" srcOrd="0" destOrd="0" presId="urn:microsoft.com/office/officeart/2005/8/layout/default#2"/>
    <dgm:cxn modelId="{1ECEA5CA-4CD8-4D70-9D8A-104F1CC47343}" srcId="{8C5E47BB-D017-4908-8ECA-E8C72D99BF3A}" destId="{015BA8FB-C70B-4B0C-8842-6118E9CE7C71}" srcOrd="14" destOrd="0" parTransId="{F18B9953-8459-4546-9F3E-0266D5CA471B}" sibTransId="{B9AD43B0-BDC3-4044-9577-710DF37B4ABE}"/>
    <dgm:cxn modelId="{FF6BD2EF-8D7D-4F64-8023-D7DF007E5D63}" srcId="{8C5E47BB-D017-4908-8ECA-E8C72D99BF3A}" destId="{AC643759-EE8A-42FB-8447-1B14F8769F9D}" srcOrd="5" destOrd="0" parTransId="{95540A57-8319-4B27-9705-E76B643F1AF8}" sibTransId="{EEC2E91E-AB17-425F-9C53-AFED8055D24A}"/>
    <dgm:cxn modelId="{19F889C7-37C6-478F-AA44-96C6239A9F77}" type="presOf" srcId="{678DE99D-D348-49F8-9338-864B4DC2AECD}" destId="{B24BD58E-0AD5-4159-8E26-DC6761E0CDED}" srcOrd="0" destOrd="0" presId="urn:microsoft.com/office/officeart/2005/8/layout/default#2"/>
    <dgm:cxn modelId="{275993FC-41A3-449A-97D1-78A2785C14B4}" srcId="{8C5E47BB-D017-4908-8ECA-E8C72D99BF3A}" destId="{E9407A0D-E07B-4FC2-AA8B-193F15674A94}" srcOrd="3" destOrd="0" parTransId="{B02E7DEE-A5F0-4EB5-925B-69437B9E3985}" sibTransId="{0267496E-D697-4571-BE93-8B3FED218DEA}"/>
    <dgm:cxn modelId="{0EB5A4B4-AFEE-4704-8CFC-72682511C7E4}" type="presOf" srcId="{91B82C29-34CB-4841-BE62-CDD2EDF85DE0}" destId="{040EE2B1-CD1A-43B9-9311-A6FA8F7CB519}" srcOrd="0" destOrd="0" presId="urn:microsoft.com/office/officeart/2005/8/layout/default#2"/>
    <dgm:cxn modelId="{F21AB5E6-6A53-4C75-9408-FE70BC7D9292}" type="presOf" srcId="{C42D3F73-4A1B-4386-8F13-3C2FAB54F61A}" destId="{BB083ED8-2610-40AE-A5CF-9BA8404A71D0}" srcOrd="0" destOrd="0" presId="urn:microsoft.com/office/officeart/2005/8/layout/default#2"/>
    <dgm:cxn modelId="{2C06EC9E-7D56-4840-9D66-7F727B714EF2}" srcId="{8C5E47BB-D017-4908-8ECA-E8C72D99BF3A}" destId="{C42D3F73-4A1B-4386-8F13-3C2FAB54F61A}" srcOrd="15" destOrd="0" parTransId="{25896752-5538-44E7-ABE1-3498A2384A4B}" sibTransId="{FCBCE3E1-6589-4E2E-9949-4A307222A663}"/>
    <dgm:cxn modelId="{B6C171C8-1305-439A-928E-0B9C3E2F4C2C}" type="presOf" srcId="{015BA8FB-C70B-4B0C-8842-6118E9CE7C71}" destId="{DC4199F3-B299-483D-B5E9-526FA3B23548}" srcOrd="0" destOrd="0" presId="urn:microsoft.com/office/officeart/2005/8/layout/default#2"/>
    <dgm:cxn modelId="{DE1B8CD4-DD2F-43C9-A472-FAD2750CDAFE}" type="presOf" srcId="{0B823BA9-8690-4132-B7E6-EBCCC72045E9}" destId="{18ED4EB7-548E-4833-B1BA-0D4889CF3007}" srcOrd="0" destOrd="0" presId="urn:microsoft.com/office/officeart/2005/8/layout/default#2"/>
    <dgm:cxn modelId="{D9E5DBD8-5761-4CEA-B57F-FB3F1FC3C694}" srcId="{8C5E47BB-D017-4908-8ECA-E8C72D99BF3A}" destId="{29E730CA-A6B4-4E76-B859-1B74F16663FB}" srcOrd="10" destOrd="0" parTransId="{3EFC4AFD-107F-494B-B654-9AED6948C7F0}" sibTransId="{70762FB1-BC1F-4729-B4EB-C05681FB6F52}"/>
    <dgm:cxn modelId="{AEF38B1F-48EA-4019-8D7D-99FC2DEFE63D}" srcId="{8C5E47BB-D017-4908-8ECA-E8C72D99BF3A}" destId="{91B82C29-34CB-4841-BE62-CDD2EDF85DE0}" srcOrd="0" destOrd="0" parTransId="{46276409-3E5B-4565-A38D-9E0DA4FAC363}" sibTransId="{1578A428-297D-4F44-9B75-04815981C0AC}"/>
    <dgm:cxn modelId="{685DD985-4CB9-4522-904A-01AEC38A9B9C}" srcId="{8C5E47BB-D017-4908-8ECA-E8C72D99BF3A}" destId="{5D9C02C9-AC6B-414A-9CBF-F6F3AD201C48}" srcOrd="8" destOrd="0" parTransId="{87501FAB-BD98-4B6B-ACD4-2B8DB7E79809}" sibTransId="{3B8E4C28-E8E0-487D-92A6-BF6744F03899}"/>
    <dgm:cxn modelId="{08FFBF33-D8FD-4B14-AEDC-F7C7F96D69D2}" srcId="{8C5E47BB-D017-4908-8ECA-E8C72D99BF3A}" destId="{BB9111F9-BCAC-46FD-B5C6-562CA5B1F58C}" srcOrd="12" destOrd="0" parTransId="{4C921037-6864-4F23-835E-E4126AC88B45}" sibTransId="{FC9CA531-FCB1-4185-98AF-7754D930993E}"/>
    <dgm:cxn modelId="{F46F6F3D-41BA-4A00-9FF5-0B158C74DF9C}" type="presOf" srcId="{66F56B1D-3E04-4757-AE2D-B253402A0B8F}" destId="{3140DCE2-624C-430C-8D5D-82BC1FF8D942}" srcOrd="0" destOrd="0" presId="urn:microsoft.com/office/officeart/2005/8/layout/default#2"/>
    <dgm:cxn modelId="{A84E061D-8F25-4B2C-A4EC-3DC9873A2C13}" srcId="{8C5E47BB-D017-4908-8ECA-E8C72D99BF3A}" destId="{334665B8-4C2A-435A-88B5-5AFC3DE0C5DC}" srcOrd="7" destOrd="0" parTransId="{8B0459BC-5C75-431F-BB7A-B76F3D964B20}" sibTransId="{5099BA3C-3212-46CE-ABB0-9AA03A5DE393}"/>
    <dgm:cxn modelId="{10C4B01B-02CA-4434-A5AB-B5661E338F8A}" srcId="{8C5E47BB-D017-4908-8ECA-E8C72D99BF3A}" destId="{8A082859-60FC-492E-A69B-E19689163B25}" srcOrd="2" destOrd="0" parTransId="{39E26773-1EF3-4F5A-B4E2-E2E18208CC30}" sibTransId="{A73D4DE8-3F8A-4922-8D8C-9885CB3C991F}"/>
    <dgm:cxn modelId="{D50036B3-9419-470D-AFA8-446359848654}" type="presOf" srcId="{8A082859-60FC-492E-A69B-E19689163B25}" destId="{0959B0CD-E7A8-4B9B-A73F-68452E3DE7A9}" srcOrd="0" destOrd="0" presId="urn:microsoft.com/office/officeart/2005/8/layout/default#2"/>
    <dgm:cxn modelId="{A5F2539A-DD53-409F-8D3C-799DB1D27A9E}" type="presOf" srcId="{BB9111F9-BCAC-46FD-B5C6-562CA5B1F58C}" destId="{D9184215-38DA-4E51-8F20-5F88FDB06751}" srcOrd="0" destOrd="0" presId="urn:microsoft.com/office/officeart/2005/8/layout/default#2"/>
    <dgm:cxn modelId="{294E3DD5-C42B-4FCD-8215-288A6BC4F6FF}" type="presOf" srcId="{29E730CA-A6B4-4E76-B859-1B74F16663FB}" destId="{AB50469A-06A3-416B-B0E4-CAD2AE0AE742}" srcOrd="0" destOrd="0" presId="urn:microsoft.com/office/officeart/2005/8/layout/default#2"/>
    <dgm:cxn modelId="{FDED84D0-D70F-4F7A-A38D-9747113842BE}" type="presOf" srcId="{8C5E47BB-D017-4908-8ECA-E8C72D99BF3A}" destId="{0416D080-6B53-4B21-9A67-773559219B04}" srcOrd="0" destOrd="0" presId="urn:microsoft.com/office/officeart/2005/8/layout/default#2"/>
    <dgm:cxn modelId="{5B1071BC-DB89-4661-9287-61A57B2797CF}" srcId="{8C5E47BB-D017-4908-8ECA-E8C72D99BF3A}" destId="{3699B91A-CAF5-47D4-9088-6C117180568C}" srcOrd="4" destOrd="0" parTransId="{07E28721-38EA-4EA9-A9B0-17DCF02143FF}" sibTransId="{C6C0EE8C-A467-4499-9F2D-B9ACE8A541A5}"/>
    <dgm:cxn modelId="{A3E5AB4A-4CD3-4137-91C0-0CC98BB55AB6}" type="presOf" srcId="{E9407A0D-E07B-4FC2-AA8B-193F15674A94}" destId="{8BE79037-411B-4171-B150-8F65CE87C4BC}" srcOrd="0" destOrd="0" presId="urn:microsoft.com/office/officeart/2005/8/layout/default#2"/>
    <dgm:cxn modelId="{8C941E50-5588-40D6-B53E-F3279EEFC9C5}" srcId="{8C5E47BB-D017-4908-8ECA-E8C72D99BF3A}" destId="{66E8981A-3A30-46EC-9F77-29EEEE78327A}" srcOrd="6" destOrd="0" parTransId="{E0A162E8-3C40-4147-B153-A54E5D708E96}" sibTransId="{744F6FDC-AFBA-4B5C-BA1C-34E52267BF3A}"/>
    <dgm:cxn modelId="{65A39EDE-3BDF-4D8A-B52D-E2B7648759C3}" type="presOf" srcId="{36D0EF8C-6EA7-48C9-906E-3249EBA29B25}" destId="{F5C6D739-A688-4771-80C8-41EE216CBFB1}" srcOrd="0" destOrd="0" presId="urn:microsoft.com/office/officeart/2005/8/layout/default#2"/>
    <dgm:cxn modelId="{ED42E507-1609-4440-8D11-80C01256EF11}" type="presOf" srcId="{66E8981A-3A30-46EC-9F77-29EEEE78327A}" destId="{B0373497-2465-47E8-8A57-539EA5C83793}" srcOrd="0" destOrd="0" presId="urn:microsoft.com/office/officeart/2005/8/layout/default#2"/>
    <dgm:cxn modelId="{8929AE98-8C11-47C3-9BA8-C4B0BD375F93}" type="presOf" srcId="{334665B8-4C2A-435A-88B5-5AFC3DE0C5DC}" destId="{362B2000-FCD4-407B-86EB-9AE43C6C58F8}" srcOrd="0" destOrd="0" presId="urn:microsoft.com/office/officeart/2005/8/layout/default#2"/>
    <dgm:cxn modelId="{AEAA1D4A-BB74-4406-85B5-167B7187CA54}" srcId="{8C5E47BB-D017-4908-8ECA-E8C72D99BF3A}" destId="{66F56B1D-3E04-4757-AE2D-B253402A0B8F}" srcOrd="1" destOrd="0" parTransId="{9C0CA242-F27D-4AD7-B985-98F8C00ACBBB}" sibTransId="{5DF7C038-7B88-4ED1-A38A-5680C4D74ED8}"/>
    <dgm:cxn modelId="{090D9604-4245-4AE1-84A8-2349EA066028}" type="presParOf" srcId="{0416D080-6B53-4B21-9A67-773559219B04}" destId="{040EE2B1-CD1A-43B9-9311-A6FA8F7CB519}" srcOrd="0" destOrd="0" presId="urn:microsoft.com/office/officeart/2005/8/layout/default#2"/>
    <dgm:cxn modelId="{CEFCB95F-065B-46B0-B94E-D7636CF4788A}" type="presParOf" srcId="{0416D080-6B53-4B21-9A67-773559219B04}" destId="{7C57C065-97CA-4C11-B330-B40170321EED}" srcOrd="1" destOrd="0" presId="urn:microsoft.com/office/officeart/2005/8/layout/default#2"/>
    <dgm:cxn modelId="{E333DB2F-8142-4720-BE29-A69CDD8A844C}" type="presParOf" srcId="{0416D080-6B53-4B21-9A67-773559219B04}" destId="{3140DCE2-624C-430C-8D5D-82BC1FF8D942}" srcOrd="2" destOrd="0" presId="urn:microsoft.com/office/officeart/2005/8/layout/default#2"/>
    <dgm:cxn modelId="{11F5F1AC-F805-460D-9B54-C2A0AF8A0BFC}" type="presParOf" srcId="{0416D080-6B53-4B21-9A67-773559219B04}" destId="{FE529439-336D-4D86-BDA6-F8A00F847B9F}" srcOrd="3" destOrd="0" presId="urn:microsoft.com/office/officeart/2005/8/layout/default#2"/>
    <dgm:cxn modelId="{3548FA28-B3DE-42D2-AB0E-B31985C06836}" type="presParOf" srcId="{0416D080-6B53-4B21-9A67-773559219B04}" destId="{0959B0CD-E7A8-4B9B-A73F-68452E3DE7A9}" srcOrd="4" destOrd="0" presId="urn:microsoft.com/office/officeart/2005/8/layout/default#2"/>
    <dgm:cxn modelId="{4F3D9E9C-8436-453B-80C5-0E36EEEA34B1}" type="presParOf" srcId="{0416D080-6B53-4B21-9A67-773559219B04}" destId="{7F70989A-124D-451B-A98B-35F63EF857E6}" srcOrd="5" destOrd="0" presId="urn:microsoft.com/office/officeart/2005/8/layout/default#2"/>
    <dgm:cxn modelId="{C5150C1F-E01B-4227-AA1C-02ED7F9AC213}" type="presParOf" srcId="{0416D080-6B53-4B21-9A67-773559219B04}" destId="{8BE79037-411B-4171-B150-8F65CE87C4BC}" srcOrd="6" destOrd="0" presId="urn:microsoft.com/office/officeart/2005/8/layout/default#2"/>
    <dgm:cxn modelId="{19DA8854-65AA-4446-A317-3C1BB9F7C598}" type="presParOf" srcId="{0416D080-6B53-4B21-9A67-773559219B04}" destId="{7ACCE642-9A3B-4EE2-BD61-3EBF72D10852}" srcOrd="7" destOrd="0" presId="urn:microsoft.com/office/officeart/2005/8/layout/default#2"/>
    <dgm:cxn modelId="{81C5B592-7C66-4B8D-989E-5DF451DF57A0}" type="presParOf" srcId="{0416D080-6B53-4B21-9A67-773559219B04}" destId="{5776FB49-8E93-409C-BB8D-BD2D0D045E9C}" srcOrd="8" destOrd="0" presId="urn:microsoft.com/office/officeart/2005/8/layout/default#2"/>
    <dgm:cxn modelId="{2018FD5F-7099-472D-9AE3-3B6587BA761B}" type="presParOf" srcId="{0416D080-6B53-4B21-9A67-773559219B04}" destId="{16015052-DCEC-40DC-8696-16B71AE55C89}" srcOrd="9" destOrd="0" presId="urn:microsoft.com/office/officeart/2005/8/layout/default#2"/>
    <dgm:cxn modelId="{14264493-BFEC-4B1C-B14B-6B6A751FDADF}" type="presParOf" srcId="{0416D080-6B53-4B21-9A67-773559219B04}" destId="{90865FC0-CC25-429A-A78B-69D03703DAA9}" srcOrd="10" destOrd="0" presId="urn:microsoft.com/office/officeart/2005/8/layout/default#2"/>
    <dgm:cxn modelId="{081547C7-9A65-4140-8A56-FCF8DBA3DB60}" type="presParOf" srcId="{0416D080-6B53-4B21-9A67-773559219B04}" destId="{6FA629FA-E9E9-495B-A7A9-9769055A6315}" srcOrd="11" destOrd="0" presId="urn:microsoft.com/office/officeart/2005/8/layout/default#2"/>
    <dgm:cxn modelId="{45731798-B41F-4D0A-B504-E1C8F7ADCEC5}" type="presParOf" srcId="{0416D080-6B53-4B21-9A67-773559219B04}" destId="{B0373497-2465-47E8-8A57-539EA5C83793}" srcOrd="12" destOrd="0" presId="urn:microsoft.com/office/officeart/2005/8/layout/default#2"/>
    <dgm:cxn modelId="{53EBFCE1-ABDC-4D70-950E-CD72F03DA868}" type="presParOf" srcId="{0416D080-6B53-4B21-9A67-773559219B04}" destId="{E8FB5344-2E73-40F0-AA84-79E9A904A3B0}" srcOrd="13" destOrd="0" presId="urn:microsoft.com/office/officeart/2005/8/layout/default#2"/>
    <dgm:cxn modelId="{3A4B782C-9835-4665-85D3-5937031681C8}" type="presParOf" srcId="{0416D080-6B53-4B21-9A67-773559219B04}" destId="{362B2000-FCD4-407B-86EB-9AE43C6C58F8}" srcOrd="14" destOrd="0" presId="urn:microsoft.com/office/officeart/2005/8/layout/default#2"/>
    <dgm:cxn modelId="{FDE02041-4611-438E-AE5A-F0828ACF43BA}" type="presParOf" srcId="{0416D080-6B53-4B21-9A67-773559219B04}" destId="{40A4EC7E-B73E-453C-BE31-287A3065DD25}" srcOrd="15" destOrd="0" presId="urn:microsoft.com/office/officeart/2005/8/layout/default#2"/>
    <dgm:cxn modelId="{B6BCF1A3-DBB5-4ADD-8955-AE2F5172B3C3}" type="presParOf" srcId="{0416D080-6B53-4B21-9A67-773559219B04}" destId="{EC3E51FE-D9F3-42A4-93F3-A4B510E9C572}" srcOrd="16" destOrd="0" presId="urn:microsoft.com/office/officeart/2005/8/layout/default#2"/>
    <dgm:cxn modelId="{BC3A496A-22B9-4524-8790-4599DD79D590}" type="presParOf" srcId="{0416D080-6B53-4B21-9A67-773559219B04}" destId="{A0B980F2-9CB7-4678-A619-6EAB227A2CD4}" srcOrd="17" destOrd="0" presId="urn:microsoft.com/office/officeart/2005/8/layout/default#2"/>
    <dgm:cxn modelId="{10107A94-EC23-496B-8480-1A40BFE54814}" type="presParOf" srcId="{0416D080-6B53-4B21-9A67-773559219B04}" destId="{F5C6D739-A688-4771-80C8-41EE216CBFB1}" srcOrd="18" destOrd="0" presId="urn:microsoft.com/office/officeart/2005/8/layout/default#2"/>
    <dgm:cxn modelId="{2F4F95B4-A2C3-4D5C-9B69-B57EA2946553}" type="presParOf" srcId="{0416D080-6B53-4B21-9A67-773559219B04}" destId="{AECE5E91-4E3A-4929-A28B-41C9B66AAF9A}" srcOrd="19" destOrd="0" presId="urn:microsoft.com/office/officeart/2005/8/layout/default#2"/>
    <dgm:cxn modelId="{EC40DFC2-7DFA-4E42-A387-FE2E82D5A5BB}" type="presParOf" srcId="{0416D080-6B53-4B21-9A67-773559219B04}" destId="{AB50469A-06A3-416B-B0E4-CAD2AE0AE742}" srcOrd="20" destOrd="0" presId="urn:microsoft.com/office/officeart/2005/8/layout/default#2"/>
    <dgm:cxn modelId="{E0E831E5-BBE4-4CD5-AD91-1E23C3B9B1EC}" type="presParOf" srcId="{0416D080-6B53-4B21-9A67-773559219B04}" destId="{E696DB29-EA86-481C-83A5-F7BA9C92644B}" srcOrd="21" destOrd="0" presId="urn:microsoft.com/office/officeart/2005/8/layout/default#2"/>
    <dgm:cxn modelId="{9DCDCB5B-C047-46BA-B5DD-E9DC4D1BCC4D}" type="presParOf" srcId="{0416D080-6B53-4B21-9A67-773559219B04}" destId="{18ED4EB7-548E-4833-B1BA-0D4889CF3007}" srcOrd="22" destOrd="0" presId="urn:microsoft.com/office/officeart/2005/8/layout/default#2"/>
    <dgm:cxn modelId="{C75BA3C4-61D9-4A4A-BF22-B7CDF0FF2B3C}" type="presParOf" srcId="{0416D080-6B53-4B21-9A67-773559219B04}" destId="{F54196D7-229C-477A-B222-025C43220F05}" srcOrd="23" destOrd="0" presId="urn:microsoft.com/office/officeart/2005/8/layout/default#2"/>
    <dgm:cxn modelId="{83A0EEAF-3A26-4792-A9CB-B3090E503E0E}" type="presParOf" srcId="{0416D080-6B53-4B21-9A67-773559219B04}" destId="{D9184215-38DA-4E51-8F20-5F88FDB06751}" srcOrd="24" destOrd="0" presId="urn:microsoft.com/office/officeart/2005/8/layout/default#2"/>
    <dgm:cxn modelId="{9D452FA7-EF15-4966-A380-4A4A62F49843}" type="presParOf" srcId="{0416D080-6B53-4B21-9A67-773559219B04}" destId="{174C3FE1-425C-419C-8EE9-41C0483A740F}" srcOrd="25" destOrd="0" presId="urn:microsoft.com/office/officeart/2005/8/layout/default#2"/>
    <dgm:cxn modelId="{3EBEFF1C-31F9-4630-8973-EE1A325542E2}" type="presParOf" srcId="{0416D080-6B53-4B21-9A67-773559219B04}" destId="{B24BD58E-0AD5-4159-8E26-DC6761E0CDED}" srcOrd="26" destOrd="0" presId="urn:microsoft.com/office/officeart/2005/8/layout/default#2"/>
    <dgm:cxn modelId="{26EFFCB8-673F-44BA-B3B5-0B42850214BC}" type="presParOf" srcId="{0416D080-6B53-4B21-9A67-773559219B04}" destId="{F9907EA7-C671-4DB4-B655-B8BD2CFE5ADE}" srcOrd="27" destOrd="0" presId="urn:microsoft.com/office/officeart/2005/8/layout/default#2"/>
    <dgm:cxn modelId="{FB012245-110F-48D4-A372-9BAEB047336F}" type="presParOf" srcId="{0416D080-6B53-4B21-9A67-773559219B04}" destId="{DC4199F3-B299-483D-B5E9-526FA3B23548}" srcOrd="28" destOrd="0" presId="urn:microsoft.com/office/officeart/2005/8/layout/default#2"/>
    <dgm:cxn modelId="{57DA92F4-F26F-4AFE-95B5-E80B49F3CE50}" type="presParOf" srcId="{0416D080-6B53-4B21-9A67-773559219B04}" destId="{E51B86FA-35B9-47C0-8B34-C630F3D76590}" srcOrd="29" destOrd="0" presId="urn:microsoft.com/office/officeart/2005/8/layout/default#2"/>
    <dgm:cxn modelId="{B4A497CE-E064-4206-9040-0D3ADD14D6D9}" type="presParOf" srcId="{0416D080-6B53-4B21-9A67-773559219B04}" destId="{BB083ED8-2610-40AE-A5CF-9BA8404A71D0}" srcOrd="30" destOrd="0" presId="urn:microsoft.com/office/officeart/2005/8/layout/defaul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452FCEB-B277-4301-AA84-A44F04ADE208}" type="doc">
      <dgm:prSet loTypeId="urn:microsoft.com/office/officeart/2005/8/layout/hList6" loCatId="list" qsTypeId="urn:microsoft.com/office/officeart/2005/8/quickstyle/simple5" qsCatId="simple" csTypeId="urn:microsoft.com/office/officeart/2005/8/colors/accent2_2" csCatId="accent2" phldr="1"/>
      <dgm:spPr/>
      <dgm:t>
        <a:bodyPr/>
        <a:lstStyle/>
        <a:p>
          <a:endParaRPr lang="en-US"/>
        </a:p>
      </dgm:t>
    </dgm:pt>
    <dgm:pt modelId="{0D9A587E-61A1-4E06-BDCF-8384FE43065B}">
      <dgm:prSet custT="1"/>
      <dgm:spPr/>
      <dgm:t>
        <a:bodyPr/>
        <a:lstStyle/>
        <a:p>
          <a:pPr rtl="0"/>
          <a:r>
            <a:rPr lang="en-US" sz="2600" b="1" dirty="0" smtClean="0"/>
            <a:t>Initial encounter</a:t>
          </a:r>
          <a:endParaRPr lang="en-US" sz="2600" b="1" dirty="0"/>
        </a:p>
      </dgm:t>
      <dgm:extLst>
        <a:ext uri="{E40237B7-FDA0-4F09-8148-C483321AD2D9}">
          <dgm14:cNvPr xmlns:dgm14="http://schemas.microsoft.com/office/drawing/2010/diagram" xmlns="" id="0" name="" descr="Initial encounter&#10; The patient is receiving active treatment for the condition&#10;"/>
        </a:ext>
      </dgm:extLst>
    </dgm:pt>
    <dgm:pt modelId="{D03FCA36-F5AC-4DC2-AC0A-884478FA7EC7}" type="parTrans" cxnId="{52C0CF70-4477-47A2-B192-35055DF423A5}">
      <dgm:prSet/>
      <dgm:spPr/>
      <dgm:t>
        <a:bodyPr/>
        <a:lstStyle/>
        <a:p>
          <a:endParaRPr lang="en-US" sz="2600"/>
        </a:p>
      </dgm:t>
    </dgm:pt>
    <dgm:pt modelId="{AF57AE77-D2CD-4FBF-8969-E36E1CA4655B}" type="sibTrans" cxnId="{52C0CF70-4477-47A2-B192-35055DF423A5}">
      <dgm:prSet/>
      <dgm:spPr/>
      <dgm:t>
        <a:bodyPr/>
        <a:lstStyle/>
        <a:p>
          <a:endParaRPr lang="en-US" sz="2600"/>
        </a:p>
      </dgm:t>
    </dgm:pt>
    <dgm:pt modelId="{235EC769-9CD0-4D7C-A88E-14A07A3C4B6C}">
      <dgm:prSet custT="1"/>
      <dgm:spPr/>
      <dgm:t>
        <a:bodyPr/>
        <a:lstStyle/>
        <a:p>
          <a:pPr rtl="0"/>
          <a:r>
            <a:rPr lang="en-US" sz="2600" dirty="0" smtClean="0"/>
            <a:t>The patient is receiving active treatment for the condition</a:t>
          </a:r>
          <a:endParaRPr lang="en-US" sz="2600" dirty="0"/>
        </a:p>
      </dgm:t>
    </dgm:pt>
    <dgm:pt modelId="{5615FB08-EA98-4BFD-B0DD-A12829F0FE57}" type="parTrans" cxnId="{27A38741-F8A5-4090-9F5A-D106949F2E3A}">
      <dgm:prSet/>
      <dgm:spPr/>
      <dgm:t>
        <a:bodyPr/>
        <a:lstStyle/>
        <a:p>
          <a:endParaRPr lang="en-US" sz="2600"/>
        </a:p>
      </dgm:t>
    </dgm:pt>
    <dgm:pt modelId="{D948FAE6-8521-461E-BE53-5B2C439C115E}" type="sibTrans" cxnId="{27A38741-F8A5-4090-9F5A-D106949F2E3A}">
      <dgm:prSet/>
      <dgm:spPr/>
      <dgm:t>
        <a:bodyPr/>
        <a:lstStyle/>
        <a:p>
          <a:endParaRPr lang="en-US" sz="2600"/>
        </a:p>
      </dgm:t>
    </dgm:pt>
    <dgm:pt modelId="{448B3AD0-BFC1-43FD-B88E-F353AC5016FF}">
      <dgm:prSet custT="1"/>
      <dgm:spPr/>
      <dgm:t>
        <a:bodyPr/>
        <a:lstStyle/>
        <a:p>
          <a:pPr rtl="0"/>
          <a:r>
            <a:rPr lang="en-US" sz="2600" b="1" dirty="0" smtClean="0"/>
            <a:t>Subsequent encounter</a:t>
          </a:r>
          <a:endParaRPr lang="en-US" sz="2600" b="1" dirty="0"/>
        </a:p>
      </dgm:t>
      <dgm:extLst>
        <a:ext uri="{E40237B7-FDA0-4F09-8148-C483321AD2D9}">
          <dgm14:cNvPr xmlns:dgm14="http://schemas.microsoft.com/office/drawing/2010/diagram" xmlns="" id="0" name="" descr="Subsequent encounter&#10; After patient received active treatment for the condition and receiving routine care during healing or recovery phase&#10;"/>
        </a:ext>
      </dgm:extLst>
    </dgm:pt>
    <dgm:pt modelId="{63B35D23-7DD1-44F7-BE9E-CE828DC5DBEF}" type="parTrans" cxnId="{B0C36C1C-20AA-43AD-A638-7CE21B52CA1D}">
      <dgm:prSet/>
      <dgm:spPr/>
      <dgm:t>
        <a:bodyPr/>
        <a:lstStyle/>
        <a:p>
          <a:endParaRPr lang="en-US" sz="2600"/>
        </a:p>
      </dgm:t>
    </dgm:pt>
    <dgm:pt modelId="{52721E90-5508-4A4E-A49A-22D4CA09E4AE}" type="sibTrans" cxnId="{B0C36C1C-20AA-43AD-A638-7CE21B52CA1D}">
      <dgm:prSet/>
      <dgm:spPr/>
      <dgm:t>
        <a:bodyPr/>
        <a:lstStyle/>
        <a:p>
          <a:endParaRPr lang="en-US" sz="2600"/>
        </a:p>
      </dgm:t>
    </dgm:pt>
    <dgm:pt modelId="{05F6F9E1-C950-4C39-8ABE-430FD3DF7C46}">
      <dgm:prSet custT="1"/>
      <dgm:spPr/>
      <dgm:t>
        <a:bodyPr/>
        <a:lstStyle/>
        <a:p>
          <a:pPr rtl="0"/>
          <a:r>
            <a:rPr lang="en-US" sz="2600" dirty="0" smtClean="0"/>
            <a:t>After patient received active treatment for the condition and receiving routine care during healing or recovery phase</a:t>
          </a:r>
          <a:endParaRPr lang="en-US" sz="2600" dirty="0"/>
        </a:p>
      </dgm:t>
    </dgm:pt>
    <dgm:pt modelId="{2737EC4A-4B57-435D-8F9A-569C6D58FC3A}" type="parTrans" cxnId="{E1A5FFE7-8847-4340-8D0B-594BF05E1BE8}">
      <dgm:prSet/>
      <dgm:spPr/>
      <dgm:t>
        <a:bodyPr/>
        <a:lstStyle/>
        <a:p>
          <a:endParaRPr lang="en-US" sz="2600"/>
        </a:p>
      </dgm:t>
    </dgm:pt>
    <dgm:pt modelId="{0142E2ED-6E7A-47A1-8F2F-25280C15FE68}" type="sibTrans" cxnId="{E1A5FFE7-8847-4340-8D0B-594BF05E1BE8}">
      <dgm:prSet/>
      <dgm:spPr/>
      <dgm:t>
        <a:bodyPr/>
        <a:lstStyle/>
        <a:p>
          <a:endParaRPr lang="en-US" sz="2600"/>
        </a:p>
      </dgm:t>
    </dgm:pt>
    <dgm:pt modelId="{A678D126-1C8E-4A85-8E55-A4333BAD087D}">
      <dgm:prSet custT="1"/>
      <dgm:spPr/>
      <dgm:t>
        <a:bodyPr/>
        <a:lstStyle/>
        <a:p>
          <a:pPr rtl="0"/>
          <a:r>
            <a:rPr lang="en-US" sz="2600" b="1" dirty="0" smtClean="0"/>
            <a:t>Sequela</a:t>
          </a:r>
          <a:endParaRPr lang="en-US" sz="2600" b="1" dirty="0"/>
        </a:p>
      </dgm:t>
      <dgm:extLst>
        <a:ext uri="{E40237B7-FDA0-4F09-8148-C483321AD2D9}">
          <dgm14:cNvPr xmlns:dgm14="http://schemas.microsoft.com/office/drawing/2010/diagram" xmlns="" id="0" name="" descr="Sequela&#10;Complications or conditions that arise as a direct result of a condition&#10;"/>
        </a:ext>
      </dgm:extLst>
    </dgm:pt>
    <dgm:pt modelId="{0C2D1A91-43B9-4178-ACC3-2F4C952031E1}" type="parTrans" cxnId="{ECDCEA1F-21FF-45B3-9B5D-EDE59A19A477}">
      <dgm:prSet/>
      <dgm:spPr/>
      <dgm:t>
        <a:bodyPr/>
        <a:lstStyle/>
        <a:p>
          <a:endParaRPr lang="en-US" sz="2600"/>
        </a:p>
      </dgm:t>
    </dgm:pt>
    <dgm:pt modelId="{3EB29784-19C7-4150-A1CE-4B8246A43182}" type="sibTrans" cxnId="{ECDCEA1F-21FF-45B3-9B5D-EDE59A19A477}">
      <dgm:prSet/>
      <dgm:spPr/>
      <dgm:t>
        <a:bodyPr/>
        <a:lstStyle/>
        <a:p>
          <a:endParaRPr lang="en-US" sz="2600"/>
        </a:p>
      </dgm:t>
    </dgm:pt>
    <dgm:pt modelId="{206D3C4A-7B61-44E9-966A-0930CD2B5CEC}">
      <dgm:prSet custT="1"/>
      <dgm:spPr/>
      <dgm:t>
        <a:bodyPr/>
        <a:lstStyle/>
        <a:p>
          <a:pPr rtl="0"/>
          <a:r>
            <a:rPr lang="en-US" sz="2600" dirty="0" smtClean="0"/>
            <a:t>Complications or conditions that arise as a direct result of a condition</a:t>
          </a:r>
          <a:endParaRPr lang="en-US" sz="2600" dirty="0"/>
        </a:p>
      </dgm:t>
    </dgm:pt>
    <dgm:pt modelId="{BA2D4B60-6EF5-493A-9FD4-B54AF23C3097}" type="parTrans" cxnId="{452B56B2-B6FA-4D15-B0D1-1A2C60021FF2}">
      <dgm:prSet/>
      <dgm:spPr/>
      <dgm:t>
        <a:bodyPr/>
        <a:lstStyle/>
        <a:p>
          <a:endParaRPr lang="en-US" sz="2600"/>
        </a:p>
      </dgm:t>
    </dgm:pt>
    <dgm:pt modelId="{3E6AF9D7-F020-4E1D-B94F-CC1C3C287C03}" type="sibTrans" cxnId="{452B56B2-B6FA-4D15-B0D1-1A2C60021FF2}">
      <dgm:prSet/>
      <dgm:spPr/>
      <dgm:t>
        <a:bodyPr/>
        <a:lstStyle/>
        <a:p>
          <a:endParaRPr lang="en-US" sz="2600"/>
        </a:p>
      </dgm:t>
    </dgm:pt>
    <dgm:pt modelId="{A04FF050-E674-40D2-90CC-0DF66F8701E6}" type="pres">
      <dgm:prSet presAssocID="{3452FCEB-B277-4301-AA84-A44F04ADE208}" presName="Name0" presStyleCnt="0">
        <dgm:presLayoutVars>
          <dgm:dir/>
          <dgm:resizeHandles val="exact"/>
        </dgm:presLayoutVars>
      </dgm:prSet>
      <dgm:spPr/>
      <dgm:t>
        <a:bodyPr/>
        <a:lstStyle/>
        <a:p>
          <a:endParaRPr lang="en-US"/>
        </a:p>
      </dgm:t>
    </dgm:pt>
    <dgm:pt modelId="{5AA0ED8E-CC40-4E72-9E71-E3B8CC72B8BB}" type="pres">
      <dgm:prSet presAssocID="{0D9A587E-61A1-4E06-BDCF-8384FE43065B}" presName="node" presStyleLbl="node1" presStyleIdx="0" presStyleCnt="3" custScaleX="146410" custLinFactNeighborX="53242" custLinFactNeighborY="0">
        <dgm:presLayoutVars>
          <dgm:bulletEnabled val="1"/>
        </dgm:presLayoutVars>
      </dgm:prSet>
      <dgm:spPr/>
      <dgm:t>
        <a:bodyPr/>
        <a:lstStyle/>
        <a:p>
          <a:endParaRPr lang="en-US"/>
        </a:p>
      </dgm:t>
    </dgm:pt>
    <dgm:pt modelId="{0DE42248-16DF-4FEC-B667-5A82E9119EB3}" type="pres">
      <dgm:prSet presAssocID="{AF57AE77-D2CD-4FBF-8969-E36E1CA4655B}" presName="sibTrans" presStyleCnt="0"/>
      <dgm:spPr/>
      <dgm:t>
        <a:bodyPr/>
        <a:lstStyle/>
        <a:p>
          <a:endParaRPr lang="en-US"/>
        </a:p>
      </dgm:t>
    </dgm:pt>
    <dgm:pt modelId="{5C4D2EDE-A1D7-4EB7-B362-103DEC8FB734}" type="pres">
      <dgm:prSet presAssocID="{448B3AD0-BFC1-43FD-B88E-F353AC5016FF}" presName="node" presStyleLbl="node1" presStyleIdx="1" presStyleCnt="3" custScaleX="146410" custLinFactNeighborX="53242" custLinFactNeighborY="0">
        <dgm:presLayoutVars>
          <dgm:bulletEnabled val="1"/>
        </dgm:presLayoutVars>
      </dgm:prSet>
      <dgm:spPr/>
      <dgm:t>
        <a:bodyPr/>
        <a:lstStyle/>
        <a:p>
          <a:endParaRPr lang="en-US"/>
        </a:p>
      </dgm:t>
    </dgm:pt>
    <dgm:pt modelId="{1ABDA57E-E557-4FC2-8446-2D6A81B6B7D5}" type="pres">
      <dgm:prSet presAssocID="{52721E90-5508-4A4E-A49A-22D4CA09E4AE}" presName="sibTrans" presStyleCnt="0"/>
      <dgm:spPr/>
      <dgm:t>
        <a:bodyPr/>
        <a:lstStyle/>
        <a:p>
          <a:endParaRPr lang="en-US"/>
        </a:p>
      </dgm:t>
    </dgm:pt>
    <dgm:pt modelId="{887E58EB-63EC-488A-922A-ABA4AD5EBA54}" type="pres">
      <dgm:prSet presAssocID="{A678D126-1C8E-4A85-8E55-A4333BAD087D}" presName="node" presStyleLbl="node1" presStyleIdx="2" presStyleCnt="3" custScaleX="146410">
        <dgm:presLayoutVars>
          <dgm:bulletEnabled val="1"/>
        </dgm:presLayoutVars>
      </dgm:prSet>
      <dgm:spPr/>
      <dgm:t>
        <a:bodyPr/>
        <a:lstStyle/>
        <a:p>
          <a:endParaRPr lang="en-US"/>
        </a:p>
      </dgm:t>
    </dgm:pt>
  </dgm:ptLst>
  <dgm:cxnLst>
    <dgm:cxn modelId="{E1A5FFE7-8847-4340-8D0B-594BF05E1BE8}" srcId="{448B3AD0-BFC1-43FD-B88E-F353AC5016FF}" destId="{05F6F9E1-C950-4C39-8ABE-430FD3DF7C46}" srcOrd="0" destOrd="0" parTransId="{2737EC4A-4B57-435D-8F9A-569C6D58FC3A}" sibTransId="{0142E2ED-6E7A-47A1-8F2F-25280C15FE68}"/>
    <dgm:cxn modelId="{ECDCEA1F-21FF-45B3-9B5D-EDE59A19A477}" srcId="{3452FCEB-B277-4301-AA84-A44F04ADE208}" destId="{A678D126-1C8E-4A85-8E55-A4333BAD087D}" srcOrd="2" destOrd="0" parTransId="{0C2D1A91-43B9-4178-ACC3-2F4C952031E1}" sibTransId="{3EB29784-19C7-4150-A1CE-4B8246A43182}"/>
    <dgm:cxn modelId="{27A38741-F8A5-4090-9F5A-D106949F2E3A}" srcId="{0D9A587E-61A1-4E06-BDCF-8384FE43065B}" destId="{235EC769-9CD0-4D7C-A88E-14A07A3C4B6C}" srcOrd="0" destOrd="0" parTransId="{5615FB08-EA98-4BFD-B0DD-A12829F0FE57}" sibTransId="{D948FAE6-8521-461E-BE53-5B2C439C115E}"/>
    <dgm:cxn modelId="{74480967-7AF5-4ABF-9F65-135E0B1B29BB}" type="presOf" srcId="{3452FCEB-B277-4301-AA84-A44F04ADE208}" destId="{A04FF050-E674-40D2-90CC-0DF66F8701E6}" srcOrd="0" destOrd="0" presId="urn:microsoft.com/office/officeart/2005/8/layout/hList6"/>
    <dgm:cxn modelId="{B0C36C1C-20AA-43AD-A638-7CE21B52CA1D}" srcId="{3452FCEB-B277-4301-AA84-A44F04ADE208}" destId="{448B3AD0-BFC1-43FD-B88E-F353AC5016FF}" srcOrd="1" destOrd="0" parTransId="{63B35D23-7DD1-44F7-BE9E-CE828DC5DBEF}" sibTransId="{52721E90-5508-4A4E-A49A-22D4CA09E4AE}"/>
    <dgm:cxn modelId="{52C0CF70-4477-47A2-B192-35055DF423A5}" srcId="{3452FCEB-B277-4301-AA84-A44F04ADE208}" destId="{0D9A587E-61A1-4E06-BDCF-8384FE43065B}" srcOrd="0" destOrd="0" parTransId="{D03FCA36-F5AC-4DC2-AC0A-884478FA7EC7}" sibTransId="{AF57AE77-D2CD-4FBF-8969-E36E1CA4655B}"/>
    <dgm:cxn modelId="{1545BEE4-8820-4536-8D7C-9B71DE43AA97}" type="presOf" srcId="{0D9A587E-61A1-4E06-BDCF-8384FE43065B}" destId="{5AA0ED8E-CC40-4E72-9E71-E3B8CC72B8BB}" srcOrd="0" destOrd="0" presId="urn:microsoft.com/office/officeart/2005/8/layout/hList6"/>
    <dgm:cxn modelId="{C3DE45C6-3B91-4B9D-98DD-880421CA9068}" type="presOf" srcId="{235EC769-9CD0-4D7C-A88E-14A07A3C4B6C}" destId="{5AA0ED8E-CC40-4E72-9E71-E3B8CC72B8BB}" srcOrd="0" destOrd="1" presId="urn:microsoft.com/office/officeart/2005/8/layout/hList6"/>
    <dgm:cxn modelId="{665F5598-E649-4551-A542-96A2E7187CC2}" type="presOf" srcId="{A678D126-1C8E-4A85-8E55-A4333BAD087D}" destId="{887E58EB-63EC-488A-922A-ABA4AD5EBA54}" srcOrd="0" destOrd="0" presId="urn:microsoft.com/office/officeart/2005/8/layout/hList6"/>
    <dgm:cxn modelId="{0FC771F3-1F38-4E14-AF4C-A973930A0E84}" type="presOf" srcId="{206D3C4A-7B61-44E9-966A-0930CD2B5CEC}" destId="{887E58EB-63EC-488A-922A-ABA4AD5EBA54}" srcOrd="0" destOrd="1" presId="urn:microsoft.com/office/officeart/2005/8/layout/hList6"/>
    <dgm:cxn modelId="{452B56B2-B6FA-4D15-B0D1-1A2C60021FF2}" srcId="{A678D126-1C8E-4A85-8E55-A4333BAD087D}" destId="{206D3C4A-7B61-44E9-966A-0930CD2B5CEC}" srcOrd="0" destOrd="0" parTransId="{BA2D4B60-6EF5-493A-9FD4-B54AF23C3097}" sibTransId="{3E6AF9D7-F020-4E1D-B94F-CC1C3C287C03}"/>
    <dgm:cxn modelId="{54FC909D-BCCF-4065-B497-D3CAEB502B10}" type="presOf" srcId="{448B3AD0-BFC1-43FD-B88E-F353AC5016FF}" destId="{5C4D2EDE-A1D7-4EB7-B362-103DEC8FB734}" srcOrd="0" destOrd="0" presId="urn:microsoft.com/office/officeart/2005/8/layout/hList6"/>
    <dgm:cxn modelId="{8F1634C8-2D57-443A-A222-FCB89FBA6553}" type="presOf" srcId="{05F6F9E1-C950-4C39-8ABE-430FD3DF7C46}" destId="{5C4D2EDE-A1D7-4EB7-B362-103DEC8FB734}" srcOrd="0" destOrd="1" presId="urn:microsoft.com/office/officeart/2005/8/layout/hList6"/>
    <dgm:cxn modelId="{A8EA0F03-F1C0-48D2-86F5-3938E0EF5606}" type="presParOf" srcId="{A04FF050-E674-40D2-90CC-0DF66F8701E6}" destId="{5AA0ED8E-CC40-4E72-9E71-E3B8CC72B8BB}" srcOrd="0" destOrd="0" presId="urn:microsoft.com/office/officeart/2005/8/layout/hList6"/>
    <dgm:cxn modelId="{4370EEA1-3B4B-47C1-851D-21D2FD9A3036}" type="presParOf" srcId="{A04FF050-E674-40D2-90CC-0DF66F8701E6}" destId="{0DE42248-16DF-4FEC-B667-5A82E9119EB3}" srcOrd="1" destOrd="0" presId="urn:microsoft.com/office/officeart/2005/8/layout/hList6"/>
    <dgm:cxn modelId="{2BC58B55-E306-4B9D-97AD-4108C7570E2E}" type="presParOf" srcId="{A04FF050-E674-40D2-90CC-0DF66F8701E6}" destId="{5C4D2EDE-A1D7-4EB7-B362-103DEC8FB734}" srcOrd="2" destOrd="0" presId="urn:microsoft.com/office/officeart/2005/8/layout/hList6"/>
    <dgm:cxn modelId="{D41A2CDE-084F-40DB-87D4-77CED2ECAFDB}" type="presParOf" srcId="{A04FF050-E674-40D2-90CC-0DF66F8701E6}" destId="{1ABDA57E-E557-4FC2-8446-2D6A81B6B7D5}" srcOrd="3" destOrd="0" presId="urn:microsoft.com/office/officeart/2005/8/layout/hList6"/>
    <dgm:cxn modelId="{7BA7F60D-6AF1-46BC-B1BC-BFF40FB1CB87}" type="presParOf" srcId="{A04FF050-E674-40D2-90CC-0DF66F8701E6}" destId="{887E58EB-63EC-488A-922A-ABA4AD5EBA54}" srcOrd="4" destOrd="0" presId="urn:microsoft.com/office/officeart/2005/8/layout/hList6"/>
  </dgm:cxnLst>
  <dgm:bg>
    <a:effectLst>
      <a:outerShdw blurRad="50800" dist="38100" dir="18900000" algn="bl"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E70BBCD-894D-4451-9D68-6DCCFB754F2F}" type="doc">
      <dgm:prSet loTypeId="urn:microsoft.com/office/officeart/2005/8/layout/vList5" loCatId="list" qsTypeId="urn:microsoft.com/office/officeart/2005/8/quickstyle/3d1" qsCatId="3D" csTypeId="urn:microsoft.com/office/officeart/2005/8/colors/accent4_2" csCatId="accent4" phldr="1"/>
      <dgm:spPr/>
      <dgm:t>
        <a:bodyPr/>
        <a:lstStyle/>
        <a:p>
          <a:endParaRPr lang="en-US"/>
        </a:p>
      </dgm:t>
    </dgm:pt>
    <dgm:pt modelId="{84282EBB-1AF6-49B4-B429-C4FAB483E139}">
      <dgm:prSet phldrT="[Text]" custT="1"/>
      <dgm:spPr/>
      <dgm:t>
        <a:bodyPr/>
        <a:lstStyle/>
        <a:p>
          <a:r>
            <a:rPr lang="en-US" sz="6000" b="1" dirty="0" smtClean="0"/>
            <a:t>ICD-9</a:t>
          </a:r>
          <a:endParaRPr lang="en-US" sz="6000" b="1" dirty="0"/>
        </a:p>
      </dgm:t>
      <dgm:extLst>
        <a:ext uri="{E40237B7-FDA0-4F09-8148-C483321AD2D9}">
          <dgm14:cNvPr xmlns:dgm14="http://schemas.microsoft.com/office/drawing/2010/diagram" xmlns="" id="0" name="" descr="ICD-9&#10; 733.81, Malunion of fracture&#10; 905.4, Late effect of fracture of lower extremities&#10; E929.0, Late effects of motor vehicle accident&#10;ICD-10&#10; S82.201P, Unspecified fracture of shaft of right tibia, subsequent encounter for fracture with malunion&#10; V89.2XXS, Person injured in unspecified motor-vehicle accident, traffic, sequela&#10;"/>
        </a:ext>
      </dgm:extLst>
    </dgm:pt>
    <dgm:pt modelId="{C10C33B2-8278-4417-851E-B9E6DD0638BE}" type="parTrans" cxnId="{AD74A882-2C5B-4801-90E5-11D67F04F4F0}">
      <dgm:prSet/>
      <dgm:spPr/>
      <dgm:t>
        <a:bodyPr/>
        <a:lstStyle/>
        <a:p>
          <a:endParaRPr lang="en-US"/>
        </a:p>
      </dgm:t>
    </dgm:pt>
    <dgm:pt modelId="{09D29285-D7C9-4E4D-AE96-9197E966B554}" type="sibTrans" cxnId="{AD74A882-2C5B-4801-90E5-11D67F04F4F0}">
      <dgm:prSet/>
      <dgm:spPr/>
      <dgm:t>
        <a:bodyPr/>
        <a:lstStyle/>
        <a:p>
          <a:endParaRPr lang="en-US"/>
        </a:p>
      </dgm:t>
    </dgm:pt>
    <dgm:pt modelId="{B6555ED0-1E6B-4659-98E0-4473EF3B29D6}">
      <dgm:prSet phldrT="[Text]"/>
      <dgm:spPr/>
      <dgm:t>
        <a:bodyPr/>
        <a:lstStyle/>
        <a:p>
          <a:r>
            <a:rPr lang="en-US" dirty="0" smtClean="0"/>
            <a:t>733.81, Malunion of fracture</a:t>
          </a:r>
          <a:endParaRPr lang="en-US" dirty="0"/>
        </a:p>
      </dgm:t>
      <dgm:extLst>
        <a:ext uri="{E40237B7-FDA0-4F09-8148-C483321AD2D9}">
          <dgm14:cNvPr xmlns:dgm14="http://schemas.microsoft.com/office/drawing/2010/diagram" xmlns="" id="0" name="" descr="ICD-9&#10; 733.81, Malunion of fracture&#10; 905.4, Late effect of fracture of lower extremities&#10; E929.0, Late effects of motor vehicle accident&#10;ICD-10&#10; S82.201P, Unspecified fracture of shaft of right tibia, subsequent encounter for fracture with malunion&#10; V89.2XXS, Person injured in unspecified motor-vehicle accident, traffic, sequela&#10;"/>
        </a:ext>
      </dgm:extLst>
    </dgm:pt>
    <dgm:pt modelId="{6277AC31-6425-458D-955B-3B0FE26375C4}" type="parTrans" cxnId="{3DE14325-BDA1-413D-AF4E-9DD13C13A85D}">
      <dgm:prSet/>
      <dgm:spPr/>
      <dgm:t>
        <a:bodyPr/>
        <a:lstStyle/>
        <a:p>
          <a:endParaRPr lang="en-US"/>
        </a:p>
      </dgm:t>
    </dgm:pt>
    <dgm:pt modelId="{A6AB6C20-DF92-4EBD-A037-D96F76FEF193}" type="sibTrans" cxnId="{3DE14325-BDA1-413D-AF4E-9DD13C13A85D}">
      <dgm:prSet/>
      <dgm:spPr/>
      <dgm:t>
        <a:bodyPr/>
        <a:lstStyle/>
        <a:p>
          <a:endParaRPr lang="en-US"/>
        </a:p>
      </dgm:t>
    </dgm:pt>
    <dgm:pt modelId="{F3E014EB-DD9E-4504-B439-D040F22D90D2}">
      <dgm:prSet phldrT="[Text]"/>
      <dgm:spPr/>
      <dgm:t>
        <a:bodyPr/>
        <a:lstStyle/>
        <a:p>
          <a:r>
            <a:rPr lang="en-US" dirty="0" smtClean="0"/>
            <a:t>905.4, Late effect of fracture of lower extremities</a:t>
          </a:r>
          <a:endParaRPr lang="en-US" dirty="0"/>
        </a:p>
      </dgm:t>
    </dgm:pt>
    <dgm:pt modelId="{F5C7C5CD-3D91-4695-B458-8597C8EB4BE2}" type="parTrans" cxnId="{00943E92-F706-40CE-B1C7-734D0DC0E603}">
      <dgm:prSet/>
      <dgm:spPr/>
      <dgm:t>
        <a:bodyPr/>
        <a:lstStyle/>
        <a:p>
          <a:endParaRPr lang="en-US"/>
        </a:p>
      </dgm:t>
    </dgm:pt>
    <dgm:pt modelId="{0BB1FA25-9DC4-4B08-9C9B-715D4DF73645}" type="sibTrans" cxnId="{00943E92-F706-40CE-B1C7-734D0DC0E603}">
      <dgm:prSet/>
      <dgm:spPr/>
      <dgm:t>
        <a:bodyPr/>
        <a:lstStyle/>
        <a:p>
          <a:endParaRPr lang="en-US"/>
        </a:p>
      </dgm:t>
    </dgm:pt>
    <dgm:pt modelId="{4487FAE5-712C-4C9F-82A6-9CCB51DF821B}">
      <dgm:prSet phldrT="[Text]"/>
      <dgm:spPr/>
      <dgm:t>
        <a:bodyPr/>
        <a:lstStyle/>
        <a:p>
          <a:r>
            <a:rPr lang="en-US" dirty="0" smtClean="0"/>
            <a:t>E929.0, Late effects of motor vehicle accident</a:t>
          </a:r>
          <a:endParaRPr lang="en-US" dirty="0"/>
        </a:p>
      </dgm:t>
    </dgm:pt>
    <dgm:pt modelId="{F6609E73-7D25-4697-AF9D-D8C54EF4E4EA}" type="parTrans" cxnId="{02D75D8F-49A8-4CE3-8E3A-B773EA24CBF2}">
      <dgm:prSet/>
      <dgm:spPr/>
      <dgm:t>
        <a:bodyPr/>
        <a:lstStyle/>
        <a:p>
          <a:endParaRPr lang="en-US"/>
        </a:p>
      </dgm:t>
    </dgm:pt>
    <dgm:pt modelId="{F081B4D6-FA1E-4D7A-92CB-C6B518499D49}" type="sibTrans" cxnId="{02D75D8F-49A8-4CE3-8E3A-B773EA24CBF2}">
      <dgm:prSet/>
      <dgm:spPr/>
      <dgm:t>
        <a:bodyPr/>
        <a:lstStyle/>
        <a:p>
          <a:endParaRPr lang="en-US"/>
        </a:p>
      </dgm:t>
    </dgm:pt>
    <dgm:pt modelId="{53DC9849-F3ED-4338-B37F-1CC9BF4F4937}">
      <dgm:prSet phldrT="[Text]"/>
      <dgm:spPr>
        <a:solidFill>
          <a:srgbClr val="4C3A96"/>
        </a:solidFill>
      </dgm:spPr>
      <dgm:t>
        <a:bodyPr/>
        <a:lstStyle/>
        <a:p>
          <a:r>
            <a:rPr lang="en-US" b="1" dirty="0" smtClean="0"/>
            <a:t>ICD-10</a:t>
          </a:r>
          <a:endParaRPr lang="en-US" b="1" dirty="0"/>
        </a:p>
      </dgm:t>
      <dgm:extLst>
        <a:ext uri="{E40237B7-FDA0-4F09-8148-C483321AD2D9}">
          <dgm14:cNvPr xmlns:dgm14="http://schemas.microsoft.com/office/drawing/2010/diagram" xmlns="" id="0" name="" descr="ICD-9&#10; 733.81, Malunion of fracture&#10; 905.4, Late effect of fracture of lower extremities&#10; E929.0, Late effects of motor vehicle accident&#10;ICD-10&#10; S82.201P, Unspecified fracture of shaft of right tibia, subsequent encounter for fracture with malunion&#10; V89.2XXS, Person injured in unspecified motor-vehicle accident, traffic, sequela&#10;"/>
        </a:ext>
      </dgm:extLst>
    </dgm:pt>
    <dgm:pt modelId="{BDC9FE01-5DFF-4172-AC36-54B7B5D7992D}" type="parTrans" cxnId="{6744FD2F-0E03-4F66-9112-B4F0CF08971D}">
      <dgm:prSet/>
      <dgm:spPr/>
      <dgm:t>
        <a:bodyPr/>
        <a:lstStyle/>
        <a:p>
          <a:endParaRPr lang="en-US"/>
        </a:p>
      </dgm:t>
    </dgm:pt>
    <dgm:pt modelId="{E63658B4-9360-432C-BBD4-08027959E25C}" type="sibTrans" cxnId="{6744FD2F-0E03-4F66-9112-B4F0CF08971D}">
      <dgm:prSet/>
      <dgm:spPr/>
      <dgm:t>
        <a:bodyPr/>
        <a:lstStyle/>
        <a:p>
          <a:endParaRPr lang="en-US"/>
        </a:p>
      </dgm:t>
    </dgm:pt>
    <dgm:pt modelId="{133E3779-0304-4040-B794-42AC9FF138E3}">
      <dgm:prSet phldrT="[Text]"/>
      <dgm:spPr/>
      <dgm:t>
        <a:bodyPr/>
        <a:lstStyle/>
        <a:p>
          <a:r>
            <a:rPr lang="en-US" dirty="0" smtClean="0"/>
            <a:t>S82.201P, Unspecified fracture of shaft of right tibia, subsequent encounter for fracture with malunion</a:t>
          </a:r>
          <a:endParaRPr lang="en-US" dirty="0"/>
        </a:p>
      </dgm:t>
      <dgm:extLst>
        <a:ext uri="{E40237B7-FDA0-4F09-8148-C483321AD2D9}">
          <dgm14:cNvPr xmlns:dgm14="http://schemas.microsoft.com/office/drawing/2010/diagram" xmlns="" id="0" name="" descr="ICD-9&#10; 733.81, Malunion of fracture&#10; 905.4, Late effect of fracture of lower extremities&#10; E929.0, Late effects of motor vehicle accident&#10;ICD-10&#10; S82.201P, Unspecified fracture of shaft of right tibia, subsequent encounter for fracture with malunion&#10; V89.2XXS, Person injured in unspecified motor-vehicle accident, traffic, sequela&#10;"/>
        </a:ext>
      </dgm:extLst>
    </dgm:pt>
    <dgm:pt modelId="{E98013B5-F07E-4EFD-9C93-F2A01EBA9AC1}" type="parTrans" cxnId="{09407E76-AF12-4FF0-99E3-C52CA215D442}">
      <dgm:prSet/>
      <dgm:spPr/>
      <dgm:t>
        <a:bodyPr/>
        <a:lstStyle/>
        <a:p>
          <a:endParaRPr lang="en-US"/>
        </a:p>
      </dgm:t>
    </dgm:pt>
    <dgm:pt modelId="{190FF3A5-6B06-4356-9DC9-B5BB1FB7522A}" type="sibTrans" cxnId="{09407E76-AF12-4FF0-99E3-C52CA215D442}">
      <dgm:prSet/>
      <dgm:spPr/>
      <dgm:t>
        <a:bodyPr/>
        <a:lstStyle/>
        <a:p>
          <a:endParaRPr lang="en-US"/>
        </a:p>
      </dgm:t>
    </dgm:pt>
    <dgm:pt modelId="{9EB90A57-4D60-4699-8ABB-3F0BF245DF02}">
      <dgm:prSet phldrT="[Text]"/>
      <dgm:spPr/>
      <dgm:t>
        <a:bodyPr/>
        <a:lstStyle/>
        <a:p>
          <a:r>
            <a:rPr lang="en-US" dirty="0" smtClean="0"/>
            <a:t>V89.2XXS, Person injured in unspecified motor-vehicle accident, traffic, sequela</a:t>
          </a:r>
          <a:endParaRPr lang="en-US" dirty="0"/>
        </a:p>
      </dgm:t>
    </dgm:pt>
    <dgm:pt modelId="{7BAA8B6F-CE65-4854-BA63-294B8FED4358}" type="parTrans" cxnId="{CFEC082E-B21D-4D26-8F7C-90D5C4B52D4B}">
      <dgm:prSet/>
      <dgm:spPr/>
      <dgm:t>
        <a:bodyPr/>
        <a:lstStyle/>
        <a:p>
          <a:endParaRPr lang="en-US"/>
        </a:p>
      </dgm:t>
    </dgm:pt>
    <dgm:pt modelId="{29A472F1-79C5-4B97-895B-344D5779D376}" type="sibTrans" cxnId="{CFEC082E-B21D-4D26-8F7C-90D5C4B52D4B}">
      <dgm:prSet/>
      <dgm:spPr/>
      <dgm:t>
        <a:bodyPr/>
        <a:lstStyle/>
        <a:p>
          <a:endParaRPr lang="en-US"/>
        </a:p>
      </dgm:t>
    </dgm:pt>
    <dgm:pt modelId="{3D2CC8FB-AC05-406C-B106-4BE74FA0A871}" type="pres">
      <dgm:prSet presAssocID="{6E70BBCD-894D-4451-9D68-6DCCFB754F2F}" presName="Name0" presStyleCnt="0">
        <dgm:presLayoutVars>
          <dgm:dir/>
          <dgm:animLvl val="lvl"/>
          <dgm:resizeHandles val="exact"/>
        </dgm:presLayoutVars>
      </dgm:prSet>
      <dgm:spPr/>
      <dgm:t>
        <a:bodyPr/>
        <a:lstStyle/>
        <a:p>
          <a:endParaRPr lang="en-US"/>
        </a:p>
      </dgm:t>
    </dgm:pt>
    <dgm:pt modelId="{3AB3D5A0-CEE4-4F91-A353-B2BC86825101}" type="pres">
      <dgm:prSet presAssocID="{84282EBB-1AF6-49B4-B429-C4FAB483E139}" presName="linNode" presStyleCnt="0"/>
      <dgm:spPr/>
      <dgm:t>
        <a:bodyPr/>
        <a:lstStyle/>
        <a:p>
          <a:endParaRPr lang="en-US"/>
        </a:p>
      </dgm:t>
    </dgm:pt>
    <dgm:pt modelId="{98A65EB4-2D61-443C-9B10-09FCDECA8E2C}" type="pres">
      <dgm:prSet presAssocID="{84282EBB-1AF6-49B4-B429-C4FAB483E139}" presName="parentText" presStyleLbl="node1" presStyleIdx="0" presStyleCnt="2">
        <dgm:presLayoutVars>
          <dgm:chMax val="1"/>
          <dgm:bulletEnabled val="1"/>
        </dgm:presLayoutVars>
      </dgm:prSet>
      <dgm:spPr/>
      <dgm:t>
        <a:bodyPr/>
        <a:lstStyle/>
        <a:p>
          <a:endParaRPr lang="en-US"/>
        </a:p>
      </dgm:t>
    </dgm:pt>
    <dgm:pt modelId="{B13323AC-3DD0-4AE1-9A4A-F5857F14DCA9}" type="pres">
      <dgm:prSet presAssocID="{84282EBB-1AF6-49B4-B429-C4FAB483E139}" presName="descendantText" presStyleLbl="alignAccFollowNode1" presStyleIdx="0" presStyleCnt="2">
        <dgm:presLayoutVars>
          <dgm:bulletEnabled val="1"/>
        </dgm:presLayoutVars>
      </dgm:prSet>
      <dgm:spPr/>
      <dgm:t>
        <a:bodyPr/>
        <a:lstStyle/>
        <a:p>
          <a:endParaRPr lang="en-US"/>
        </a:p>
      </dgm:t>
    </dgm:pt>
    <dgm:pt modelId="{B2C4911C-1287-4405-B8F4-CC030DD560A3}" type="pres">
      <dgm:prSet presAssocID="{09D29285-D7C9-4E4D-AE96-9197E966B554}" presName="sp" presStyleCnt="0"/>
      <dgm:spPr/>
      <dgm:t>
        <a:bodyPr/>
        <a:lstStyle/>
        <a:p>
          <a:endParaRPr lang="en-US"/>
        </a:p>
      </dgm:t>
    </dgm:pt>
    <dgm:pt modelId="{C8CC9481-634F-4AFC-B04E-8CD9F6258565}" type="pres">
      <dgm:prSet presAssocID="{53DC9849-F3ED-4338-B37F-1CC9BF4F4937}" presName="linNode" presStyleCnt="0"/>
      <dgm:spPr/>
      <dgm:t>
        <a:bodyPr/>
        <a:lstStyle/>
        <a:p>
          <a:endParaRPr lang="en-US"/>
        </a:p>
      </dgm:t>
    </dgm:pt>
    <dgm:pt modelId="{145A7E4B-8127-41EC-891C-F0EB17099435}" type="pres">
      <dgm:prSet presAssocID="{53DC9849-F3ED-4338-B37F-1CC9BF4F4937}" presName="parentText" presStyleLbl="node1" presStyleIdx="1" presStyleCnt="2">
        <dgm:presLayoutVars>
          <dgm:chMax val="1"/>
          <dgm:bulletEnabled val="1"/>
        </dgm:presLayoutVars>
      </dgm:prSet>
      <dgm:spPr/>
      <dgm:t>
        <a:bodyPr/>
        <a:lstStyle/>
        <a:p>
          <a:endParaRPr lang="en-US"/>
        </a:p>
      </dgm:t>
    </dgm:pt>
    <dgm:pt modelId="{C303FDD5-4BB4-4552-965C-697D839D683A}" type="pres">
      <dgm:prSet presAssocID="{53DC9849-F3ED-4338-B37F-1CC9BF4F4937}" presName="descendantText" presStyleLbl="alignAccFollowNode1" presStyleIdx="1" presStyleCnt="2">
        <dgm:presLayoutVars>
          <dgm:bulletEnabled val="1"/>
        </dgm:presLayoutVars>
      </dgm:prSet>
      <dgm:spPr/>
      <dgm:t>
        <a:bodyPr/>
        <a:lstStyle/>
        <a:p>
          <a:endParaRPr lang="en-US"/>
        </a:p>
      </dgm:t>
    </dgm:pt>
  </dgm:ptLst>
  <dgm:cxnLst>
    <dgm:cxn modelId="{3DE14325-BDA1-413D-AF4E-9DD13C13A85D}" srcId="{84282EBB-1AF6-49B4-B429-C4FAB483E139}" destId="{B6555ED0-1E6B-4659-98E0-4473EF3B29D6}" srcOrd="0" destOrd="0" parTransId="{6277AC31-6425-458D-955B-3B0FE26375C4}" sibTransId="{A6AB6C20-DF92-4EBD-A037-D96F76FEF193}"/>
    <dgm:cxn modelId="{AD74A882-2C5B-4801-90E5-11D67F04F4F0}" srcId="{6E70BBCD-894D-4451-9D68-6DCCFB754F2F}" destId="{84282EBB-1AF6-49B4-B429-C4FAB483E139}" srcOrd="0" destOrd="0" parTransId="{C10C33B2-8278-4417-851E-B9E6DD0638BE}" sibTransId="{09D29285-D7C9-4E4D-AE96-9197E966B554}"/>
    <dgm:cxn modelId="{8F8479FA-DBC9-4B67-AD52-2E28FFB25C77}" type="presOf" srcId="{133E3779-0304-4040-B794-42AC9FF138E3}" destId="{C303FDD5-4BB4-4552-965C-697D839D683A}" srcOrd="0" destOrd="0" presId="urn:microsoft.com/office/officeart/2005/8/layout/vList5"/>
    <dgm:cxn modelId="{09407E76-AF12-4FF0-99E3-C52CA215D442}" srcId="{53DC9849-F3ED-4338-B37F-1CC9BF4F4937}" destId="{133E3779-0304-4040-B794-42AC9FF138E3}" srcOrd="0" destOrd="0" parTransId="{E98013B5-F07E-4EFD-9C93-F2A01EBA9AC1}" sibTransId="{190FF3A5-6B06-4356-9DC9-B5BB1FB7522A}"/>
    <dgm:cxn modelId="{4FE086D9-2050-41FC-A37D-60E651B7A5CA}" type="presOf" srcId="{6E70BBCD-894D-4451-9D68-6DCCFB754F2F}" destId="{3D2CC8FB-AC05-406C-B106-4BE74FA0A871}" srcOrd="0" destOrd="0" presId="urn:microsoft.com/office/officeart/2005/8/layout/vList5"/>
    <dgm:cxn modelId="{00943E92-F706-40CE-B1C7-734D0DC0E603}" srcId="{84282EBB-1AF6-49B4-B429-C4FAB483E139}" destId="{F3E014EB-DD9E-4504-B439-D040F22D90D2}" srcOrd="1" destOrd="0" parTransId="{F5C7C5CD-3D91-4695-B458-8597C8EB4BE2}" sibTransId="{0BB1FA25-9DC4-4B08-9C9B-715D4DF73645}"/>
    <dgm:cxn modelId="{CFEC082E-B21D-4D26-8F7C-90D5C4B52D4B}" srcId="{53DC9849-F3ED-4338-B37F-1CC9BF4F4937}" destId="{9EB90A57-4D60-4699-8ABB-3F0BF245DF02}" srcOrd="1" destOrd="0" parTransId="{7BAA8B6F-CE65-4854-BA63-294B8FED4358}" sibTransId="{29A472F1-79C5-4B97-895B-344D5779D376}"/>
    <dgm:cxn modelId="{AD41591F-B030-4329-9E62-ACE5B29E07AC}" type="presOf" srcId="{F3E014EB-DD9E-4504-B439-D040F22D90D2}" destId="{B13323AC-3DD0-4AE1-9A4A-F5857F14DCA9}" srcOrd="0" destOrd="1" presId="urn:microsoft.com/office/officeart/2005/8/layout/vList5"/>
    <dgm:cxn modelId="{6744FD2F-0E03-4F66-9112-B4F0CF08971D}" srcId="{6E70BBCD-894D-4451-9D68-6DCCFB754F2F}" destId="{53DC9849-F3ED-4338-B37F-1CC9BF4F4937}" srcOrd="1" destOrd="0" parTransId="{BDC9FE01-5DFF-4172-AC36-54B7B5D7992D}" sibTransId="{E63658B4-9360-432C-BBD4-08027959E25C}"/>
    <dgm:cxn modelId="{85795828-4D60-4510-9E0D-0698C200CD2D}" type="presOf" srcId="{4487FAE5-712C-4C9F-82A6-9CCB51DF821B}" destId="{B13323AC-3DD0-4AE1-9A4A-F5857F14DCA9}" srcOrd="0" destOrd="2" presId="urn:microsoft.com/office/officeart/2005/8/layout/vList5"/>
    <dgm:cxn modelId="{FC0EF85F-684E-48E7-9D60-674075B4357E}" type="presOf" srcId="{B6555ED0-1E6B-4659-98E0-4473EF3B29D6}" destId="{B13323AC-3DD0-4AE1-9A4A-F5857F14DCA9}" srcOrd="0" destOrd="0" presId="urn:microsoft.com/office/officeart/2005/8/layout/vList5"/>
    <dgm:cxn modelId="{3533EAFF-1288-44CB-A1AB-A801310A7FDF}" type="presOf" srcId="{53DC9849-F3ED-4338-B37F-1CC9BF4F4937}" destId="{145A7E4B-8127-41EC-891C-F0EB17099435}" srcOrd="0" destOrd="0" presId="urn:microsoft.com/office/officeart/2005/8/layout/vList5"/>
    <dgm:cxn modelId="{02D75D8F-49A8-4CE3-8E3A-B773EA24CBF2}" srcId="{84282EBB-1AF6-49B4-B429-C4FAB483E139}" destId="{4487FAE5-712C-4C9F-82A6-9CCB51DF821B}" srcOrd="2" destOrd="0" parTransId="{F6609E73-7D25-4697-AF9D-D8C54EF4E4EA}" sibTransId="{F081B4D6-FA1E-4D7A-92CB-C6B518499D49}"/>
    <dgm:cxn modelId="{2051DE54-C9FE-4BBF-B4DA-2E4A4224E096}" type="presOf" srcId="{9EB90A57-4D60-4699-8ABB-3F0BF245DF02}" destId="{C303FDD5-4BB4-4552-965C-697D839D683A}" srcOrd="0" destOrd="1" presId="urn:microsoft.com/office/officeart/2005/8/layout/vList5"/>
    <dgm:cxn modelId="{E1011E21-CE08-4066-A114-F03B425D169A}" type="presOf" srcId="{84282EBB-1AF6-49B4-B429-C4FAB483E139}" destId="{98A65EB4-2D61-443C-9B10-09FCDECA8E2C}" srcOrd="0" destOrd="0" presId="urn:microsoft.com/office/officeart/2005/8/layout/vList5"/>
    <dgm:cxn modelId="{7E081AB1-5DDD-4A6A-A993-79927D9AC591}" type="presParOf" srcId="{3D2CC8FB-AC05-406C-B106-4BE74FA0A871}" destId="{3AB3D5A0-CEE4-4F91-A353-B2BC86825101}" srcOrd="0" destOrd="0" presId="urn:microsoft.com/office/officeart/2005/8/layout/vList5"/>
    <dgm:cxn modelId="{3A04E5C3-C183-414F-B972-C19CB66771F1}" type="presParOf" srcId="{3AB3D5A0-CEE4-4F91-A353-B2BC86825101}" destId="{98A65EB4-2D61-443C-9B10-09FCDECA8E2C}" srcOrd="0" destOrd="0" presId="urn:microsoft.com/office/officeart/2005/8/layout/vList5"/>
    <dgm:cxn modelId="{2C867D9F-917A-4557-AFCB-94271974CE11}" type="presParOf" srcId="{3AB3D5A0-CEE4-4F91-A353-B2BC86825101}" destId="{B13323AC-3DD0-4AE1-9A4A-F5857F14DCA9}" srcOrd="1" destOrd="0" presId="urn:microsoft.com/office/officeart/2005/8/layout/vList5"/>
    <dgm:cxn modelId="{21E34BF5-C88E-4123-BD6B-AD72C0DCE3F2}" type="presParOf" srcId="{3D2CC8FB-AC05-406C-B106-4BE74FA0A871}" destId="{B2C4911C-1287-4405-B8F4-CC030DD560A3}" srcOrd="1" destOrd="0" presId="urn:microsoft.com/office/officeart/2005/8/layout/vList5"/>
    <dgm:cxn modelId="{B7F36E25-EA81-466D-B9FD-C1D64F937DF2}" type="presParOf" srcId="{3D2CC8FB-AC05-406C-B106-4BE74FA0A871}" destId="{C8CC9481-634F-4AFC-B04E-8CD9F6258565}" srcOrd="2" destOrd="0" presId="urn:microsoft.com/office/officeart/2005/8/layout/vList5"/>
    <dgm:cxn modelId="{304FE793-29AC-497A-A845-11C4BAC1546C}" type="presParOf" srcId="{C8CC9481-634F-4AFC-B04E-8CD9F6258565}" destId="{145A7E4B-8127-41EC-891C-F0EB17099435}" srcOrd="0" destOrd="0" presId="urn:microsoft.com/office/officeart/2005/8/layout/vList5"/>
    <dgm:cxn modelId="{D22259C7-4A5C-4729-95B5-9550C92BEA7C}" type="presParOf" srcId="{C8CC9481-634F-4AFC-B04E-8CD9F6258565}" destId="{C303FDD5-4BB4-4552-965C-697D839D683A}"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098E037-6D41-4807-A5B8-609062B0C25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39AD09C5-98C2-4F82-9943-296CAD3D1FB5}">
      <dgm:prSet custT="1"/>
      <dgm:spPr>
        <a:solidFill>
          <a:srgbClr val="33CC33"/>
        </a:solidFill>
      </dgm:spPr>
      <dgm:t>
        <a:bodyPr/>
        <a:lstStyle/>
        <a:p>
          <a:pPr rtl="0"/>
          <a:r>
            <a:rPr lang="en-US" sz="3600" b="1" dirty="0" smtClean="0"/>
            <a:t>What is the correct diagnosis code(s)?</a:t>
          </a:r>
          <a:endParaRPr lang="en-US" sz="3600" b="1" dirty="0"/>
        </a:p>
      </dgm:t>
      <dgm:extLst>
        <a:ext uri="{E40237B7-FDA0-4F09-8148-C483321AD2D9}">
          <dgm14:cNvPr xmlns:dgm14="http://schemas.microsoft.com/office/drawing/2010/diagram" xmlns="" id="0" name="" descr="What is the correct diagnosis code(s)?&#10;"/>
        </a:ext>
      </dgm:extLst>
    </dgm:pt>
    <dgm:pt modelId="{FC6F6B3D-E64B-4B38-9CB0-F0308E49EA94}" type="parTrans" cxnId="{DF529F16-2727-47B4-A9AD-9C75D5743A05}">
      <dgm:prSet/>
      <dgm:spPr/>
      <dgm:t>
        <a:bodyPr/>
        <a:lstStyle/>
        <a:p>
          <a:endParaRPr lang="en-US"/>
        </a:p>
      </dgm:t>
    </dgm:pt>
    <dgm:pt modelId="{13C5676F-6599-4753-9273-040E3744E035}" type="sibTrans" cxnId="{DF529F16-2727-47B4-A9AD-9C75D5743A05}">
      <dgm:prSet/>
      <dgm:spPr/>
      <dgm:t>
        <a:bodyPr/>
        <a:lstStyle/>
        <a:p>
          <a:endParaRPr lang="en-US"/>
        </a:p>
      </dgm:t>
    </dgm:pt>
    <dgm:pt modelId="{8DB8EF9F-EED5-44ED-9772-ED946303CC6F}" type="pres">
      <dgm:prSet presAssocID="{0098E037-6D41-4807-A5B8-609062B0C255}" presName="linear" presStyleCnt="0">
        <dgm:presLayoutVars>
          <dgm:animLvl val="lvl"/>
          <dgm:resizeHandles val="exact"/>
        </dgm:presLayoutVars>
      </dgm:prSet>
      <dgm:spPr/>
      <dgm:t>
        <a:bodyPr/>
        <a:lstStyle/>
        <a:p>
          <a:endParaRPr lang="en-US"/>
        </a:p>
      </dgm:t>
    </dgm:pt>
    <dgm:pt modelId="{91F555B4-C1EA-4265-A879-64EFDFD464D2}" type="pres">
      <dgm:prSet presAssocID="{39AD09C5-98C2-4F82-9943-296CAD3D1FB5}" presName="parentText" presStyleLbl="node1" presStyleIdx="0" presStyleCnt="1" custScaleY="100051">
        <dgm:presLayoutVars>
          <dgm:chMax val="0"/>
          <dgm:bulletEnabled val="1"/>
        </dgm:presLayoutVars>
      </dgm:prSet>
      <dgm:spPr/>
      <dgm:t>
        <a:bodyPr/>
        <a:lstStyle/>
        <a:p>
          <a:endParaRPr lang="en-US"/>
        </a:p>
      </dgm:t>
    </dgm:pt>
  </dgm:ptLst>
  <dgm:cxnLst>
    <dgm:cxn modelId="{73AA32CE-F79A-4D50-8FBB-21ED77AF0CF2}" type="presOf" srcId="{0098E037-6D41-4807-A5B8-609062B0C255}" destId="{8DB8EF9F-EED5-44ED-9772-ED946303CC6F}" srcOrd="0" destOrd="0" presId="urn:microsoft.com/office/officeart/2005/8/layout/vList2"/>
    <dgm:cxn modelId="{C948A9AA-1EED-406B-8230-DE2F65F19450}" type="presOf" srcId="{39AD09C5-98C2-4F82-9943-296CAD3D1FB5}" destId="{91F555B4-C1EA-4265-A879-64EFDFD464D2}" srcOrd="0" destOrd="0" presId="urn:microsoft.com/office/officeart/2005/8/layout/vList2"/>
    <dgm:cxn modelId="{DF529F16-2727-47B4-A9AD-9C75D5743A05}" srcId="{0098E037-6D41-4807-A5B8-609062B0C255}" destId="{39AD09C5-98C2-4F82-9943-296CAD3D1FB5}" srcOrd="0" destOrd="0" parTransId="{FC6F6B3D-E64B-4B38-9CB0-F0308E49EA94}" sibTransId="{13C5676F-6599-4753-9273-040E3744E035}"/>
    <dgm:cxn modelId="{F12E973D-7842-4B48-82D2-A2F8C2CE1AB1}" type="presParOf" srcId="{8DB8EF9F-EED5-44ED-9772-ED946303CC6F}" destId="{91F555B4-C1EA-4265-A879-64EFDFD464D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A75DC57-4089-4412-B61B-13BE5779822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B690F54-C88F-4CF8-9B40-20B64C6AC488}">
      <dgm:prSet/>
      <dgm:spPr>
        <a:solidFill>
          <a:srgbClr val="33CC33"/>
        </a:solidFill>
      </dgm:spPr>
      <dgm:t>
        <a:bodyPr/>
        <a:lstStyle/>
        <a:p>
          <a:pPr rtl="0"/>
          <a:r>
            <a:rPr lang="en-US" dirty="0" smtClean="0"/>
            <a:t>S02.0XXA – Fracture of vault of skull, initial encounter for closed fracture</a:t>
          </a:r>
          <a:endParaRPr lang="en-US" dirty="0"/>
        </a:p>
      </dgm:t>
      <dgm:extLst>
        <a:ext uri="{E40237B7-FDA0-4F09-8148-C483321AD2D9}">
          <dgm14:cNvPr xmlns:dgm14="http://schemas.microsoft.com/office/drawing/2010/diagram" xmlns="" id="0" name="" descr="S02.0XXA – Fracture of vault of skull, initial encounter for closed fracture&#10;S06.5X2A – Traumatic subdural hemorrhage with loss of consciousness of 31 minutes to 59 minutes, initial encounter&#10;"/>
        </a:ext>
      </dgm:extLst>
    </dgm:pt>
    <dgm:pt modelId="{95B28553-1E60-47D5-8644-A174FBF7A447}" type="parTrans" cxnId="{58DEDCAB-5D10-4DD8-B613-438C31D74D06}">
      <dgm:prSet/>
      <dgm:spPr/>
      <dgm:t>
        <a:bodyPr/>
        <a:lstStyle/>
        <a:p>
          <a:endParaRPr lang="en-US"/>
        </a:p>
      </dgm:t>
    </dgm:pt>
    <dgm:pt modelId="{ACBAD8F9-DDC6-44ED-9E3D-B59894A09264}" type="sibTrans" cxnId="{58DEDCAB-5D10-4DD8-B613-438C31D74D06}">
      <dgm:prSet/>
      <dgm:spPr/>
      <dgm:t>
        <a:bodyPr/>
        <a:lstStyle/>
        <a:p>
          <a:endParaRPr lang="en-US"/>
        </a:p>
      </dgm:t>
    </dgm:pt>
    <dgm:pt modelId="{C8FC7732-8116-4726-9F87-76F30FD597DC}">
      <dgm:prSet/>
      <dgm:spPr>
        <a:solidFill>
          <a:srgbClr val="33CC33"/>
        </a:solidFill>
      </dgm:spPr>
      <dgm:t>
        <a:bodyPr/>
        <a:lstStyle/>
        <a:p>
          <a:pPr rtl="0"/>
          <a:r>
            <a:rPr lang="en-US" dirty="0" smtClean="0"/>
            <a:t>S06.5X2A – Traumatic subdural hemorrhage with loss of consciousness of 31 minutes to 59 minutes, initial encounter</a:t>
          </a:r>
          <a:endParaRPr lang="en-US" dirty="0"/>
        </a:p>
      </dgm:t>
      <dgm:extLst>
        <a:ext uri="{E40237B7-FDA0-4F09-8148-C483321AD2D9}">
          <dgm14:cNvPr xmlns:dgm14="http://schemas.microsoft.com/office/drawing/2010/diagram" xmlns="" id="0" name="" descr="S02.0XXA – Fracture of vault of skull, initial encounter for closed fracture&#10;S06.5X2A – Traumatic subdural hemorrhage with loss of consciousness of 31 minutes to 59 minutes, initial encounter&#10;"/>
        </a:ext>
      </dgm:extLst>
    </dgm:pt>
    <dgm:pt modelId="{D6DE1690-4B14-4109-A9C1-5C330F66C3D0}" type="parTrans" cxnId="{AB2D3066-6FDB-472E-A225-81A54C91D269}">
      <dgm:prSet/>
      <dgm:spPr/>
      <dgm:t>
        <a:bodyPr/>
        <a:lstStyle/>
        <a:p>
          <a:endParaRPr lang="en-US"/>
        </a:p>
      </dgm:t>
    </dgm:pt>
    <dgm:pt modelId="{BDEABD8D-A6F4-4502-94FF-714A5CCC2771}" type="sibTrans" cxnId="{AB2D3066-6FDB-472E-A225-81A54C91D269}">
      <dgm:prSet/>
      <dgm:spPr/>
      <dgm:t>
        <a:bodyPr/>
        <a:lstStyle/>
        <a:p>
          <a:endParaRPr lang="en-US"/>
        </a:p>
      </dgm:t>
    </dgm:pt>
    <dgm:pt modelId="{5731A892-8A64-4DC2-9FF7-0B84FCD8ADBC}" type="pres">
      <dgm:prSet presAssocID="{CA75DC57-4089-4412-B61B-13BE57798227}" presName="linear" presStyleCnt="0">
        <dgm:presLayoutVars>
          <dgm:animLvl val="lvl"/>
          <dgm:resizeHandles val="exact"/>
        </dgm:presLayoutVars>
      </dgm:prSet>
      <dgm:spPr/>
      <dgm:t>
        <a:bodyPr/>
        <a:lstStyle/>
        <a:p>
          <a:endParaRPr lang="en-US"/>
        </a:p>
      </dgm:t>
    </dgm:pt>
    <dgm:pt modelId="{4E558B64-46CB-4FB1-9D7A-BAEC4C6F95C0}" type="pres">
      <dgm:prSet presAssocID="{6B690F54-C88F-4CF8-9B40-20B64C6AC488}" presName="parentText" presStyleLbl="node1" presStyleIdx="0" presStyleCnt="2">
        <dgm:presLayoutVars>
          <dgm:chMax val="0"/>
          <dgm:bulletEnabled val="1"/>
        </dgm:presLayoutVars>
      </dgm:prSet>
      <dgm:spPr/>
      <dgm:t>
        <a:bodyPr/>
        <a:lstStyle/>
        <a:p>
          <a:endParaRPr lang="en-US"/>
        </a:p>
      </dgm:t>
    </dgm:pt>
    <dgm:pt modelId="{88A70123-3643-4DAA-9B67-9FA8C5E95819}" type="pres">
      <dgm:prSet presAssocID="{ACBAD8F9-DDC6-44ED-9E3D-B59894A09264}" presName="spacer" presStyleCnt="0"/>
      <dgm:spPr/>
    </dgm:pt>
    <dgm:pt modelId="{43A28EEE-C611-4F6A-8810-71CC0ACC8F79}" type="pres">
      <dgm:prSet presAssocID="{C8FC7732-8116-4726-9F87-76F30FD597DC}" presName="parentText" presStyleLbl="node1" presStyleIdx="1" presStyleCnt="2">
        <dgm:presLayoutVars>
          <dgm:chMax val="0"/>
          <dgm:bulletEnabled val="1"/>
        </dgm:presLayoutVars>
      </dgm:prSet>
      <dgm:spPr/>
      <dgm:t>
        <a:bodyPr/>
        <a:lstStyle/>
        <a:p>
          <a:endParaRPr lang="en-US"/>
        </a:p>
      </dgm:t>
    </dgm:pt>
  </dgm:ptLst>
  <dgm:cxnLst>
    <dgm:cxn modelId="{055627C0-2438-4822-B6B1-047BF6ADB71C}" type="presOf" srcId="{CA75DC57-4089-4412-B61B-13BE57798227}" destId="{5731A892-8A64-4DC2-9FF7-0B84FCD8ADBC}" srcOrd="0" destOrd="0" presId="urn:microsoft.com/office/officeart/2005/8/layout/vList2"/>
    <dgm:cxn modelId="{A0EEE231-EA77-42D2-9B41-AC2F8F426E90}" type="presOf" srcId="{C8FC7732-8116-4726-9F87-76F30FD597DC}" destId="{43A28EEE-C611-4F6A-8810-71CC0ACC8F79}" srcOrd="0" destOrd="0" presId="urn:microsoft.com/office/officeart/2005/8/layout/vList2"/>
    <dgm:cxn modelId="{58DEDCAB-5D10-4DD8-B613-438C31D74D06}" srcId="{CA75DC57-4089-4412-B61B-13BE57798227}" destId="{6B690F54-C88F-4CF8-9B40-20B64C6AC488}" srcOrd="0" destOrd="0" parTransId="{95B28553-1E60-47D5-8644-A174FBF7A447}" sibTransId="{ACBAD8F9-DDC6-44ED-9E3D-B59894A09264}"/>
    <dgm:cxn modelId="{AB2D3066-6FDB-472E-A225-81A54C91D269}" srcId="{CA75DC57-4089-4412-B61B-13BE57798227}" destId="{C8FC7732-8116-4726-9F87-76F30FD597DC}" srcOrd="1" destOrd="0" parTransId="{D6DE1690-4B14-4109-A9C1-5C330F66C3D0}" sibTransId="{BDEABD8D-A6F4-4502-94FF-714A5CCC2771}"/>
    <dgm:cxn modelId="{74486C21-724F-4910-8621-6C4AB8A1DE71}" type="presOf" srcId="{6B690F54-C88F-4CF8-9B40-20B64C6AC488}" destId="{4E558B64-46CB-4FB1-9D7A-BAEC4C6F95C0}" srcOrd="0" destOrd="0" presId="urn:microsoft.com/office/officeart/2005/8/layout/vList2"/>
    <dgm:cxn modelId="{3245E6F6-EEF8-4BB9-ADE8-6BBF40DB751D}" type="presParOf" srcId="{5731A892-8A64-4DC2-9FF7-0B84FCD8ADBC}" destId="{4E558B64-46CB-4FB1-9D7A-BAEC4C6F95C0}" srcOrd="0" destOrd="0" presId="urn:microsoft.com/office/officeart/2005/8/layout/vList2"/>
    <dgm:cxn modelId="{DFA6DEF1-6025-497D-A0C7-7E23724E562D}" type="presParOf" srcId="{5731A892-8A64-4DC2-9FF7-0B84FCD8ADBC}" destId="{88A70123-3643-4DAA-9B67-9FA8C5E95819}" srcOrd="1" destOrd="0" presId="urn:microsoft.com/office/officeart/2005/8/layout/vList2"/>
    <dgm:cxn modelId="{01B7ADD5-7BA9-48CE-9A16-C7F4DAC26760}" type="presParOf" srcId="{5731A892-8A64-4DC2-9FF7-0B84FCD8ADBC}" destId="{43A28EEE-C611-4F6A-8810-71CC0ACC8F79}"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75DC57-4089-4412-B61B-13BE5779822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B690F54-C88F-4CF8-9B40-20B64C6AC488}">
      <dgm:prSet/>
      <dgm:spPr>
        <a:solidFill>
          <a:srgbClr val="33CC33"/>
        </a:solidFill>
      </dgm:spPr>
      <dgm:t>
        <a:bodyPr/>
        <a:lstStyle/>
        <a:p>
          <a:pPr rtl="0"/>
          <a:r>
            <a:rPr lang="en-US" dirty="0" smtClean="0"/>
            <a:t>O86.0 – Infection of obstetric surgical wound</a:t>
          </a:r>
          <a:endParaRPr lang="en-US" dirty="0"/>
        </a:p>
      </dgm:t>
      <dgm:extLst>
        <a:ext uri="{E40237B7-FDA0-4F09-8148-C483321AD2D9}">
          <dgm14:cNvPr xmlns:dgm14="http://schemas.microsoft.com/office/drawing/2010/diagram" xmlns="" id="0" name="" descr="O86.0 – Infection of obstetric surgical wound&#10;B95.1 – Streptococcus, group B, as the cause of diseases classified elsewhere&#10;"/>
        </a:ext>
      </dgm:extLst>
    </dgm:pt>
    <dgm:pt modelId="{95B28553-1E60-47D5-8644-A174FBF7A447}" type="parTrans" cxnId="{58DEDCAB-5D10-4DD8-B613-438C31D74D06}">
      <dgm:prSet/>
      <dgm:spPr/>
      <dgm:t>
        <a:bodyPr/>
        <a:lstStyle/>
        <a:p>
          <a:endParaRPr lang="en-US"/>
        </a:p>
      </dgm:t>
    </dgm:pt>
    <dgm:pt modelId="{ACBAD8F9-DDC6-44ED-9E3D-B59894A09264}" type="sibTrans" cxnId="{58DEDCAB-5D10-4DD8-B613-438C31D74D06}">
      <dgm:prSet/>
      <dgm:spPr/>
      <dgm:t>
        <a:bodyPr/>
        <a:lstStyle/>
        <a:p>
          <a:endParaRPr lang="en-US"/>
        </a:p>
      </dgm:t>
    </dgm:pt>
    <dgm:pt modelId="{15AC72A4-D173-426F-A7CC-0B9DBDD8DE70}">
      <dgm:prSet/>
      <dgm:spPr>
        <a:solidFill>
          <a:srgbClr val="33CC33"/>
        </a:solidFill>
      </dgm:spPr>
      <dgm:t>
        <a:bodyPr/>
        <a:lstStyle/>
        <a:p>
          <a:pPr rtl="0"/>
          <a:r>
            <a:rPr lang="en-US" dirty="0" smtClean="0"/>
            <a:t>B95.1 – Streptococcus, group B, as the cause of diseases classified elsewhere</a:t>
          </a:r>
          <a:endParaRPr lang="en-US" dirty="0"/>
        </a:p>
      </dgm:t>
      <dgm:extLst>
        <a:ext uri="{E40237B7-FDA0-4F09-8148-C483321AD2D9}">
          <dgm14:cNvPr xmlns:dgm14="http://schemas.microsoft.com/office/drawing/2010/diagram" xmlns="" id="0" name="" descr="O86.0 – Infection of obstetric surgical wound&#10;B95.1 – Streptococcus, group B, as the cause of diseases classified elsewhere&#10;"/>
        </a:ext>
      </dgm:extLst>
    </dgm:pt>
    <dgm:pt modelId="{0800C43D-03B7-46F7-9FC0-DF304DAEE6EB}" type="parTrans" cxnId="{0F0A7899-4E01-465B-899E-F98C11945AA3}">
      <dgm:prSet/>
      <dgm:spPr/>
      <dgm:t>
        <a:bodyPr/>
        <a:lstStyle/>
        <a:p>
          <a:endParaRPr lang="en-US"/>
        </a:p>
      </dgm:t>
    </dgm:pt>
    <dgm:pt modelId="{1123C5F5-F546-4CED-9ADF-69E6413D1072}" type="sibTrans" cxnId="{0F0A7899-4E01-465B-899E-F98C11945AA3}">
      <dgm:prSet/>
      <dgm:spPr/>
      <dgm:t>
        <a:bodyPr/>
        <a:lstStyle/>
        <a:p>
          <a:endParaRPr lang="en-US"/>
        </a:p>
      </dgm:t>
    </dgm:pt>
    <dgm:pt modelId="{C3BFC0CE-BE5F-4B4F-8C02-63E92C674732}" type="pres">
      <dgm:prSet presAssocID="{CA75DC57-4089-4412-B61B-13BE57798227}" presName="linear" presStyleCnt="0">
        <dgm:presLayoutVars>
          <dgm:animLvl val="lvl"/>
          <dgm:resizeHandles val="exact"/>
        </dgm:presLayoutVars>
      </dgm:prSet>
      <dgm:spPr/>
      <dgm:t>
        <a:bodyPr/>
        <a:lstStyle/>
        <a:p>
          <a:endParaRPr lang="en-US"/>
        </a:p>
      </dgm:t>
    </dgm:pt>
    <dgm:pt modelId="{A6488127-0834-4DE3-8038-3347A661827D}" type="pres">
      <dgm:prSet presAssocID="{6B690F54-C88F-4CF8-9B40-20B64C6AC488}" presName="parentText" presStyleLbl="node1" presStyleIdx="0" presStyleCnt="2">
        <dgm:presLayoutVars>
          <dgm:chMax val="0"/>
          <dgm:bulletEnabled val="1"/>
        </dgm:presLayoutVars>
      </dgm:prSet>
      <dgm:spPr/>
      <dgm:t>
        <a:bodyPr/>
        <a:lstStyle/>
        <a:p>
          <a:endParaRPr lang="en-US"/>
        </a:p>
      </dgm:t>
    </dgm:pt>
    <dgm:pt modelId="{8D580D49-385E-44C7-B2DF-1079135C17A7}" type="pres">
      <dgm:prSet presAssocID="{ACBAD8F9-DDC6-44ED-9E3D-B59894A09264}" presName="spacer" presStyleCnt="0"/>
      <dgm:spPr/>
      <dgm:t>
        <a:bodyPr/>
        <a:lstStyle/>
        <a:p>
          <a:endParaRPr lang="en-US"/>
        </a:p>
      </dgm:t>
    </dgm:pt>
    <dgm:pt modelId="{A94F0641-0A34-43D4-8BB4-9AA900CE7AD2}" type="pres">
      <dgm:prSet presAssocID="{15AC72A4-D173-426F-A7CC-0B9DBDD8DE70}" presName="parentText" presStyleLbl="node1" presStyleIdx="1" presStyleCnt="2">
        <dgm:presLayoutVars>
          <dgm:chMax val="0"/>
          <dgm:bulletEnabled val="1"/>
        </dgm:presLayoutVars>
      </dgm:prSet>
      <dgm:spPr/>
      <dgm:t>
        <a:bodyPr/>
        <a:lstStyle/>
        <a:p>
          <a:endParaRPr lang="en-US"/>
        </a:p>
      </dgm:t>
    </dgm:pt>
  </dgm:ptLst>
  <dgm:cxnLst>
    <dgm:cxn modelId="{D5B219B9-CE24-4A4B-9470-51EBBFE36605}" type="presOf" srcId="{15AC72A4-D173-426F-A7CC-0B9DBDD8DE70}" destId="{A94F0641-0A34-43D4-8BB4-9AA900CE7AD2}" srcOrd="0" destOrd="0" presId="urn:microsoft.com/office/officeart/2005/8/layout/vList2"/>
    <dgm:cxn modelId="{58DEDCAB-5D10-4DD8-B613-438C31D74D06}" srcId="{CA75DC57-4089-4412-B61B-13BE57798227}" destId="{6B690F54-C88F-4CF8-9B40-20B64C6AC488}" srcOrd="0" destOrd="0" parTransId="{95B28553-1E60-47D5-8644-A174FBF7A447}" sibTransId="{ACBAD8F9-DDC6-44ED-9E3D-B59894A09264}"/>
    <dgm:cxn modelId="{6BD6A81A-8BDC-43F6-ABC3-A438056B0B93}" type="presOf" srcId="{CA75DC57-4089-4412-B61B-13BE57798227}" destId="{C3BFC0CE-BE5F-4B4F-8C02-63E92C674732}" srcOrd="0" destOrd="0" presId="urn:microsoft.com/office/officeart/2005/8/layout/vList2"/>
    <dgm:cxn modelId="{0F0A7899-4E01-465B-899E-F98C11945AA3}" srcId="{CA75DC57-4089-4412-B61B-13BE57798227}" destId="{15AC72A4-D173-426F-A7CC-0B9DBDD8DE70}" srcOrd="1" destOrd="0" parTransId="{0800C43D-03B7-46F7-9FC0-DF304DAEE6EB}" sibTransId="{1123C5F5-F546-4CED-9ADF-69E6413D1072}"/>
    <dgm:cxn modelId="{42DFCED9-840E-4ECD-88AF-8003F8E3BDB4}" type="presOf" srcId="{6B690F54-C88F-4CF8-9B40-20B64C6AC488}" destId="{A6488127-0834-4DE3-8038-3347A661827D}" srcOrd="0" destOrd="0" presId="urn:microsoft.com/office/officeart/2005/8/layout/vList2"/>
    <dgm:cxn modelId="{83B0C9B4-5658-4D27-B6C0-468300148C29}" type="presParOf" srcId="{C3BFC0CE-BE5F-4B4F-8C02-63E92C674732}" destId="{A6488127-0834-4DE3-8038-3347A661827D}" srcOrd="0" destOrd="0" presId="urn:microsoft.com/office/officeart/2005/8/layout/vList2"/>
    <dgm:cxn modelId="{72DCCF66-7EA4-4BB9-86F2-7BDD0B01884D}" type="presParOf" srcId="{C3BFC0CE-BE5F-4B4F-8C02-63E92C674732}" destId="{8D580D49-385E-44C7-B2DF-1079135C17A7}" srcOrd="1" destOrd="0" presId="urn:microsoft.com/office/officeart/2005/8/layout/vList2"/>
    <dgm:cxn modelId="{D36ABA81-4487-4994-B729-B359599B3C24}" type="presParOf" srcId="{C3BFC0CE-BE5F-4B4F-8C02-63E92C674732}" destId="{A94F0641-0A34-43D4-8BB4-9AA900CE7AD2}" srcOrd="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A75DC57-4089-4412-B61B-13BE57798227}"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6B690F54-C88F-4CF8-9B40-20B64C6AC488}">
      <dgm:prSet/>
      <dgm:spPr>
        <a:solidFill>
          <a:srgbClr val="33CC33"/>
        </a:solidFill>
      </dgm:spPr>
      <dgm:t>
        <a:bodyPr/>
        <a:lstStyle/>
        <a:p>
          <a:pPr rtl="0"/>
          <a:r>
            <a:rPr lang="en-US" dirty="0" smtClean="0"/>
            <a:t>S32.411D – Displaced fracture of anterior wall of right acetabulum, subsequent encounter for fracture with routine healing</a:t>
          </a:r>
          <a:endParaRPr lang="en-US" dirty="0"/>
        </a:p>
      </dgm:t>
      <dgm:extLst>
        <a:ext uri="{E40237B7-FDA0-4F09-8148-C483321AD2D9}">
          <dgm14:cNvPr xmlns:dgm14="http://schemas.microsoft.com/office/drawing/2010/diagram" xmlns="" id="0" name="" descr="S32.411D – Displaced fracture of anterior wall of right acetabulum, subsequent encounter for fracture with routine healing&#10;V03.90XD – Pedestrian on foot injured in collision with car, pick-up truck or van, unspecified whether traffic or nontraffic accident, subsequent encounter&#10;"/>
        </a:ext>
      </dgm:extLst>
    </dgm:pt>
    <dgm:pt modelId="{95B28553-1E60-47D5-8644-A174FBF7A447}" type="parTrans" cxnId="{58DEDCAB-5D10-4DD8-B613-438C31D74D06}">
      <dgm:prSet/>
      <dgm:spPr/>
      <dgm:t>
        <a:bodyPr/>
        <a:lstStyle/>
        <a:p>
          <a:endParaRPr lang="en-US"/>
        </a:p>
      </dgm:t>
    </dgm:pt>
    <dgm:pt modelId="{ACBAD8F9-DDC6-44ED-9E3D-B59894A09264}" type="sibTrans" cxnId="{58DEDCAB-5D10-4DD8-B613-438C31D74D06}">
      <dgm:prSet/>
      <dgm:spPr/>
      <dgm:t>
        <a:bodyPr/>
        <a:lstStyle/>
        <a:p>
          <a:endParaRPr lang="en-US"/>
        </a:p>
      </dgm:t>
    </dgm:pt>
    <dgm:pt modelId="{B7D6D354-DA1B-45C9-B991-A57F1E9FC612}">
      <dgm:prSet/>
      <dgm:spPr>
        <a:solidFill>
          <a:srgbClr val="33CC33"/>
        </a:solidFill>
      </dgm:spPr>
      <dgm:t>
        <a:bodyPr/>
        <a:lstStyle/>
        <a:p>
          <a:pPr rtl="0"/>
          <a:r>
            <a:rPr lang="en-US" b="0" dirty="0" smtClean="0"/>
            <a:t>V03.90XD – Pedestrian on foot injured in collision with car, pick-up truck or van, unspecified whether traffic or nontraffic accident, subsequent encounter</a:t>
          </a:r>
          <a:endParaRPr lang="en-US" b="0" dirty="0"/>
        </a:p>
      </dgm:t>
      <dgm:extLst>
        <a:ext uri="{E40237B7-FDA0-4F09-8148-C483321AD2D9}">
          <dgm14:cNvPr xmlns:dgm14="http://schemas.microsoft.com/office/drawing/2010/diagram" xmlns="" id="0" name="" descr="S32.411D – Displaced fracture of anterior wall of right acetabulum, subsequent encounter for fracture with routine healing&#10;V03.90XD – Pedestrian on foot injured in collision with car, pick-up truck or van, unspecified whether traffic or nontraffic accident, subsequent encounter&#10;"/>
        </a:ext>
      </dgm:extLst>
    </dgm:pt>
    <dgm:pt modelId="{88098A5D-61A7-4D28-8FEB-9C25EF99BBD7}" type="parTrans" cxnId="{FFC907D6-94F8-437A-B2D5-6D5732AB1521}">
      <dgm:prSet/>
      <dgm:spPr/>
      <dgm:t>
        <a:bodyPr/>
        <a:lstStyle/>
        <a:p>
          <a:endParaRPr lang="en-US"/>
        </a:p>
      </dgm:t>
    </dgm:pt>
    <dgm:pt modelId="{7B74DC89-CA41-42C1-AC34-2A7F69738E10}" type="sibTrans" cxnId="{FFC907D6-94F8-437A-B2D5-6D5732AB1521}">
      <dgm:prSet/>
      <dgm:spPr/>
      <dgm:t>
        <a:bodyPr/>
        <a:lstStyle/>
        <a:p>
          <a:endParaRPr lang="en-US"/>
        </a:p>
      </dgm:t>
    </dgm:pt>
    <dgm:pt modelId="{AEA4E2A6-735C-40A8-BF5F-FD873695898F}" type="pres">
      <dgm:prSet presAssocID="{CA75DC57-4089-4412-B61B-13BE57798227}" presName="linear" presStyleCnt="0">
        <dgm:presLayoutVars>
          <dgm:animLvl val="lvl"/>
          <dgm:resizeHandles val="exact"/>
        </dgm:presLayoutVars>
      </dgm:prSet>
      <dgm:spPr/>
      <dgm:t>
        <a:bodyPr/>
        <a:lstStyle/>
        <a:p>
          <a:endParaRPr lang="en-US"/>
        </a:p>
      </dgm:t>
    </dgm:pt>
    <dgm:pt modelId="{A2E4FAFA-8EE9-4CB6-983C-F73B63DB93EE}" type="pres">
      <dgm:prSet presAssocID="{6B690F54-C88F-4CF8-9B40-20B64C6AC488}" presName="parentText" presStyleLbl="node1" presStyleIdx="0" presStyleCnt="2">
        <dgm:presLayoutVars>
          <dgm:chMax val="0"/>
          <dgm:bulletEnabled val="1"/>
        </dgm:presLayoutVars>
      </dgm:prSet>
      <dgm:spPr/>
      <dgm:t>
        <a:bodyPr/>
        <a:lstStyle/>
        <a:p>
          <a:endParaRPr lang="en-US"/>
        </a:p>
      </dgm:t>
    </dgm:pt>
    <dgm:pt modelId="{051CCBE3-0D29-4E2F-933F-CB6700624B79}" type="pres">
      <dgm:prSet presAssocID="{ACBAD8F9-DDC6-44ED-9E3D-B59894A09264}" presName="spacer" presStyleCnt="0"/>
      <dgm:spPr/>
      <dgm:t>
        <a:bodyPr/>
        <a:lstStyle/>
        <a:p>
          <a:endParaRPr lang="en-US"/>
        </a:p>
      </dgm:t>
    </dgm:pt>
    <dgm:pt modelId="{BCC243D7-C647-4984-BADF-D2CA1ED08E93}" type="pres">
      <dgm:prSet presAssocID="{B7D6D354-DA1B-45C9-B991-A57F1E9FC612}" presName="parentText" presStyleLbl="node1" presStyleIdx="1" presStyleCnt="2">
        <dgm:presLayoutVars>
          <dgm:chMax val="0"/>
          <dgm:bulletEnabled val="1"/>
        </dgm:presLayoutVars>
      </dgm:prSet>
      <dgm:spPr/>
      <dgm:t>
        <a:bodyPr/>
        <a:lstStyle/>
        <a:p>
          <a:endParaRPr lang="en-US"/>
        </a:p>
      </dgm:t>
    </dgm:pt>
  </dgm:ptLst>
  <dgm:cxnLst>
    <dgm:cxn modelId="{BCE62636-F990-46CB-9E84-82F9A926ED4C}" type="presOf" srcId="{B7D6D354-DA1B-45C9-B991-A57F1E9FC612}" destId="{BCC243D7-C647-4984-BADF-D2CA1ED08E93}" srcOrd="0" destOrd="0" presId="urn:microsoft.com/office/officeart/2005/8/layout/vList2"/>
    <dgm:cxn modelId="{FFC907D6-94F8-437A-B2D5-6D5732AB1521}" srcId="{CA75DC57-4089-4412-B61B-13BE57798227}" destId="{B7D6D354-DA1B-45C9-B991-A57F1E9FC612}" srcOrd="1" destOrd="0" parTransId="{88098A5D-61A7-4D28-8FEB-9C25EF99BBD7}" sibTransId="{7B74DC89-CA41-42C1-AC34-2A7F69738E10}"/>
    <dgm:cxn modelId="{B24E7972-9D23-4407-AEFB-16E994332546}" type="presOf" srcId="{6B690F54-C88F-4CF8-9B40-20B64C6AC488}" destId="{A2E4FAFA-8EE9-4CB6-983C-F73B63DB93EE}" srcOrd="0" destOrd="0" presId="urn:microsoft.com/office/officeart/2005/8/layout/vList2"/>
    <dgm:cxn modelId="{58DEDCAB-5D10-4DD8-B613-438C31D74D06}" srcId="{CA75DC57-4089-4412-B61B-13BE57798227}" destId="{6B690F54-C88F-4CF8-9B40-20B64C6AC488}" srcOrd="0" destOrd="0" parTransId="{95B28553-1E60-47D5-8644-A174FBF7A447}" sibTransId="{ACBAD8F9-DDC6-44ED-9E3D-B59894A09264}"/>
    <dgm:cxn modelId="{5D67D033-AEB7-42FB-9A2B-EAFD0F62D814}" type="presOf" srcId="{CA75DC57-4089-4412-B61B-13BE57798227}" destId="{AEA4E2A6-735C-40A8-BF5F-FD873695898F}" srcOrd="0" destOrd="0" presId="urn:microsoft.com/office/officeart/2005/8/layout/vList2"/>
    <dgm:cxn modelId="{16D78A90-59C3-4D8B-8FC1-FAAEF88312A7}" type="presParOf" srcId="{AEA4E2A6-735C-40A8-BF5F-FD873695898F}" destId="{A2E4FAFA-8EE9-4CB6-983C-F73B63DB93EE}" srcOrd="0" destOrd="0" presId="urn:microsoft.com/office/officeart/2005/8/layout/vList2"/>
    <dgm:cxn modelId="{7A180476-E71A-479F-8F2F-1CD04D4CF2CB}" type="presParOf" srcId="{AEA4E2A6-735C-40A8-BF5F-FD873695898F}" destId="{051CCBE3-0D29-4E2F-933F-CB6700624B79}" srcOrd="1" destOrd="0" presId="urn:microsoft.com/office/officeart/2005/8/layout/vList2"/>
    <dgm:cxn modelId="{1516B553-E5D8-432D-84C5-9E0089370FF2}" type="presParOf" srcId="{AEA4E2A6-735C-40A8-BF5F-FD873695898F}" destId="{BCC243D7-C647-4984-BADF-D2CA1ED08E93}"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72E92DD-B214-487D-B388-76C473B07699}" type="doc">
      <dgm:prSet loTypeId="urn:microsoft.com/office/officeart/2005/8/layout/hList1" loCatId="list" qsTypeId="urn:microsoft.com/office/officeart/2005/8/quickstyle/3d2" qsCatId="3D" csTypeId="urn:microsoft.com/office/officeart/2005/8/colors/accent2_2" csCatId="accent2" phldr="1"/>
      <dgm:spPr/>
      <dgm:t>
        <a:bodyPr/>
        <a:lstStyle/>
        <a:p>
          <a:endParaRPr lang="en-US"/>
        </a:p>
      </dgm:t>
    </dgm:pt>
    <dgm:pt modelId="{F71A173A-D040-4142-A61F-B8D7C59A1B0D}">
      <dgm:prSet custT="1"/>
      <dgm:spPr/>
      <dgm:t>
        <a:bodyPr/>
        <a:lstStyle/>
        <a:p>
          <a:pPr rtl="0"/>
          <a:r>
            <a:rPr lang="en-US" sz="3600" b="1" dirty="0" smtClean="0"/>
            <a:t>Burns, Poisonings, Adverse Effects</a:t>
          </a:r>
          <a:endParaRPr lang="en-US" sz="3600" b="1" dirty="0"/>
        </a:p>
      </dgm:t>
      <dgm:extLst>
        <a:ext uri="{E40237B7-FDA0-4F09-8148-C483321AD2D9}">
          <dgm14:cNvPr xmlns:dgm14="http://schemas.microsoft.com/office/drawing/2010/diagram" xmlns="" id="0" name="" descr="Burns, Poisonings, Adverse Effects&#10; T15-T19 Effects of foreign body entering through natural orifice&#10; T20-T32 Burns and corrosions&#10; T20-T25 Burns and corrosions of external body surface, specified by site&#10; T33-T34 Frostbite&#10; T36-T50 Poisoning by, adverse effect of  &amp; underdosing of drugs, medicaments &amp; biological substances&#10; T51-T65 Toxic effects of substances chiefly nonmedicinal as to source&#10; T66-T78 Other and unspecified effects of external causes&#10;"/>
        </a:ext>
      </dgm:extLst>
    </dgm:pt>
    <dgm:pt modelId="{CBDF5BC3-6AD5-4C03-84AB-142CCF3F69BE}" type="parTrans" cxnId="{5B6763C9-46C1-4E29-807F-33F2C157B980}">
      <dgm:prSet/>
      <dgm:spPr/>
      <dgm:t>
        <a:bodyPr/>
        <a:lstStyle/>
        <a:p>
          <a:endParaRPr lang="en-US" sz="2000"/>
        </a:p>
      </dgm:t>
    </dgm:pt>
    <dgm:pt modelId="{51AC639B-EFD0-4BCD-8BFB-8961E24FBFB4}" type="sibTrans" cxnId="{5B6763C9-46C1-4E29-807F-33F2C157B980}">
      <dgm:prSet/>
      <dgm:spPr/>
      <dgm:t>
        <a:bodyPr/>
        <a:lstStyle/>
        <a:p>
          <a:endParaRPr lang="en-US" sz="2000"/>
        </a:p>
      </dgm:t>
    </dgm:pt>
    <dgm:pt modelId="{362B6ED4-2F5E-4986-B39A-B47D5088A47C}">
      <dgm:prSet custT="1"/>
      <dgm:spPr/>
      <dgm:t>
        <a:bodyPr/>
        <a:lstStyle/>
        <a:p>
          <a:pPr rtl="0"/>
          <a:r>
            <a:rPr lang="en-US" sz="2800" dirty="0" smtClean="0"/>
            <a:t>T20-T32 Burns and corrosions</a:t>
          </a:r>
          <a:endParaRPr lang="en-US" sz="2800" dirty="0"/>
        </a:p>
      </dgm:t>
    </dgm:pt>
    <dgm:pt modelId="{FD884E76-613B-4214-AA00-2897D9613D1C}" type="parTrans" cxnId="{4F5B75E5-4B1F-473A-AC66-4F36BE379680}">
      <dgm:prSet/>
      <dgm:spPr/>
      <dgm:t>
        <a:bodyPr/>
        <a:lstStyle/>
        <a:p>
          <a:endParaRPr lang="en-US" sz="2000"/>
        </a:p>
      </dgm:t>
    </dgm:pt>
    <dgm:pt modelId="{4CA2E91A-42E8-4087-84F4-95E2ABB5781A}" type="sibTrans" cxnId="{4F5B75E5-4B1F-473A-AC66-4F36BE379680}">
      <dgm:prSet/>
      <dgm:spPr/>
      <dgm:t>
        <a:bodyPr/>
        <a:lstStyle/>
        <a:p>
          <a:endParaRPr lang="en-US" sz="2000"/>
        </a:p>
      </dgm:t>
    </dgm:pt>
    <dgm:pt modelId="{3EADDBEF-FD13-413F-838E-35AEC01AEBB5}">
      <dgm:prSet custT="1"/>
      <dgm:spPr/>
      <dgm:t>
        <a:bodyPr/>
        <a:lstStyle/>
        <a:p>
          <a:pPr rtl="0"/>
          <a:r>
            <a:rPr lang="en-US" sz="2800" dirty="0" smtClean="0"/>
            <a:t>T20-T25 Burns and corrosions of external body surface, specified by site</a:t>
          </a:r>
          <a:endParaRPr lang="en-US" sz="2800" dirty="0"/>
        </a:p>
      </dgm:t>
    </dgm:pt>
    <dgm:pt modelId="{559FEB14-2C23-4265-9391-94CEEEB24EE4}" type="parTrans" cxnId="{8635BF03-5DBA-41B8-A0EB-A4EFEBE6B27E}">
      <dgm:prSet/>
      <dgm:spPr/>
      <dgm:t>
        <a:bodyPr/>
        <a:lstStyle/>
        <a:p>
          <a:endParaRPr lang="en-US" sz="2000"/>
        </a:p>
      </dgm:t>
    </dgm:pt>
    <dgm:pt modelId="{E4E97B32-D54C-4763-82EE-B78913386226}" type="sibTrans" cxnId="{8635BF03-5DBA-41B8-A0EB-A4EFEBE6B27E}">
      <dgm:prSet/>
      <dgm:spPr/>
      <dgm:t>
        <a:bodyPr/>
        <a:lstStyle/>
        <a:p>
          <a:endParaRPr lang="en-US" sz="2000"/>
        </a:p>
      </dgm:t>
    </dgm:pt>
    <dgm:pt modelId="{770C12F2-DD0D-441C-BBFC-9A23E27AF2B5}">
      <dgm:prSet custT="1"/>
      <dgm:spPr/>
      <dgm:t>
        <a:bodyPr/>
        <a:lstStyle/>
        <a:p>
          <a:pPr rtl="0"/>
          <a:r>
            <a:rPr lang="en-US" sz="2800" dirty="0" smtClean="0"/>
            <a:t>T33-T34 Frostbite</a:t>
          </a:r>
          <a:endParaRPr lang="en-US" sz="2800" dirty="0"/>
        </a:p>
      </dgm:t>
    </dgm:pt>
    <dgm:pt modelId="{57F398A3-7267-42EE-8783-D1119C1DB956}" type="parTrans" cxnId="{7C456D9F-0C31-4C29-B2D6-E3A6462722EB}">
      <dgm:prSet/>
      <dgm:spPr/>
      <dgm:t>
        <a:bodyPr/>
        <a:lstStyle/>
        <a:p>
          <a:endParaRPr lang="en-US" sz="2000"/>
        </a:p>
      </dgm:t>
    </dgm:pt>
    <dgm:pt modelId="{9F15C74C-DC43-4825-BE30-432C5B810FA0}" type="sibTrans" cxnId="{7C456D9F-0C31-4C29-B2D6-E3A6462722EB}">
      <dgm:prSet/>
      <dgm:spPr/>
      <dgm:t>
        <a:bodyPr/>
        <a:lstStyle/>
        <a:p>
          <a:endParaRPr lang="en-US" sz="2000"/>
        </a:p>
      </dgm:t>
    </dgm:pt>
    <dgm:pt modelId="{D6CF12F9-5856-496F-9AE2-78DBF49D9021}">
      <dgm:prSet custT="1"/>
      <dgm:spPr/>
      <dgm:t>
        <a:bodyPr/>
        <a:lstStyle/>
        <a:p>
          <a:pPr rtl="0"/>
          <a:r>
            <a:rPr lang="en-US" sz="2800" dirty="0" smtClean="0"/>
            <a:t>T51-T65 Toxic effects of substances chiefly nonmedicinal as to source</a:t>
          </a:r>
          <a:endParaRPr lang="en-US" sz="2800" dirty="0"/>
        </a:p>
      </dgm:t>
    </dgm:pt>
    <dgm:pt modelId="{F4380346-D37D-4C1B-8A8E-091ED5DC6533}" type="parTrans" cxnId="{E2334ABC-0324-4556-827A-4AE1F5E72264}">
      <dgm:prSet/>
      <dgm:spPr/>
      <dgm:t>
        <a:bodyPr/>
        <a:lstStyle/>
        <a:p>
          <a:endParaRPr lang="en-US" sz="2000"/>
        </a:p>
      </dgm:t>
    </dgm:pt>
    <dgm:pt modelId="{FDD68E9F-7E4D-44CB-ACB4-8011FDF59E9D}" type="sibTrans" cxnId="{E2334ABC-0324-4556-827A-4AE1F5E72264}">
      <dgm:prSet/>
      <dgm:spPr/>
      <dgm:t>
        <a:bodyPr/>
        <a:lstStyle/>
        <a:p>
          <a:endParaRPr lang="en-US" sz="2000"/>
        </a:p>
      </dgm:t>
    </dgm:pt>
    <dgm:pt modelId="{ECEFAB3C-E147-489B-AA16-EAAF80BDF80F}">
      <dgm:prSet custT="1"/>
      <dgm:spPr/>
      <dgm:t>
        <a:bodyPr/>
        <a:lstStyle/>
        <a:p>
          <a:pPr rtl="0"/>
          <a:r>
            <a:rPr lang="en-US" sz="2800" dirty="0" smtClean="0"/>
            <a:t>T66-T78 Other and unspecified effects of external causes</a:t>
          </a:r>
          <a:endParaRPr lang="en-US" sz="2800" dirty="0"/>
        </a:p>
      </dgm:t>
    </dgm:pt>
    <dgm:pt modelId="{64630A79-0D55-42A4-8736-09C67B16AFBA}" type="parTrans" cxnId="{700A660A-05BA-4611-97E3-1AB187548158}">
      <dgm:prSet/>
      <dgm:spPr/>
      <dgm:t>
        <a:bodyPr/>
        <a:lstStyle/>
        <a:p>
          <a:endParaRPr lang="en-US" sz="2000"/>
        </a:p>
      </dgm:t>
    </dgm:pt>
    <dgm:pt modelId="{0D01B3A7-8E65-4DA1-A7C7-77750BC7C172}" type="sibTrans" cxnId="{700A660A-05BA-4611-97E3-1AB187548158}">
      <dgm:prSet/>
      <dgm:spPr/>
      <dgm:t>
        <a:bodyPr/>
        <a:lstStyle/>
        <a:p>
          <a:endParaRPr lang="en-US" sz="2000"/>
        </a:p>
      </dgm:t>
    </dgm:pt>
    <dgm:pt modelId="{71627294-7475-403A-BE52-42500D561405}">
      <dgm:prSet custT="1"/>
      <dgm:spPr/>
      <dgm:t>
        <a:bodyPr/>
        <a:lstStyle/>
        <a:p>
          <a:pPr rtl="0"/>
          <a:r>
            <a:rPr lang="en-US" sz="2800" dirty="0" smtClean="0"/>
            <a:t>T36-T50 Poisoning by, adverse effect of  &amp; underdosing of drugs, medicaments &amp; biological substances</a:t>
          </a:r>
          <a:endParaRPr lang="en-US" sz="2800" dirty="0"/>
        </a:p>
      </dgm:t>
    </dgm:pt>
    <dgm:pt modelId="{3A0D7BAF-FFA9-4019-A1A5-ED6757152E17}" type="sibTrans" cxnId="{EE5107BB-E0EC-4BB3-B368-098B11DDEA83}">
      <dgm:prSet/>
      <dgm:spPr/>
      <dgm:t>
        <a:bodyPr/>
        <a:lstStyle/>
        <a:p>
          <a:endParaRPr lang="en-US" sz="2000"/>
        </a:p>
      </dgm:t>
    </dgm:pt>
    <dgm:pt modelId="{DEE69E7A-BC33-47F4-BAB7-CB48DF88592A}" type="parTrans" cxnId="{EE5107BB-E0EC-4BB3-B368-098B11DDEA83}">
      <dgm:prSet/>
      <dgm:spPr/>
      <dgm:t>
        <a:bodyPr/>
        <a:lstStyle/>
        <a:p>
          <a:endParaRPr lang="en-US" sz="2000"/>
        </a:p>
      </dgm:t>
    </dgm:pt>
    <dgm:pt modelId="{AA7CC947-DBD3-450C-8EEE-BB503EF9E02F}">
      <dgm:prSet custT="1"/>
      <dgm:spPr/>
      <dgm:t>
        <a:bodyPr/>
        <a:lstStyle/>
        <a:p>
          <a:pPr rtl="0"/>
          <a:r>
            <a:rPr lang="en-US" sz="2800" dirty="0" smtClean="0"/>
            <a:t>T15-T19 Effects of foreign body entering through natural orifice</a:t>
          </a:r>
          <a:endParaRPr lang="en-US" sz="2800" dirty="0"/>
        </a:p>
      </dgm:t>
      <dgm:extLst>
        <a:ext uri="{E40237B7-FDA0-4F09-8148-C483321AD2D9}">
          <dgm14:cNvPr xmlns:dgm14="http://schemas.microsoft.com/office/drawing/2010/diagram" xmlns="" id="0" name="" descr="Burns, Poisonings, Adverse Effects&#10; T15-T19 Effects of foreign body entering through natural orifice&#10; T20-T32 Burns and corrosions&#10; T20-T25 Burns and corrosions of external body surface, specified by site&#10; T33-T34 Frostbite&#10; T36-T50 Poisoning by, adverse effect of  &amp; underdosing of drugs, medicaments &amp; biological substances&#10; T51-T65 Toxic effects of substances chiefly nonmedicinal as to source&#10; T66-T78 Other and unspecified effects of external causes&#10;"/>
        </a:ext>
      </dgm:extLst>
    </dgm:pt>
    <dgm:pt modelId="{755E0527-0913-4BD4-A3CC-BDEBD7A57209}" type="parTrans" cxnId="{BDC4541B-A1B4-41E5-84FC-72D8A67EF69D}">
      <dgm:prSet/>
      <dgm:spPr/>
      <dgm:t>
        <a:bodyPr/>
        <a:lstStyle/>
        <a:p>
          <a:endParaRPr lang="en-US" sz="1400"/>
        </a:p>
      </dgm:t>
    </dgm:pt>
    <dgm:pt modelId="{4776516D-FC9A-408E-90DB-E43C0370654C}" type="sibTrans" cxnId="{BDC4541B-A1B4-41E5-84FC-72D8A67EF69D}">
      <dgm:prSet/>
      <dgm:spPr/>
      <dgm:t>
        <a:bodyPr/>
        <a:lstStyle/>
        <a:p>
          <a:endParaRPr lang="en-US" sz="1400"/>
        </a:p>
      </dgm:t>
    </dgm:pt>
    <dgm:pt modelId="{F9A82862-FB78-42FC-BDB8-42EE25221CDF}" type="pres">
      <dgm:prSet presAssocID="{072E92DD-B214-487D-B388-76C473B07699}" presName="Name0" presStyleCnt="0">
        <dgm:presLayoutVars>
          <dgm:dir/>
          <dgm:animLvl val="lvl"/>
          <dgm:resizeHandles val="exact"/>
        </dgm:presLayoutVars>
      </dgm:prSet>
      <dgm:spPr/>
      <dgm:t>
        <a:bodyPr/>
        <a:lstStyle/>
        <a:p>
          <a:endParaRPr lang="en-US"/>
        </a:p>
      </dgm:t>
    </dgm:pt>
    <dgm:pt modelId="{D0615A43-1061-4380-A41D-0259D0EC2D00}" type="pres">
      <dgm:prSet presAssocID="{F71A173A-D040-4142-A61F-B8D7C59A1B0D}" presName="composite" presStyleCnt="0"/>
      <dgm:spPr/>
      <dgm:t>
        <a:bodyPr/>
        <a:lstStyle/>
        <a:p>
          <a:endParaRPr lang="en-US"/>
        </a:p>
      </dgm:t>
    </dgm:pt>
    <dgm:pt modelId="{2DFDF645-E4B6-46AD-AAAF-820B7CF70982}" type="pres">
      <dgm:prSet presAssocID="{F71A173A-D040-4142-A61F-B8D7C59A1B0D}" presName="parTx" presStyleLbl="alignNode1" presStyleIdx="0" presStyleCnt="1">
        <dgm:presLayoutVars>
          <dgm:chMax val="0"/>
          <dgm:chPref val="0"/>
          <dgm:bulletEnabled val="1"/>
        </dgm:presLayoutVars>
      </dgm:prSet>
      <dgm:spPr/>
      <dgm:t>
        <a:bodyPr/>
        <a:lstStyle/>
        <a:p>
          <a:endParaRPr lang="en-US"/>
        </a:p>
      </dgm:t>
    </dgm:pt>
    <dgm:pt modelId="{FB1D2835-1543-462B-B7EE-AC41381A8FA4}" type="pres">
      <dgm:prSet presAssocID="{F71A173A-D040-4142-A61F-B8D7C59A1B0D}" presName="desTx" presStyleLbl="alignAccFollowNode1" presStyleIdx="0" presStyleCnt="1" custLinFactNeighborX="-847" custLinFactNeighborY="856">
        <dgm:presLayoutVars>
          <dgm:bulletEnabled val="1"/>
        </dgm:presLayoutVars>
      </dgm:prSet>
      <dgm:spPr/>
      <dgm:t>
        <a:bodyPr/>
        <a:lstStyle/>
        <a:p>
          <a:endParaRPr lang="en-US"/>
        </a:p>
      </dgm:t>
    </dgm:pt>
  </dgm:ptLst>
  <dgm:cxnLst>
    <dgm:cxn modelId="{DB6FF0A7-771B-4E6A-AB60-725870BBAEDC}" type="presOf" srcId="{71627294-7475-403A-BE52-42500D561405}" destId="{FB1D2835-1543-462B-B7EE-AC41381A8FA4}" srcOrd="0" destOrd="4" presId="urn:microsoft.com/office/officeart/2005/8/layout/hList1"/>
    <dgm:cxn modelId="{8635BF03-5DBA-41B8-A0EB-A4EFEBE6B27E}" srcId="{F71A173A-D040-4142-A61F-B8D7C59A1B0D}" destId="{3EADDBEF-FD13-413F-838E-35AEC01AEBB5}" srcOrd="2" destOrd="0" parTransId="{559FEB14-2C23-4265-9391-94CEEEB24EE4}" sibTransId="{E4E97B32-D54C-4763-82EE-B78913386226}"/>
    <dgm:cxn modelId="{E2334ABC-0324-4556-827A-4AE1F5E72264}" srcId="{F71A173A-D040-4142-A61F-B8D7C59A1B0D}" destId="{D6CF12F9-5856-496F-9AE2-78DBF49D9021}" srcOrd="5" destOrd="0" parTransId="{F4380346-D37D-4C1B-8A8E-091ED5DC6533}" sibTransId="{FDD68E9F-7E4D-44CB-ACB4-8011FDF59E9D}"/>
    <dgm:cxn modelId="{088F7F61-5998-44A0-BFCA-80E248050FE6}" type="presOf" srcId="{AA7CC947-DBD3-450C-8EEE-BB503EF9E02F}" destId="{FB1D2835-1543-462B-B7EE-AC41381A8FA4}" srcOrd="0" destOrd="0" presId="urn:microsoft.com/office/officeart/2005/8/layout/hList1"/>
    <dgm:cxn modelId="{EE5107BB-E0EC-4BB3-B368-098B11DDEA83}" srcId="{F71A173A-D040-4142-A61F-B8D7C59A1B0D}" destId="{71627294-7475-403A-BE52-42500D561405}" srcOrd="4" destOrd="0" parTransId="{DEE69E7A-BC33-47F4-BAB7-CB48DF88592A}" sibTransId="{3A0D7BAF-FFA9-4019-A1A5-ED6757152E17}"/>
    <dgm:cxn modelId="{700A660A-05BA-4611-97E3-1AB187548158}" srcId="{F71A173A-D040-4142-A61F-B8D7C59A1B0D}" destId="{ECEFAB3C-E147-489B-AA16-EAAF80BDF80F}" srcOrd="6" destOrd="0" parTransId="{64630A79-0D55-42A4-8736-09C67B16AFBA}" sibTransId="{0D01B3A7-8E65-4DA1-A7C7-77750BC7C172}"/>
    <dgm:cxn modelId="{710F4ABA-036A-45EA-B14F-101ADC86E6ED}" type="presOf" srcId="{F71A173A-D040-4142-A61F-B8D7C59A1B0D}" destId="{2DFDF645-E4B6-46AD-AAAF-820B7CF70982}" srcOrd="0" destOrd="0" presId="urn:microsoft.com/office/officeart/2005/8/layout/hList1"/>
    <dgm:cxn modelId="{ADE22FC9-07F6-4370-9C91-143A6B7035E4}" type="presOf" srcId="{770C12F2-DD0D-441C-BBFC-9A23E27AF2B5}" destId="{FB1D2835-1543-462B-B7EE-AC41381A8FA4}" srcOrd="0" destOrd="3" presId="urn:microsoft.com/office/officeart/2005/8/layout/hList1"/>
    <dgm:cxn modelId="{1A6D9540-11DF-4017-AB2A-88E0244354DD}" type="presOf" srcId="{ECEFAB3C-E147-489B-AA16-EAAF80BDF80F}" destId="{FB1D2835-1543-462B-B7EE-AC41381A8FA4}" srcOrd="0" destOrd="6" presId="urn:microsoft.com/office/officeart/2005/8/layout/hList1"/>
    <dgm:cxn modelId="{4F5B75E5-4B1F-473A-AC66-4F36BE379680}" srcId="{F71A173A-D040-4142-A61F-B8D7C59A1B0D}" destId="{362B6ED4-2F5E-4986-B39A-B47D5088A47C}" srcOrd="1" destOrd="0" parTransId="{FD884E76-613B-4214-AA00-2897D9613D1C}" sibTransId="{4CA2E91A-42E8-4087-84F4-95E2ABB5781A}"/>
    <dgm:cxn modelId="{D6A47D9F-6790-4180-96F7-5564F2E313C8}" type="presOf" srcId="{072E92DD-B214-487D-B388-76C473B07699}" destId="{F9A82862-FB78-42FC-BDB8-42EE25221CDF}" srcOrd="0" destOrd="0" presId="urn:microsoft.com/office/officeart/2005/8/layout/hList1"/>
    <dgm:cxn modelId="{BDC4541B-A1B4-41E5-84FC-72D8A67EF69D}" srcId="{F71A173A-D040-4142-A61F-B8D7C59A1B0D}" destId="{AA7CC947-DBD3-450C-8EEE-BB503EF9E02F}" srcOrd="0" destOrd="0" parTransId="{755E0527-0913-4BD4-A3CC-BDEBD7A57209}" sibTransId="{4776516D-FC9A-408E-90DB-E43C0370654C}"/>
    <dgm:cxn modelId="{7C456D9F-0C31-4C29-B2D6-E3A6462722EB}" srcId="{F71A173A-D040-4142-A61F-B8D7C59A1B0D}" destId="{770C12F2-DD0D-441C-BBFC-9A23E27AF2B5}" srcOrd="3" destOrd="0" parTransId="{57F398A3-7267-42EE-8783-D1119C1DB956}" sibTransId="{9F15C74C-DC43-4825-BE30-432C5B810FA0}"/>
    <dgm:cxn modelId="{680DC8F1-449C-4287-81EE-A64E56878171}" type="presOf" srcId="{362B6ED4-2F5E-4986-B39A-B47D5088A47C}" destId="{FB1D2835-1543-462B-B7EE-AC41381A8FA4}" srcOrd="0" destOrd="1" presId="urn:microsoft.com/office/officeart/2005/8/layout/hList1"/>
    <dgm:cxn modelId="{28E87179-DD5F-4CCE-83AF-D3B321426D85}" type="presOf" srcId="{D6CF12F9-5856-496F-9AE2-78DBF49D9021}" destId="{FB1D2835-1543-462B-B7EE-AC41381A8FA4}" srcOrd="0" destOrd="5" presId="urn:microsoft.com/office/officeart/2005/8/layout/hList1"/>
    <dgm:cxn modelId="{5B6763C9-46C1-4E29-807F-33F2C157B980}" srcId="{072E92DD-B214-487D-B388-76C473B07699}" destId="{F71A173A-D040-4142-A61F-B8D7C59A1B0D}" srcOrd="0" destOrd="0" parTransId="{CBDF5BC3-6AD5-4C03-84AB-142CCF3F69BE}" sibTransId="{51AC639B-EFD0-4BCD-8BFB-8961E24FBFB4}"/>
    <dgm:cxn modelId="{A8E66F1D-1813-4B58-A6B0-24A608EFBEDA}" type="presOf" srcId="{3EADDBEF-FD13-413F-838E-35AEC01AEBB5}" destId="{FB1D2835-1543-462B-B7EE-AC41381A8FA4}" srcOrd="0" destOrd="2" presId="urn:microsoft.com/office/officeart/2005/8/layout/hList1"/>
    <dgm:cxn modelId="{57710D22-9492-4678-A665-FEACD4BFB43A}" type="presParOf" srcId="{F9A82862-FB78-42FC-BDB8-42EE25221CDF}" destId="{D0615A43-1061-4380-A41D-0259D0EC2D00}" srcOrd="0" destOrd="0" presId="urn:microsoft.com/office/officeart/2005/8/layout/hList1"/>
    <dgm:cxn modelId="{FC06E513-6292-4469-A2E6-24696A08F4A2}" type="presParOf" srcId="{D0615A43-1061-4380-A41D-0259D0EC2D00}" destId="{2DFDF645-E4B6-46AD-AAAF-820B7CF70982}" srcOrd="0" destOrd="0" presId="urn:microsoft.com/office/officeart/2005/8/layout/hList1"/>
    <dgm:cxn modelId="{972FB9AE-71A0-441F-A33E-0DFC927C2C6D}" type="presParOf" srcId="{D0615A43-1061-4380-A41D-0259D0EC2D00}" destId="{FB1D2835-1543-462B-B7EE-AC41381A8FA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3C599EF-675E-4782-8376-45D19B6555E6}" type="doc">
      <dgm:prSet loTypeId="urn:microsoft.com/office/officeart/2005/8/layout/default#3" loCatId="list" qsTypeId="urn:microsoft.com/office/officeart/2005/8/quickstyle/3d1" qsCatId="3D" csTypeId="urn:microsoft.com/office/officeart/2005/8/colors/accent1_2" csCatId="accent1" phldr="1"/>
      <dgm:spPr/>
      <dgm:t>
        <a:bodyPr/>
        <a:lstStyle/>
        <a:p>
          <a:endParaRPr lang="en-US"/>
        </a:p>
      </dgm:t>
    </dgm:pt>
    <dgm:pt modelId="{A550C459-A9E3-4994-8FBB-F13E5E056DAA}">
      <dgm:prSet/>
      <dgm:spPr>
        <a:solidFill>
          <a:srgbClr val="33CC33"/>
        </a:solidFill>
      </dgm:spPr>
      <dgm:t>
        <a:bodyPr/>
        <a:lstStyle/>
        <a:p>
          <a:pPr rtl="0"/>
          <a:r>
            <a:rPr lang="en-US" dirty="0" smtClean="0"/>
            <a:t>T36-T50</a:t>
          </a:r>
          <a:endParaRPr lang="en-US" dirty="0"/>
        </a:p>
      </dgm:t>
      <dgm:extLst>
        <a:ext uri="{E40237B7-FDA0-4F09-8148-C483321AD2D9}">
          <dgm14:cNvPr xmlns:dgm14="http://schemas.microsoft.com/office/drawing/2010/diagram" xmlns="" id="0" name="" descr="T36-T50&#10; Poisoning by, adverse effect of and underdosing of drugs, medicaments and biological substances&#10;"/>
        </a:ext>
      </dgm:extLst>
    </dgm:pt>
    <dgm:pt modelId="{5DB3E0AE-22B3-49B8-B6AC-AE7AC2EB6059}" type="parTrans" cxnId="{5ED3DA87-849D-4BF4-A554-7C399296BACD}">
      <dgm:prSet/>
      <dgm:spPr/>
      <dgm:t>
        <a:bodyPr/>
        <a:lstStyle/>
        <a:p>
          <a:endParaRPr lang="en-US"/>
        </a:p>
      </dgm:t>
    </dgm:pt>
    <dgm:pt modelId="{896C7DEE-2CEE-49F6-9DB7-017C86DBEFEB}" type="sibTrans" cxnId="{5ED3DA87-849D-4BF4-A554-7C399296BACD}">
      <dgm:prSet/>
      <dgm:spPr/>
      <dgm:t>
        <a:bodyPr/>
        <a:lstStyle/>
        <a:p>
          <a:endParaRPr lang="en-US"/>
        </a:p>
      </dgm:t>
    </dgm:pt>
    <dgm:pt modelId="{17D5328A-2489-4651-A707-22B555E81302}">
      <dgm:prSet/>
      <dgm:spPr>
        <a:solidFill>
          <a:srgbClr val="33CC33"/>
        </a:solidFill>
      </dgm:spPr>
      <dgm:t>
        <a:bodyPr/>
        <a:lstStyle/>
        <a:p>
          <a:pPr rtl="0"/>
          <a:r>
            <a:rPr lang="en-US" dirty="0" smtClean="0"/>
            <a:t>Poisoning by, adverse effect of and underdosing of drugs, medicaments and biological substances</a:t>
          </a:r>
          <a:endParaRPr lang="en-US" dirty="0"/>
        </a:p>
      </dgm:t>
    </dgm:pt>
    <dgm:pt modelId="{5E421CDE-427F-428D-B2B5-04D3108B2F9B}" type="parTrans" cxnId="{FBE6677C-1049-47DA-803C-728B74296E75}">
      <dgm:prSet/>
      <dgm:spPr/>
      <dgm:t>
        <a:bodyPr/>
        <a:lstStyle/>
        <a:p>
          <a:endParaRPr lang="en-US"/>
        </a:p>
      </dgm:t>
    </dgm:pt>
    <dgm:pt modelId="{182F49ED-B04E-4C7F-AE97-80A752E35C58}" type="sibTrans" cxnId="{FBE6677C-1049-47DA-803C-728B74296E75}">
      <dgm:prSet/>
      <dgm:spPr/>
      <dgm:t>
        <a:bodyPr/>
        <a:lstStyle/>
        <a:p>
          <a:endParaRPr lang="en-US"/>
        </a:p>
      </dgm:t>
    </dgm:pt>
    <dgm:pt modelId="{1B654743-5C51-4CF5-8853-C77A5230E639}">
      <dgm:prSet/>
      <dgm:spPr>
        <a:solidFill>
          <a:srgbClr val="33CC33"/>
        </a:solidFill>
      </dgm:spPr>
      <dgm:t>
        <a:bodyPr/>
        <a:lstStyle/>
        <a:p>
          <a:pPr rtl="0"/>
          <a:r>
            <a:rPr lang="en-US" dirty="0" smtClean="0"/>
            <a:t>T51-T65</a:t>
          </a:r>
          <a:endParaRPr lang="en-US" dirty="0"/>
        </a:p>
      </dgm:t>
      <dgm:extLst>
        <a:ext uri="{E40237B7-FDA0-4F09-8148-C483321AD2D9}">
          <dgm14:cNvPr xmlns:dgm14="http://schemas.microsoft.com/office/drawing/2010/diagram" xmlns="" id="0" name="" descr="T51-T65&#10; Toxic effects of substances chiefly nonmedicinal as to source&#10;"/>
        </a:ext>
      </dgm:extLst>
    </dgm:pt>
    <dgm:pt modelId="{31A8B48A-20CF-43A5-892C-38C31425721B}" type="parTrans" cxnId="{24BE944A-CCFD-4B2E-92E7-75A5333B1A93}">
      <dgm:prSet/>
      <dgm:spPr/>
      <dgm:t>
        <a:bodyPr/>
        <a:lstStyle/>
        <a:p>
          <a:endParaRPr lang="en-US"/>
        </a:p>
      </dgm:t>
    </dgm:pt>
    <dgm:pt modelId="{4B2B9DF9-9A5C-48F3-983B-57B6EF0E7845}" type="sibTrans" cxnId="{24BE944A-CCFD-4B2E-92E7-75A5333B1A93}">
      <dgm:prSet/>
      <dgm:spPr/>
      <dgm:t>
        <a:bodyPr/>
        <a:lstStyle/>
        <a:p>
          <a:endParaRPr lang="en-US"/>
        </a:p>
      </dgm:t>
    </dgm:pt>
    <dgm:pt modelId="{711FC15F-801C-451E-92A0-DFF1FBF4B5B1}">
      <dgm:prSet/>
      <dgm:spPr>
        <a:solidFill>
          <a:srgbClr val="33CC33"/>
        </a:solidFill>
      </dgm:spPr>
      <dgm:t>
        <a:bodyPr/>
        <a:lstStyle/>
        <a:p>
          <a:pPr rtl="0"/>
          <a:r>
            <a:rPr lang="en-US" dirty="0" smtClean="0"/>
            <a:t>Toxic effects of substances chiefly nonmedicinal as to source</a:t>
          </a:r>
          <a:endParaRPr lang="en-US" dirty="0"/>
        </a:p>
      </dgm:t>
    </dgm:pt>
    <dgm:pt modelId="{866CD72E-8E90-4DD1-BB22-646BDB592F63}" type="parTrans" cxnId="{1A56B246-A1FC-4E5A-8749-347A6FE62B6E}">
      <dgm:prSet/>
      <dgm:spPr/>
      <dgm:t>
        <a:bodyPr/>
        <a:lstStyle/>
        <a:p>
          <a:endParaRPr lang="en-US"/>
        </a:p>
      </dgm:t>
    </dgm:pt>
    <dgm:pt modelId="{840134E6-B1A3-42DF-BA00-B8E833259C1C}" type="sibTrans" cxnId="{1A56B246-A1FC-4E5A-8749-347A6FE62B6E}">
      <dgm:prSet/>
      <dgm:spPr/>
      <dgm:t>
        <a:bodyPr/>
        <a:lstStyle/>
        <a:p>
          <a:endParaRPr lang="en-US"/>
        </a:p>
      </dgm:t>
    </dgm:pt>
    <dgm:pt modelId="{1A53B351-BB31-4F7A-8F3B-24F9CAED5536}" type="pres">
      <dgm:prSet presAssocID="{63C599EF-675E-4782-8376-45D19B6555E6}" presName="diagram" presStyleCnt="0">
        <dgm:presLayoutVars>
          <dgm:dir/>
          <dgm:resizeHandles val="exact"/>
        </dgm:presLayoutVars>
      </dgm:prSet>
      <dgm:spPr/>
      <dgm:t>
        <a:bodyPr/>
        <a:lstStyle/>
        <a:p>
          <a:endParaRPr lang="en-US"/>
        </a:p>
      </dgm:t>
    </dgm:pt>
    <dgm:pt modelId="{E73700F1-27B8-4297-8832-8C0AB1101D33}" type="pres">
      <dgm:prSet presAssocID="{A550C459-A9E3-4994-8FBB-F13E5E056DAA}" presName="node" presStyleLbl="node1" presStyleIdx="0" presStyleCnt="2">
        <dgm:presLayoutVars>
          <dgm:bulletEnabled val="1"/>
        </dgm:presLayoutVars>
      </dgm:prSet>
      <dgm:spPr/>
      <dgm:t>
        <a:bodyPr/>
        <a:lstStyle/>
        <a:p>
          <a:endParaRPr lang="en-US"/>
        </a:p>
      </dgm:t>
    </dgm:pt>
    <dgm:pt modelId="{0CB608FB-3015-44F7-85A0-A30F999D1A19}" type="pres">
      <dgm:prSet presAssocID="{896C7DEE-2CEE-49F6-9DB7-017C86DBEFEB}" presName="sibTrans" presStyleCnt="0"/>
      <dgm:spPr/>
      <dgm:t>
        <a:bodyPr/>
        <a:lstStyle/>
        <a:p>
          <a:endParaRPr lang="en-US"/>
        </a:p>
      </dgm:t>
    </dgm:pt>
    <dgm:pt modelId="{A496F681-FA3D-4233-8E4E-5A8DF9E4131A}" type="pres">
      <dgm:prSet presAssocID="{1B654743-5C51-4CF5-8853-C77A5230E639}" presName="node" presStyleLbl="node1" presStyleIdx="1" presStyleCnt="2">
        <dgm:presLayoutVars>
          <dgm:bulletEnabled val="1"/>
        </dgm:presLayoutVars>
      </dgm:prSet>
      <dgm:spPr/>
      <dgm:t>
        <a:bodyPr/>
        <a:lstStyle/>
        <a:p>
          <a:endParaRPr lang="en-US"/>
        </a:p>
      </dgm:t>
    </dgm:pt>
  </dgm:ptLst>
  <dgm:cxnLst>
    <dgm:cxn modelId="{24BE944A-CCFD-4B2E-92E7-75A5333B1A93}" srcId="{63C599EF-675E-4782-8376-45D19B6555E6}" destId="{1B654743-5C51-4CF5-8853-C77A5230E639}" srcOrd="1" destOrd="0" parTransId="{31A8B48A-20CF-43A5-892C-38C31425721B}" sibTransId="{4B2B9DF9-9A5C-48F3-983B-57B6EF0E7845}"/>
    <dgm:cxn modelId="{0B4FD3B4-0D73-485F-B054-22737362787C}" type="presOf" srcId="{711FC15F-801C-451E-92A0-DFF1FBF4B5B1}" destId="{A496F681-FA3D-4233-8E4E-5A8DF9E4131A}" srcOrd="0" destOrd="1" presId="urn:microsoft.com/office/officeart/2005/8/layout/default#3"/>
    <dgm:cxn modelId="{5ED3DA87-849D-4BF4-A554-7C399296BACD}" srcId="{63C599EF-675E-4782-8376-45D19B6555E6}" destId="{A550C459-A9E3-4994-8FBB-F13E5E056DAA}" srcOrd="0" destOrd="0" parTransId="{5DB3E0AE-22B3-49B8-B6AC-AE7AC2EB6059}" sibTransId="{896C7DEE-2CEE-49F6-9DB7-017C86DBEFEB}"/>
    <dgm:cxn modelId="{A3ABA46A-A2D8-4E6C-A94F-09BD7F10CF18}" type="presOf" srcId="{63C599EF-675E-4782-8376-45D19B6555E6}" destId="{1A53B351-BB31-4F7A-8F3B-24F9CAED5536}" srcOrd="0" destOrd="0" presId="urn:microsoft.com/office/officeart/2005/8/layout/default#3"/>
    <dgm:cxn modelId="{1A56B246-A1FC-4E5A-8749-347A6FE62B6E}" srcId="{1B654743-5C51-4CF5-8853-C77A5230E639}" destId="{711FC15F-801C-451E-92A0-DFF1FBF4B5B1}" srcOrd="0" destOrd="0" parTransId="{866CD72E-8E90-4DD1-BB22-646BDB592F63}" sibTransId="{840134E6-B1A3-42DF-BA00-B8E833259C1C}"/>
    <dgm:cxn modelId="{981DF008-D163-4360-AC9E-8FB19F5CACF2}" type="presOf" srcId="{A550C459-A9E3-4994-8FBB-F13E5E056DAA}" destId="{E73700F1-27B8-4297-8832-8C0AB1101D33}" srcOrd="0" destOrd="0" presId="urn:microsoft.com/office/officeart/2005/8/layout/default#3"/>
    <dgm:cxn modelId="{FBE6677C-1049-47DA-803C-728B74296E75}" srcId="{A550C459-A9E3-4994-8FBB-F13E5E056DAA}" destId="{17D5328A-2489-4651-A707-22B555E81302}" srcOrd="0" destOrd="0" parTransId="{5E421CDE-427F-428D-B2B5-04D3108B2F9B}" sibTransId="{182F49ED-B04E-4C7F-AE97-80A752E35C58}"/>
    <dgm:cxn modelId="{3F154EA8-128D-4BF2-A4F8-C1B39C9A8C10}" type="presOf" srcId="{17D5328A-2489-4651-A707-22B555E81302}" destId="{E73700F1-27B8-4297-8832-8C0AB1101D33}" srcOrd="0" destOrd="1" presId="urn:microsoft.com/office/officeart/2005/8/layout/default#3"/>
    <dgm:cxn modelId="{E8E461B0-4292-446A-B8CA-BC96CC37F8E2}" type="presOf" srcId="{1B654743-5C51-4CF5-8853-C77A5230E639}" destId="{A496F681-FA3D-4233-8E4E-5A8DF9E4131A}" srcOrd="0" destOrd="0" presId="urn:microsoft.com/office/officeart/2005/8/layout/default#3"/>
    <dgm:cxn modelId="{B21450E6-308B-44A8-A762-DCBAA6BEE5D9}" type="presParOf" srcId="{1A53B351-BB31-4F7A-8F3B-24F9CAED5536}" destId="{E73700F1-27B8-4297-8832-8C0AB1101D33}" srcOrd="0" destOrd="0" presId="urn:microsoft.com/office/officeart/2005/8/layout/default#3"/>
    <dgm:cxn modelId="{87FF86D1-E1B6-446F-ACDF-E723E3E5089A}" type="presParOf" srcId="{1A53B351-BB31-4F7A-8F3B-24F9CAED5536}" destId="{0CB608FB-3015-44F7-85A0-A30F999D1A19}" srcOrd="1" destOrd="0" presId="urn:microsoft.com/office/officeart/2005/8/layout/default#3"/>
    <dgm:cxn modelId="{6072DB44-631A-417A-ACC5-36D93B0B4C5A}" type="presParOf" srcId="{1A53B351-BB31-4F7A-8F3B-24F9CAED5536}" destId="{A496F681-FA3D-4233-8E4E-5A8DF9E4131A}" srcOrd="2" destOrd="0" presId="urn:microsoft.com/office/officeart/2005/8/layout/defaul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E70BBCD-894D-4451-9D68-6DCCFB754F2F}" type="doc">
      <dgm:prSet loTypeId="urn:microsoft.com/office/officeart/2005/8/layout/vList5" loCatId="list" qsTypeId="urn:microsoft.com/office/officeart/2005/8/quickstyle/3d1" qsCatId="3D" csTypeId="urn:microsoft.com/office/officeart/2005/8/colors/accent4_2" csCatId="accent4" phldr="1"/>
      <dgm:spPr/>
      <dgm:t>
        <a:bodyPr/>
        <a:lstStyle/>
        <a:p>
          <a:endParaRPr lang="en-US"/>
        </a:p>
      </dgm:t>
    </dgm:pt>
    <dgm:pt modelId="{84282EBB-1AF6-49B4-B429-C4FAB483E139}">
      <dgm:prSet phldrT="[Text]" custT="1"/>
      <dgm:spPr/>
      <dgm:t>
        <a:bodyPr/>
        <a:lstStyle/>
        <a:p>
          <a:r>
            <a:rPr lang="en-US" sz="6000" b="1" dirty="0" smtClean="0"/>
            <a:t>ICD-9</a:t>
          </a:r>
          <a:endParaRPr lang="en-US" sz="6000" b="1" dirty="0"/>
        </a:p>
      </dgm:t>
      <dgm:extLst>
        <a:ext uri="{E40237B7-FDA0-4F09-8148-C483321AD2D9}">
          <dgm14:cNvPr xmlns:dgm14="http://schemas.microsoft.com/office/drawing/2010/diagram" xmlns="" id="0" name="" descr="ICD-9&#10; 983.2, Toxic effect of caustic alkalis&#10; 947.0, Burn of mouth and pharynx&#10; E864.2, Accidental poisoning by caustic alkalis not elsewhere classified&#10;ICD-10&#10; T54.3X1A, Toxic effect of corrosive alkalis and alkali-like substances, accidental, initial encounter&#10; T28.5XXA, Corrosion of mouth and pharynx, initial encounter&#10;"/>
        </a:ext>
      </dgm:extLst>
    </dgm:pt>
    <dgm:pt modelId="{C10C33B2-8278-4417-851E-B9E6DD0638BE}" type="parTrans" cxnId="{AD74A882-2C5B-4801-90E5-11D67F04F4F0}">
      <dgm:prSet/>
      <dgm:spPr/>
      <dgm:t>
        <a:bodyPr/>
        <a:lstStyle/>
        <a:p>
          <a:endParaRPr lang="en-US"/>
        </a:p>
      </dgm:t>
    </dgm:pt>
    <dgm:pt modelId="{09D29285-D7C9-4E4D-AE96-9197E966B554}" type="sibTrans" cxnId="{AD74A882-2C5B-4801-90E5-11D67F04F4F0}">
      <dgm:prSet/>
      <dgm:spPr/>
      <dgm:t>
        <a:bodyPr/>
        <a:lstStyle/>
        <a:p>
          <a:endParaRPr lang="en-US"/>
        </a:p>
      </dgm:t>
    </dgm:pt>
    <dgm:pt modelId="{7E461B5A-9BFC-4924-8C72-740E3F8BD9DF}">
      <dgm:prSet phldrT="[Text]" custT="1"/>
      <dgm:spPr/>
      <dgm:t>
        <a:bodyPr/>
        <a:lstStyle/>
        <a:p>
          <a:r>
            <a:rPr lang="en-US" sz="2600" dirty="0" smtClean="0"/>
            <a:t>983.2, Toxic effect of caustic alkalis</a:t>
          </a:r>
          <a:endParaRPr lang="en-US" sz="2600" dirty="0"/>
        </a:p>
      </dgm:t>
      <dgm:extLst>
        <a:ext uri="{E40237B7-FDA0-4F09-8148-C483321AD2D9}">
          <dgm14:cNvPr xmlns:dgm14="http://schemas.microsoft.com/office/drawing/2010/diagram" xmlns="" id="0" name="" descr="ICD-9&#10; 983.2, Toxic effect of caustic alkalis&#10; 947.0, Burn of mouth and pharynx&#10; E864.2, Accidental poisoning by caustic alkalis not elsewhere classified&#10;ICD-10&#10; T54.3X1A, Toxic effect of corrosive alkalis and alkali-like substances, accidental, initial encounter&#10; T28.5XXA, Corrosion of mouth and pharynx, initial encounter&#10;"/>
        </a:ext>
      </dgm:extLst>
    </dgm:pt>
    <dgm:pt modelId="{72ADFAF8-AD91-460C-8D3B-D9A751A5FE68}" type="parTrans" cxnId="{889C1F81-5E9A-4D59-B319-2405583A608D}">
      <dgm:prSet/>
      <dgm:spPr/>
      <dgm:t>
        <a:bodyPr/>
        <a:lstStyle/>
        <a:p>
          <a:endParaRPr lang="en-US"/>
        </a:p>
      </dgm:t>
    </dgm:pt>
    <dgm:pt modelId="{6C0979F5-470E-4110-BE73-5337FC4CBFF7}" type="sibTrans" cxnId="{889C1F81-5E9A-4D59-B319-2405583A608D}">
      <dgm:prSet/>
      <dgm:spPr/>
      <dgm:t>
        <a:bodyPr/>
        <a:lstStyle/>
        <a:p>
          <a:endParaRPr lang="en-US"/>
        </a:p>
      </dgm:t>
    </dgm:pt>
    <dgm:pt modelId="{85A52A0B-3F32-47E6-A063-5A06BE16D701}">
      <dgm:prSet phldrT="[Text]" custT="1"/>
      <dgm:spPr/>
      <dgm:t>
        <a:bodyPr/>
        <a:lstStyle/>
        <a:p>
          <a:r>
            <a:rPr lang="en-US" sz="2600" dirty="0" smtClean="0"/>
            <a:t>947.0, </a:t>
          </a:r>
          <a:r>
            <a:rPr lang="en-US" sz="2600" b="1" u="sng" dirty="0" smtClean="0">
              <a:solidFill>
                <a:srgbClr val="002060"/>
              </a:solidFill>
            </a:rPr>
            <a:t>Burn</a:t>
          </a:r>
          <a:r>
            <a:rPr lang="en-US" sz="2600" dirty="0" smtClean="0"/>
            <a:t> of mouth and pharynx</a:t>
          </a:r>
          <a:endParaRPr lang="en-US" sz="2600" dirty="0"/>
        </a:p>
      </dgm:t>
    </dgm:pt>
    <dgm:pt modelId="{F10BEED4-5973-4BB8-BE24-A54ADC0841BB}" type="parTrans" cxnId="{72857A84-BD5A-4E9E-BE7D-FF74420FA9A6}">
      <dgm:prSet/>
      <dgm:spPr/>
      <dgm:t>
        <a:bodyPr/>
        <a:lstStyle/>
        <a:p>
          <a:endParaRPr lang="en-US"/>
        </a:p>
      </dgm:t>
    </dgm:pt>
    <dgm:pt modelId="{75D668E7-BDE9-498C-B305-32ECA99D3313}" type="sibTrans" cxnId="{72857A84-BD5A-4E9E-BE7D-FF74420FA9A6}">
      <dgm:prSet/>
      <dgm:spPr/>
      <dgm:t>
        <a:bodyPr/>
        <a:lstStyle/>
        <a:p>
          <a:endParaRPr lang="en-US"/>
        </a:p>
      </dgm:t>
    </dgm:pt>
    <dgm:pt modelId="{C564EDDB-70F5-4026-88CE-546AB4A67067}">
      <dgm:prSet phldrT="[Text]" custT="1"/>
      <dgm:spPr/>
      <dgm:t>
        <a:bodyPr/>
        <a:lstStyle/>
        <a:p>
          <a:r>
            <a:rPr lang="en-US" sz="2600" dirty="0" smtClean="0"/>
            <a:t>E864.2, Accidental poisoning by caustic alkalis not elsewhere classified</a:t>
          </a:r>
          <a:endParaRPr lang="en-US" sz="2600" dirty="0"/>
        </a:p>
      </dgm:t>
    </dgm:pt>
    <dgm:pt modelId="{36A44A40-C1C6-4CC1-8674-584DC5D0059C}" type="parTrans" cxnId="{5D162564-28D1-43B4-B312-45A904285A1F}">
      <dgm:prSet/>
      <dgm:spPr/>
      <dgm:t>
        <a:bodyPr/>
        <a:lstStyle/>
        <a:p>
          <a:endParaRPr lang="en-US"/>
        </a:p>
      </dgm:t>
    </dgm:pt>
    <dgm:pt modelId="{E8DA7999-BCF9-44C7-8AC6-98454B3EABB5}" type="sibTrans" cxnId="{5D162564-28D1-43B4-B312-45A904285A1F}">
      <dgm:prSet/>
      <dgm:spPr/>
      <dgm:t>
        <a:bodyPr/>
        <a:lstStyle/>
        <a:p>
          <a:endParaRPr lang="en-US"/>
        </a:p>
      </dgm:t>
    </dgm:pt>
    <dgm:pt modelId="{181CBEF3-E2A0-49C9-97A6-0B36EEEB67C9}">
      <dgm:prSet phldrT="[Text]"/>
      <dgm:spPr>
        <a:solidFill>
          <a:srgbClr val="4C3A96"/>
        </a:solidFill>
      </dgm:spPr>
      <dgm:t>
        <a:bodyPr/>
        <a:lstStyle/>
        <a:p>
          <a:r>
            <a:rPr lang="en-US" b="1" dirty="0" smtClean="0"/>
            <a:t>ICD-10</a:t>
          </a:r>
          <a:endParaRPr lang="en-US" b="1" dirty="0"/>
        </a:p>
      </dgm:t>
      <dgm:extLst>
        <a:ext uri="{E40237B7-FDA0-4F09-8148-C483321AD2D9}">
          <dgm14:cNvPr xmlns:dgm14="http://schemas.microsoft.com/office/drawing/2010/diagram" xmlns="" id="0" name="" descr="ICD-9&#10; 983.2, Toxic effect of caustic alkalis&#10; 947.0, Burn of mouth and pharynx&#10; E864.2, Accidental poisoning by caustic alkalis not elsewhere classified&#10;ICD-10&#10; T54.3X1A, Toxic effect of corrosive alkalis and alkali-like substances, accidental, initial encounter&#10; T28.5XXA, Corrosion of mouth and pharynx, initial encounter&#10;"/>
        </a:ext>
      </dgm:extLst>
    </dgm:pt>
    <dgm:pt modelId="{29A44795-C317-4AE8-B609-044D018CDFFB}" type="parTrans" cxnId="{19EE6802-B826-4D16-92C2-6FA4E11737BE}">
      <dgm:prSet/>
      <dgm:spPr/>
      <dgm:t>
        <a:bodyPr/>
        <a:lstStyle/>
        <a:p>
          <a:endParaRPr lang="en-US"/>
        </a:p>
      </dgm:t>
    </dgm:pt>
    <dgm:pt modelId="{526BB86F-9432-4936-8F9E-A89833C9AC8B}" type="sibTrans" cxnId="{19EE6802-B826-4D16-92C2-6FA4E11737BE}">
      <dgm:prSet/>
      <dgm:spPr/>
      <dgm:t>
        <a:bodyPr/>
        <a:lstStyle/>
        <a:p>
          <a:endParaRPr lang="en-US"/>
        </a:p>
      </dgm:t>
    </dgm:pt>
    <dgm:pt modelId="{4DCFA4FD-15A5-49FD-B4DA-A36B03ACC602}">
      <dgm:prSet phldrT="[Text]" custT="1"/>
      <dgm:spPr/>
      <dgm:t>
        <a:bodyPr/>
        <a:lstStyle/>
        <a:p>
          <a:r>
            <a:rPr lang="en-US" sz="2600" dirty="0" smtClean="0"/>
            <a:t>T54.3X1A, Toxic effect of corrosive alkalis and alkali-like substances, accidental, initial encounter</a:t>
          </a:r>
          <a:endParaRPr lang="en-US" sz="2600" dirty="0"/>
        </a:p>
      </dgm:t>
      <dgm:extLst>
        <a:ext uri="{E40237B7-FDA0-4F09-8148-C483321AD2D9}">
          <dgm14:cNvPr xmlns:dgm14="http://schemas.microsoft.com/office/drawing/2010/diagram" xmlns="" id="0" name="" descr="ICD-9&#10; 983.2, Toxic effect of caustic alkalis&#10; 947.0, Burn of mouth and pharynx&#10; E864.2, Accidental poisoning by caustic alkalis not elsewhere classified&#10;ICD-10&#10; T54.3X1A, Toxic effect of corrosive alkalis and alkali-like substances, accidental, initial encounter&#10; T28.5XXA, Corrosion of mouth and pharynx, initial encounter&#10;"/>
        </a:ext>
      </dgm:extLst>
    </dgm:pt>
    <dgm:pt modelId="{BD6737A7-C539-4641-B97A-25F31BF3D0C7}" type="parTrans" cxnId="{CB684549-F5F0-4EF5-B0DB-71A90BFFA414}">
      <dgm:prSet/>
      <dgm:spPr/>
      <dgm:t>
        <a:bodyPr/>
        <a:lstStyle/>
        <a:p>
          <a:endParaRPr lang="en-US"/>
        </a:p>
      </dgm:t>
    </dgm:pt>
    <dgm:pt modelId="{5102A3DC-AC21-402C-B9A8-D114D77F59A2}" type="sibTrans" cxnId="{CB684549-F5F0-4EF5-B0DB-71A90BFFA414}">
      <dgm:prSet/>
      <dgm:spPr/>
      <dgm:t>
        <a:bodyPr/>
        <a:lstStyle/>
        <a:p>
          <a:endParaRPr lang="en-US"/>
        </a:p>
      </dgm:t>
    </dgm:pt>
    <dgm:pt modelId="{6A9CB4D9-4526-402A-8F87-3BAECFB68DBB}">
      <dgm:prSet phldrT="[Text]" custT="1"/>
      <dgm:spPr/>
      <dgm:t>
        <a:bodyPr/>
        <a:lstStyle/>
        <a:p>
          <a:r>
            <a:rPr lang="en-US" sz="2600" dirty="0" smtClean="0"/>
            <a:t>T28.5XXA, </a:t>
          </a:r>
          <a:r>
            <a:rPr lang="en-US" sz="2600" b="1" u="sng" dirty="0" smtClean="0">
              <a:solidFill>
                <a:srgbClr val="002060"/>
              </a:solidFill>
            </a:rPr>
            <a:t>Corrosion</a:t>
          </a:r>
          <a:r>
            <a:rPr lang="en-US" sz="2600" dirty="0" smtClean="0">
              <a:solidFill>
                <a:srgbClr val="002060"/>
              </a:solidFill>
            </a:rPr>
            <a:t> </a:t>
          </a:r>
          <a:r>
            <a:rPr lang="en-US" sz="2600" dirty="0" smtClean="0"/>
            <a:t>of mouth and pharynx, initial encounter</a:t>
          </a:r>
          <a:endParaRPr lang="en-US" sz="2600" dirty="0"/>
        </a:p>
      </dgm:t>
    </dgm:pt>
    <dgm:pt modelId="{B6C51CCC-6A88-4F6F-BAFD-6B2694E9C2A2}" type="parTrans" cxnId="{E446E3F6-D43C-4CAF-9F95-2B003E109B6B}">
      <dgm:prSet/>
      <dgm:spPr/>
      <dgm:t>
        <a:bodyPr/>
        <a:lstStyle/>
        <a:p>
          <a:endParaRPr lang="en-US"/>
        </a:p>
      </dgm:t>
    </dgm:pt>
    <dgm:pt modelId="{BB2133AF-621F-4B42-8E2A-799E1CEA818E}" type="sibTrans" cxnId="{E446E3F6-D43C-4CAF-9F95-2B003E109B6B}">
      <dgm:prSet/>
      <dgm:spPr/>
      <dgm:t>
        <a:bodyPr/>
        <a:lstStyle/>
        <a:p>
          <a:endParaRPr lang="en-US"/>
        </a:p>
      </dgm:t>
    </dgm:pt>
    <dgm:pt modelId="{3D2CC8FB-AC05-406C-B106-4BE74FA0A871}" type="pres">
      <dgm:prSet presAssocID="{6E70BBCD-894D-4451-9D68-6DCCFB754F2F}" presName="Name0" presStyleCnt="0">
        <dgm:presLayoutVars>
          <dgm:dir/>
          <dgm:animLvl val="lvl"/>
          <dgm:resizeHandles val="exact"/>
        </dgm:presLayoutVars>
      </dgm:prSet>
      <dgm:spPr/>
      <dgm:t>
        <a:bodyPr/>
        <a:lstStyle/>
        <a:p>
          <a:endParaRPr lang="en-US"/>
        </a:p>
      </dgm:t>
    </dgm:pt>
    <dgm:pt modelId="{3AB3D5A0-CEE4-4F91-A353-B2BC86825101}" type="pres">
      <dgm:prSet presAssocID="{84282EBB-1AF6-49B4-B429-C4FAB483E139}" presName="linNode" presStyleCnt="0"/>
      <dgm:spPr/>
      <dgm:t>
        <a:bodyPr/>
        <a:lstStyle/>
        <a:p>
          <a:endParaRPr lang="en-US"/>
        </a:p>
      </dgm:t>
    </dgm:pt>
    <dgm:pt modelId="{98A65EB4-2D61-443C-9B10-09FCDECA8E2C}" type="pres">
      <dgm:prSet presAssocID="{84282EBB-1AF6-49B4-B429-C4FAB483E139}" presName="parentText" presStyleLbl="node1" presStyleIdx="0" presStyleCnt="2">
        <dgm:presLayoutVars>
          <dgm:chMax val="1"/>
          <dgm:bulletEnabled val="1"/>
        </dgm:presLayoutVars>
      </dgm:prSet>
      <dgm:spPr/>
      <dgm:t>
        <a:bodyPr/>
        <a:lstStyle/>
        <a:p>
          <a:endParaRPr lang="en-US"/>
        </a:p>
      </dgm:t>
    </dgm:pt>
    <dgm:pt modelId="{B13323AC-3DD0-4AE1-9A4A-F5857F14DCA9}" type="pres">
      <dgm:prSet presAssocID="{84282EBB-1AF6-49B4-B429-C4FAB483E139}" presName="descendantText" presStyleLbl="alignAccFollowNode1" presStyleIdx="0" presStyleCnt="2">
        <dgm:presLayoutVars>
          <dgm:bulletEnabled val="1"/>
        </dgm:presLayoutVars>
      </dgm:prSet>
      <dgm:spPr/>
      <dgm:t>
        <a:bodyPr/>
        <a:lstStyle/>
        <a:p>
          <a:endParaRPr lang="en-US"/>
        </a:p>
      </dgm:t>
    </dgm:pt>
    <dgm:pt modelId="{B2C4911C-1287-4405-B8F4-CC030DD560A3}" type="pres">
      <dgm:prSet presAssocID="{09D29285-D7C9-4E4D-AE96-9197E966B554}" presName="sp" presStyleCnt="0"/>
      <dgm:spPr/>
      <dgm:t>
        <a:bodyPr/>
        <a:lstStyle/>
        <a:p>
          <a:endParaRPr lang="en-US"/>
        </a:p>
      </dgm:t>
    </dgm:pt>
    <dgm:pt modelId="{C9A52DDF-8779-4F08-8641-012E715B163F}" type="pres">
      <dgm:prSet presAssocID="{181CBEF3-E2A0-49C9-97A6-0B36EEEB67C9}" presName="linNode" presStyleCnt="0"/>
      <dgm:spPr/>
      <dgm:t>
        <a:bodyPr/>
        <a:lstStyle/>
        <a:p>
          <a:endParaRPr lang="en-US"/>
        </a:p>
      </dgm:t>
    </dgm:pt>
    <dgm:pt modelId="{C5F235AC-9C66-4E2F-8544-33F24929EE65}" type="pres">
      <dgm:prSet presAssocID="{181CBEF3-E2A0-49C9-97A6-0B36EEEB67C9}" presName="parentText" presStyleLbl="node1" presStyleIdx="1" presStyleCnt="2">
        <dgm:presLayoutVars>
          <dgm:chMax val="1"/>
          <dgm:bulletEnabled val="1"/>
        </dgm:presLayoutVars>
      </dgm:prSet>
      <dgm:spPr/>
      <dgm:t>
        <a:bodyPr/>
        <a:lstStyle/>
        <a:p>
          <a:endParaRPr lang="en-US"/>
        </a:p>
      </dgm:t>
    </dgm:pt>
    <dgm:pt modelId="{67EA34BB-8048-4C84-8745-AE8C9B5672D4}" type="pres">
      <dgm:prSet presAssocID="{181CBEF3-E2A0-49C9-97A6-0B36EEEB67C9}" presName="descendantText" presStyleLbl="alignAccFollowNode1" presStyleIdx="1" presStyleCnt="2">
        <dgm:presLayoutVars>
          <dgm:bulletEnabled val="1"/>
        </dgm:presLayoutVars>
      </dgm:prSet>
      <dgm:spPr/>
      <dgm:t>
        <a:bodyPr/>
        <a:lstStyle/>
        <a:p>
          <a:endParaRPr lang="en-US"/>
        </a:p>
      </dgm:t>
    </dgm:pt>
  </dgm:ptLst>
  <dgm:cxnLst>
    <dgm:cxn modelId="{D0331C61-D464-4E9E-BCB4-DC48B6364FED}" type="presOf" srcId="{C564EDDB-70F5-4026-88CE-546AB4A67067}" destId="{B13323AC-3DD0-4AE1-9A4A-F5857F14DCA9}" srcOrd="0" destOrd="2" presId="urn:microsoft.com/office/officeart/2005/8/layout/vList5"/>
    <dgm:cxn modelId="{AD74A882-2C5B-4801-90E5-11D67F04F4F0}" srcId="{6E70BBCD-894D-4451-9D68-6DCCFB754F2F}" destId="{84282EBB-1AF6-49B4-B429-C4FAB483E139}" srcOrd="0" destOrd="0" parTransId="{C10C33B2-8278-4417-851E-B9E6DD0638BE}" sibTransId="{09D29285-D7C9-4E4D-AE96-9197E966B554}"/>
    <dgm:cxn modelId="{50AF60D3-901A-436C-9F6E-B72E97A7BA93}" type="presOf" srcId="{6A9CB4D9-4526-402A-8F87-3BAECFB68DBB}" destId="{67EA34BB-8048-4C84-8745-AE8C9B5672D4}" srcOrd="0" destOrd="1" presId="urn:microsoft.com/office/officeart/2005/8/layout/vList5"/>
    <dgm:cxn modelId="{19EE6802-B826-4D16-92C2-6FA4E11737BE}" srcId="{6E70BBCD-894D-4451-9D68-6DCCFB754F2F}" destId="{181CBEF3-E2A0-49C9-97A6-0B36EEEB67C9}" srcOrd="1" destOrd="0" parTransId="{29A44795-C317-4AE8-B609-044D018CDFFB}" sibTransId="{526BB86F-9432-4936-8F9E-A89833C9AC8B}"/>
    <dgm:cxn modelId="{CB684549-F5F0-4EF5-B0DB-71A90BFFA414}" srcId="{181CBEF3-E2A0-49C9-97A6-0B36EEEB67C9}" destId="{4DCFA4FD-15A5-49FD-B4DA-A36B03ACC602}" srcOrd="0" destOrd="0" parTransId="{BD6737A7-C539-4641-B97A-25F31BF3D0C7}" sibTransId="{5102A3DC-AC21-402C-B9A8-D114D77F59A2}"/>
    <dgm:cxn modelId="{CC968B2F-A71B-4C12-8D9A-C6388E07A31D}" type="presOf" srcId="{85A52A0B-3F32-47E6-A063-5A06BE16D701}" destId="{B13323AC-3DD0-4AE1-9A4A-F5857F14DCA9}" srcOrd="0" destOrd="1" presId="urn:microsoft.com/office/officeart/2005/8/layout/vList5"/>
    <dgm:cxn modelId="{E446E3F6-D43C-4CAF-9F95-2B003E109B6B}" srcId="{181CBEF3-E2A0-49C9-97A6-0B36EEEB67C9}" destId="{6A9CB4D9-4526-402A-8F87-3BAECFB68DBB}" srcOrd="1" destOrd="0" parTransId="{B6C51CCC-6A88-4F6F-BAFD-6B2694E9C2A2}" sibTransId="{BB2133AF-621F-4B42-8E2A-799E1CEA818E}"/>
    <dgm:cxn modelId="{889C1F81-5E9A-4D59-B319-2405583A608D}" srcId="{84282EBB-1AF6-49B4-B429-C4FAB483E139}" destId="{7E461B5A-9BFC-4924-8C72-740E3F8BD9DF}" srcOrd="0" destOrd="0" parTransId="{72ADFAF8-AD91-460C-8D3B-D9A751A5FE68}" sibTransId="{6C0979F5-470E-4110-BE73-5337FC4CBFF7}"/>
    <dgm:cxn modelId="{AC337467-3FFB-49FC-AF4B-057A777C1025}" type="presOf" srcId="{6E70BBCD-894D-4451-9D68-6DCCFB754F2F}" destId="{3D2CC8FB-AC05-406C-B106-4BE74FA0A871}" srcOrd="0" destOrd="0" presId="urn:microsoft.com/office/officeart/2005/8/layout/vList5"/>
    <dgm:cxn modelId="{72857A84-BD5A-4E9E-BE7D-FF74420FA9A6}" srcId="{84282EBB-1AF6-49B4-B429-C4FAB483E139}" destId="{85A52A0B-3F32-47E6-A063-5A06BE16D701}" srcOrd="1" destOrd="0" parTransId="{F10BEED4-5973-4BB8-BE24-A54ADC0841BB}" sibTransId="{75D668E7-BDE9-498C-B305-32ECA99D3313}"/>
    <dgm:cxn modelId="{F7AA5575-DB26-4114-B011-FF93672E0985}" type="presOf" srcId="{181CBEF3-E2A0-49C9-97A6-0B36EEEB67C9}" destId="{C5F235AC-9C66-4E2F-8544-33F24929EE65}" srcOrd="0" destOrd="0" presId="urn:microsoft.com/office/officeart/2005/8/layout/vList5"/>
    <dgm:cxn modelId="{9B3CF819-FE7A-4802-AE36-B6EE86085552}" type="presOf" srcId="{7E461B5A-9BFC-4924-8C72-740E3F8BD9DF}" destId="{B13323AC-3DD0-4AE1-9A4A-F5857F14DCA9}" srcOrd="0" destOrd="0" presId="urn:microsoft.com/office/officeart/2005/8/layout/vList5"/>
    <dgm:cxn modelId="{FAF84536-C06D-4BE4-8108-99511F603258}" type="presOf" srcId="{84282EBB-1AF6-49B4-B429-C4FAB483E139}" destId="{98A65EB4-2D61-443C-9B10-09FCDECA8E2C}" srcOrd="0" destOrd="0" presId="urn:microsoft.com/office/officeart/2005/8/layout/vList5"/>
    <dgm:cxn modelId="{926E05CB-A783-40FD-BFA5-E5F1A76206D6}" type="presOf" srcId="{4DCFA4FD-15A5-49FD-B4DA-A36B03ACC602}" destId="{67EA34BB-8048-4C84-8745-AE8C9B5672D4}" srcOrd="0" destOrd="0" presId="urn:microsoft.com/office/officeart/2005/8/layout/vList5"/>
    <dgm:cxn modelId="{5D162564-28D1-43B4-B312-45A904285A1F}" srcId="{84282EBB-1AF6-49B4-B429-C4FAB483E139}" destId="{C564EDDB-70F5-4026-88CE-546AB4A67067}" srcOrd="2" destOrd="0" parTransId="{36A44A40-C1C6-4CC1-8674-584DC5D0059C}" sibTransId="{E8DA7999-BCF9-44C7-8AC6-98454B3EABB5}"/>
    <dgm:cxn modelId="{FA38856C-EE47-4D91-AF29-AF79B80012D7}" type="presParOf" srcId="{3D2CC8FB-AC05-406C-B106-4BE74FA0A871}" destId="{3AB3D5A0-CEE4-4F91-A353-B2BC86825101}" srcOrd="0" destOrd="0" presId="urn:microsoft.com/office/officeart/2005/8/layout/vList5"/>
    <dgm:cxn modelId="{104C4679-FFBD-4F6A-8809-E54D28EB34BF}" type="presParOf" srcId="{3AB3D5A0-CEE4-4F91-A353-B2BC86825101}" destId="{98A65EB4-2D61-443C-9B10-09FCDECA8E2C}" srcOrd="0" destOrd="0" presId="urn:microsoft.com/office/officeart/2005/8/layout/vList5"/>
    <dgm:cxn modelId="{5475EBA4-C2D6-4004-ACF4-1C9E635AF65A}" type="presParOf" srcId="{3AB3D5A0-CEE4-4F91-A353-B2BC86825101}" destId="{B13323AC-3DD0-4AE1-9A4A-F5857F14DCA9}" srcOrd="1" destOrd="0" presId="urn:microsoft.com/office/officeart/2005/8/layout/vList5"/>
    <dgm:cxn modelId="{3CB70DB9-C67E-412D-9577-55EF78E5E660}" type="presParOf" srcId="{3D2CC8FB-AC05-406C-B106-4BE74FA0A871}" destId="{B2C4911C-1287-4405-B8F4-CC030DD560A3}" srcOrd="1" destOrd="0" presId="urn:microsoft.com/office/officeart/2005/8/layout/vList5"/>
    <dgm:cxn modelId="{2ECC606A-903B-494B-8E7E-440F5D1EA53E}" type="presParOf" srcId="{3D2CC8FB-AC05-406C-B106-4BE74FA0A871}" destId="{C9A52DDF-8779-4F08-8641-012E715B163F}" srcOrd="2" destOrd="0" presId="urn:microsoft.com/office/officeart/2005/8/layout/vList5"/>
    <dgm:cxn modelId="{AF09C22A-B361-4CE4-B94C-330FA6AEE017}" type="presParOf" srcId="{C9A52DDF-8779-4F08-8641-012E715B163F}" destId="{C5F235AC-9C66-4E2F-8544-33F24929EE65}" srcOrd="0" destOrd="0" presId="urn:microsoft.com/office/officeart/2005/8/layout/vList5"/>
    <dgm:cxn modelId="{11B8AC2A-9F5C-47F6-91BC-5C372AC890F6}" type="presParOf" srcId="{C9A52DDF-8779-4F08-8641-012E715B163F}" destId="{67EA34BB-8048-4C84-8745-AE8C9B5672D4}"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AC84ECD-7CBE-4E77-8C3F-FFFD82DEF5DC}" type="doc">
      <dgm:prSet loTypeId="urn:microsoft.com/office/officeart/2008/layout/AscendingPictureAccentProcess" loCatId="picture" qsTypeId="urn:microsoft.com/office/officeart/2005/8/quickstyle/3d2" qsCatId="3D" csTypeId="urn:microsoft.com/office/officeart/2005/8/colors/accent1_2" csCatId="accent1" phldr="1"/>
      <dgm:spPr/>
      <dgm:t>
        <a:bodyPr/>
        <a:lstStyle/>
        <a:p>
          <a:endParaRPr lang="en-US"/>
        </a:p>
      </dgm:t>
    </dgm:pt>
    <dgm:pt modelId="{6872D85A-777E-4F71-AC6A-F25A0B47800D}">
      <dgm:prSet custT="1"/>
      <dgm:spPr>
        <a:solidFill>
          <a:srgbClr val="33CC33"/>
        </a:solidFill>
      </dgm:spPr>
      <dgm:t>
        <a:bodyPr/>
        <a:lstStyle/>
        <a:p>
          <a:pPr algn="ctr"/>
          <a:r>
            <a:rPr lang="en-US" sz="2800" dirty="0" smtClean="0"/>
            <a:t>Patient is being seen for ongoing management of </a:t>
          </a:r>
          <a:r>
            <a:rPr lang="en-US" sz="2800" dirty="0" smtClean="0">
              <a:solidFill>
                <a:schemeClr val="tx1"/>
              </a:solidFill>
            </a:rPr>
            <a:t>steroid-induced DM </a:t>
          </a:r>
          <a:r>
            <a:rPr lang="en-US" sz="2800" dirty="0" smtClean="0"/>
            <a:t>which was </a:t>
          </a:r>
          <a:r>
            <a:rPr lang="en-US" sz="2800" dirty="0" smtClean="0">
              <a:solidFill>
                <a:schemeClr val="tx1"/>
              </a:solidFill>
            </a:rPr>
            <a:t>due to the prolonged use of corticosteroids</a:t>
          </a:r>
          <a:r>
            <a:rPr lang="en-US" sz="2800" dirty="0" smtClean="0"/>
            <a:t>, which have been discontinued.  The patient’s DM is </a:t>
          </a:r>
          <a:r>
            <a:rPr lang="en-US" sz="2800" dirty="0" smtClean="0">
              <a:solidFill>
                <a:schemeClr val="tx1"/>
              </a:solidFill>
            </a:rPr>
            <a:t>managed with insulin </a:t>
          </a:r>
          <a:r>
            <a:rPr lang="en-US" sz="2800" dirty="0" smtClean="0"/>
            <a:t>which he as been taking for the last two years. What is the correct diagnosis code(s)?</a:t>
          </a:r>
          <a:endParaRPr lang="en-US" sz="2800" dirty="0"/>
        </a:p>
      </dgm:t>
      <dgm:extLst>
        <a:ext uri="{E40237B7-FDA0-4F09-8148-C483321AD2D9}">
          <dgm14:cNvPr xmlns:dgm14="http://schemas.microsoft.com/office/drawing/2010/diagram" xmlns="" id="0" name="" descr="Patient is being seen for ongoing management of steroid-induced DM which was due to the prolonged use of corticosteroids, which have been discontinued.  The patient’s DM is managed with insulin which he as been taking for the last two years. What is the correct diagnosis code(s)?&#10;"/>
        </a:ext>
      </dgm:extLst>
    </dgm:pt>
    <dgm:pt modelId="{4FCEE8FF-53A0-4EFC-A130-DCDE4CE8970F}" type="parTrans" cxnId="{7A985C42-AE38-4540-96C2-3CC4CF5827A1}">
      <dgm:prSet/>
      <dgm:spPr/>
      <dgm:t>
        <a:bodyPr/>
        <a:lstStyle/>
        <a:p>
          <a:endParaRPr lang="en-US"/>
        </a:p>
      </dgm:t>
    </dgm:pt>
    <dgm:pt modelId="{84A824F8-4A87-42BC-885B-4E7676144218}" type="sibTrans" cxnId="{7A985C42-AE38-4540-96C2-3CC4CF5827A1}">
      <dgm:prSet/>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dgm:spPr>
      <dgm:t>
        <a:bodyPr/>
        <a:lstStyle/>
        <a:p>
          <a:endParaRPr lang="en-US"/>
        </a:p>
      </dgm:t>
      <dgm:extLst>
        <a:ext uri="{E40237B7-FDA0-4F09-8148-C483321AD2D9}">
          <dgm14:cNvPr xmlns:dgm14="http://schemas.microsoft.com/office/drawing/2010/diagram" xmlns="" id="0" name="" descr="icon of hypodermic needle"/>
        </a:ext>
      </dgm:extLst>
    </dgm:pt>
    <dgm:pt modelId="{1EC27766-D75B-4E75-ACD7-336B023552B3}" type="pres">
      <dgm:prSet presAssocID="{FAC84ECD-7CBE-4E77-8C3F-FFFD82DEF5DC}" presName="Name0" presStyleCnt="0">
        <dgm:presLayoutVars>
          <dgm:chMax val="7"/>
          <dgm:chPref val="7"/>
          <dgm:dir/>
        </dgm:presLayoutVars>
      </dgm:prSet>
      <dgm:spPr/>
      <dgm:t>
        <a:bodyPr/>
        <a:lstStyle/>
        <a:p>
          <a:endParaRPr lang="en-US"/>
        </a:p>
      </dgm:t>
    </dgm:pt>
    <dgm:pt modelId="{DDAFD4DB-B372-4213-A53E-0E79F05BA6BD}" type="pres">
      <dgm:prSet presAssocID="{6872D85A-777E-4F71-AC6A-F25A0B47800D}" presName="parTx1" presStyleLbl="node1" presStyleIdx="0" presStyleCnt="1" custScaleX="123681" custScaleY="200135" custLinFactNeighborX="954"/>
      <dgm:spPr/>
      <dgm:t>
        <a:bodyPr/>
        <a:lstStyle/>
        <a:p>
          <a:endParaRPr lang="en-US"/>
        </a:p>
      </dgm:t>
    </dgm:pt>
    <dgm:pt modelId="{7389F888-9205-4E2C-A7CC-E72D1F3B7398}" type="pres">
      <dgm:prSet presAssocID="{84A824F8-4A87-42BC-885B-4E7676144218}" presName="picture1" presStyleCnt="0"/>
      <dgm:spPr/>
    </dgm:pt>
    <dgm:pt modelId="{49CE469C-3BCC-43B2-B561-191D5F020A0A}" type="pres">
      <dgm:prSet presAssocID="{84A824F8-4A87-42BC-885B-4E7676144218}" presName="imageRepeatNode" presStyleLbl="fgImgPlace1" presStyleIdx="0" presStyleCnt="1" custScaleY="100634" custLinFactNeighborY="-16791"/>
      <dgm:spPr/>
      <dgm:t>
        <a:bodyPr/>
        <a:lstStyle/>
        <a:p>
          <a:endParaRPr lang="en-US"/>
        </a:p>
      </dgm:t>
    </dgm:pt>
  </dgm:ptLst>
  <dgm:cxnLst>
    <dgm:cxn modelId="{A6CD6E2A-DF33-46D8-9E89-EF3A2AE02223}" type="presOf" srcId="{6872D85A-777E-4F71-AC6A-F25A0B47800D}" destId="{DDAFD4DB-B372-4213-A53E-0E79F05BA6BD}" srcOrd="0" destOrd="0" presId="urn:microsoft.com/office/officeart/2008/layout/AscendingPictureAccentProcess"/>
    <dgm:cxn modelId="{72E61B8C-4832-4334-A8F2-2200A5D343F8}" type="presOf" srcId="{84A824F8-4A87-42BC-885B-4E7676144218}" destId="{49CE469C-3BCC-43B2-B561-191D5F020A0A}" srcOrd="0" destOrd="0" presId="urn:microsoft.com/office/officeart/2008/layout/AscendingPictureAccentProcess"/>
    <dgm:cxn modelId="{3157466E-D83A-422F-8A8B-F527C775267A}" type="presOf" srcId="{FAC84ECD-7CBE-4E77-8C3F-FFFD82DEF5DC}" destId="{1EC27766-D75B-4E75-ACD7-336B023552B3}" srcOrd="0" destOrd="0" presId="urn:microsoft.com/office/officeart/2008/layout/AscendingPictureAccentProcess"/>
    <dgm:cxn modelId="{7A985C42-AE38-4540-96C2-3CC4CF5827A1}" srcId="{FAC84ECD-7CBE-4E77-8C3F-FFFD82DEF5DC}" destId="{6872D85A-777E-4F71-AC6A-F25A0B47800D}" srcOrd="0" destOrd="0" parTransId="{4FCEE8FF-53A0-4EFC-A130-DCDE4CE8970F}" sibTransId="{84A824F8-4A87-42BC-885B-4E7676144218}"/>
    <dgm:cxn modelId="{31BFF95A-7771-4C58-BCB9-E641E1EA1438}" type="presParOf" srcId="{1EC27766-D75B-4E75-ACD7-336B023552B3}" destId="{DDAFD4DB-B372-4213-A53E-0E79F05BA6BD}" srcOrd="0" destOrd="0" presId="urn:microsoft.com/office/officeart/2008/layout/AscendingPictureAccentProcess"/>
    <dgm:cxn modelId="{074506C5-209E-452B-97C6-E1C3C6B4C64C}" type="presParOf" srcId="{1EC27766-D75B-4E75-ACD7-336B023552B3}" destId="{7389F888-9205-4E2C-A7CC-E72D1F3B7398}" srcOrd="1" destOrd="0" presId="urn:microsoft.com/office/officeart/2008/layout/AscendingPictureAccentProcess"/>
    <dgm:cxn modelId="{E98243D2-6002-4FCE-AD1C-922867E0BF5E}" type="presParOf" srcId="{7389F888-9205-4E2C-A7CC-E72D1F3B7398}" destId="{49CE469C-3BCC-43B2-B561-191D5F020A0A}" srcOrd="0" destOrd="0" presId="urn:microsoft.com/office/officeart/2008/layout/AscendingPictureAccent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A75DC57-4089-4412-B61B-13BE57798227}" type="doc">
      <dgm:prSet loTypeId="urn:microsoft.com/office/officeart/2005/8/layout/hList6" loCatId="list" qsTypeId="urn:microsoft.com/office/officeart/2005/8/quickstyle/3d1" qsCatId="3D" csTypeId="urn:microsoft.com/office/officeart/2005/8/colors/accent1_3" csCatId="accent1" phldr="1"/>
      <dgm:spPr/>
      <dgm:t>
        <a:bodyPr/>
        <a:lstStyle/>
        <a:p>
          <a:endParaRPr lang="en-US"/>
        </a:p>
      </dgm:t>
    </dgm:pt>
    <dgm:pt modelId="{6B690F54-C88F-4CF8-9B40-20B64C6AC488}">
      <dgm:prSet/>
      <dgm:spPr>
        <a:solidFill>
          <a:srgbClr val="33CC33"/>
        </a:solidFill>
      </dgm:spPr>
      <dgm:t>
        <a:bodyPr/>
        <a:lstStyle/>
        <a:p>
          <a:pPr rtl="0"/>
          <a:r>
            <a:rPr lang="en-US" dirty="0" smtClean="0"/>
            <a:t>E09.9 – Drug or chemical induced diabetes mellitus without complications</a:t>
          </a:r>
          <a:endParaRPr lang="en-US" dirty="0"/>
        </a:p>
      </dgm:t>
      <dgm:extLst>
        <a:ext uri="{E40237B7-FDA0-4F09-8148-C483321AD2D9}">
          <dgm14:cNvPr xmlns:dgm14="http://schemas.microsoft.com/office/drawing/2010/diagram" xmlns="" id="0" name="" descr="E09.9 – Drug or chemical induced diabetes mellitus without complications&#10;"/>
        </a:ext>
      </dgm:extLst>
    </dgm:pt>
    <dgm:pt modelId="{95B28553-1E60-47D5-8644-A174FBF7A447}" type="parTrans" cxnId="{58DEDCAB-5D10-4DD8-B613-438C31D74D06}">
      <dgm:prSet/>
      <dgm:spPr/>
      <dgm:t>
        <a:bodyPr/>
        <a:lstStyle/>
        <a:p>
          <a:endParaRPr lang="en-US"/>
        </a:p>
      </dgm:t>
    </dgm:pt>
    <dgm:pt modelId="{ACBAD8F9-DDC6-44ED-9E3D-B59894A09264}" type="sibTrans" cxnId="{58DEDCAB-5D10-4DD8-B613-438C31D74D06}">
      <dgm:prSet/>
      <dgm:spPr/>
      <dgm:t>
        <a:bodyPr/>
        <a:lstStyle/>
        <a:p>
          <a:endParaRPr lang="en-US"/>
        </a:p>
      </dgm:t>
    </dgm:pt>
    <dgm:pt modelId="{CC9E4806-4EB3-40C0-9D22-7D89F0EDAD5E}">
      <dgm:prSet/>
      <dgm:spPr>
        <a:solidFill>
          <a:srgbClr val="33CC33"/>
        </a:solidFill>
      </dgm:spPr>
      <dgm:t>
        <a:bodyPr/>
        <a:lstStyle/>
        <a:p>
          <a:pPr rtl="0"/>
          <a:r>
            <a:rPr lang="en-US" dirty="0" smtClean="0"/>
            <a:t>T38.0X5S – Adverse effect of glucocorticoids and synthetic analogues, sequela</a:t>
          </a:r>
          <a:endParaRPr lang="en-US" dirty="0"/>
        </a:p>
      </dgm:t>
      <dgm:extLst>
        <a:ext uri="{E40237B7-FDA0-4F09-8148-C483321AD2D9}">
          <dgm14:cNvPr xmlns:dgm14="http://schemas.microsoft.com/office/drawing/2010/diagram" xmlns="" id="0" name="" descr="&#10;T38.0X5S – Adverse effect of glucocorticoids and synthetic analogues, sequela&#10;&#10;"/>
        </a:ext>
      </dgm:extLst>
    </dgm:pt>
    <dgm:pt modelId="{FA57F085-6C0F-4C1A-8BF1-5FB1845B9934}" type="parTrans" cxnId="{3664F763-2787-4126-9827-975B7DF7AA36}">
      <dgm:prSet/>
      <dgm:spPr/>
      <dgm:t>
        <a:bodyPr/>
        <a:lstStyle/>
        <a:p>
          <a:endParaRPr lang="en-US"/>
        </a:p>
      </dgm:t>
    </dgm:pt>
    <dgm:pt modelId="{12369252-0A83-4498-A996-76EE4A8A4C84}" type="sibTrans" cxnId="{3664F763-2787-4126-9827-975B7DF7AA36}">
      <dgm:prSet/>
      <dgm:spPr/>
      <dgm:t>
        <a:bodyPr/>
        <a:lstStyle/>
        <a:p>
          <a:endParaRPr lang="en-US"/>
        </a:p>
      </dgm:t>
    </dgm:pt>
    <dgm:pt modelId="{EEAF94C9-2239-46ED-B615-CD788D8F0D5F}">
      <dgm:prSet/>
      <dgm:spPr>
        <a:solidFill>
          <a:srgbClr val="33CC33"/>
        </a:solidFill>
      </dgm:spPr>
      <dgm:t>
        <a:bodyPr/>
        <a:lstStyle/>
        <a:p>
          <a:pPr rtl="0"/>
          <a:r>
            <a:rPr lang="en-US" b="0" dirty="0" smtClean="0"/>
            <a:t>Z79.4 – Long term (current) use of insulin</a:t>
          </a:r>
          <a:endParaRPr lang="en-US" b="0" dirty="0"/>
        </a:p>
      </dgm:t>
      <dgm:extLst>
        <a:ext uri="{E40237B7-FDA0-4F09-8148-C483321AD2D9}">
          <dgm14:cNvPr xmlns:dgm14="http://schemas.microsoft.com/office/drawing/2010/diagram" xmlns="" id="0" name="" descr="Z79.4 – Long term (current) use of insulin&#10;"/>
        </a:ext>
      </dgm:extLst>
    </dgm:pt>
    <dgm:pt modelId="{4D07331E-14AA-4017-96C8-C7E93B8D3731}" type="parTrans" cxnId="{15822CC0-00A5-4A45-82AB-93DF3A9329AA}">
      <dgm:prSet/>
      <dgm:spPr/>
      <dgm:t>
        <a:bodyPr/>
        <a:lstStyle/>
        <a:p>
          <a:endParaRPr lang="en-US"/>
        </a:p>
      </dgm:t>
    </dgm:pt>
    <dgm:pt modelId="{CA7ADF3B-B4EC-4A8E-B6BB-9A3F2BDC3C25}" type="sibTrans" cxnId="{15822CC0-00A5-4A45-82AB-93DF3A9329AA}">
      <dgm:prSet/>
      <dgm:spPr/>
      <dgm:t>
        <a:bodyPr/>
        <a:lstStyle/>
        <a:p>
          <a:endParaRPr lang="en-US"/>
        </a:p>
      </dgm:t>
    </dgm:pt>
    <dgm:pt modelId="{76202480-2689-4A5D-A3AD-5D8A8D17BF5B}" type="pres">
      <dgm:prSet presAssocID="{CA75DC57-4089-4412-B61B-13BE57798227}" presName="Name0" presStyleCnt="0">
        <dgm:presLayoutVars>
          <dgm:dir/>
          <dgm:resizeHandles val="exact"/>
        </dgm:presLayoutVars>
      </dgm:prSet>
      <dgm:spPr/>
      <dgm:t>
        <a:bodyPr/>
        <a:lstStyle/>
        <a:p>
          <a:endParaRPr lang="en-US"/>
        </a:p>
      </dgm:t>
    </dgm:pt>
    <dgm:pt modelId="{6A4B5BC3-5484-47B1-8CB7-8D4734A69B2B}" type="pres">
      <dgm:prSet presAssocID="{6B690F54-C88F-4CF8-9B40-20B64C6AC488}" presName="node" presStyleLbl="node1" presStyleIdx="0" presStyleCnt="3">
        <dgm:presLayoutVars>
          <dgm:bulletEnabled val="1"/>
        </dgm:presLayoutVars>
      </dgm:prSet>
      <dgm:spPr/>
      <dgm:t>
        <a:bodyPr/>
        <a:lstStyle/>
        <a:p>
          <a:endParaRPr lang="en-US"/>
        </a:p>
      </dgm:t>
    </dgm:pt>
    <dgm:pt modelId="{8F5F68F1-5D4F-40EB-94F2-3A279AF947ED}" type="pres">
      <dgm:prSet presAssocID="{ACBAD8F9-DDC6-44ED-9E3D-B59894A09264}" presName="sibTrans" presStyleCnt="0"/>
      <dgm:spPr/>
    </dgm:pt>
    <dgm:pt modelId="{96864A9B-B4E0-43B1-806E-C9C1BD25EBAD}" type="pres">
      <dgm:prSet presAssocID="{CC9E4806-4EB3-40C0-9D22-7D89F0EDAD5E}" presName="node" presStyleLbl="node1" presStyleIdx="1" presStyleCnt="3">
        <dgm:presLayoutVars>
          <dgm:bulletEnabled val="1"/>
        </dgm:presLayoutVars>
      </dgm:prSet>
      <dgm:spPr/>
      <dgm:t>
        <a:bodyPr/>
        <a:lstStyle/>
        <a:p>
          <a:endParaRPr lang="en-US"/>
        </a:p>
      </dgm:t>
    </dgm:pt>
    <dgm:pt modelId="{2969DBCE-89EF-4FDE-A54A-F687CA39764D}" type="pres">
      <dgm:prSet presAssocID="{12369252-0A83-4498-A996-76EE4A8A4C84}" presName="sibTrans" presStyleCnt="0"/>
      <dgm:spPr/>
    </dgm:pt>
    <dgm:pt modelId="{FD2F8736-6CCF-4947-933F-81AB94002417}" type="pres">
      <dgm:prSet presAssocID="{EEAF94C9-2239-46ED-B615-CD788D8F0D5F}" presName="node" presStyleLbl="node1" presStyleIdx="2" presStyleCnt="3">
        <dgm:presLayoutVars>
          <dgm:bulletEnabled val="1"/>
        </dgm:presLayoutVars>
      </dgm:prSet>
      <dgm:spPr/>
      <dgm:t>
        <a:bodyPr/>
        <a:lstStyle/>
        <a:p>
          <a:endParaRPr lang="en-US"/>
        </a:p>
      </dgm:t>
    </dgm:pt>
  </dgm:ptLst>
  <dgm:cxnLst>
    <dgm:cxn modelId="{3664F763-2787-4126-9827-975B7DF7AA36}" srcId="{CA75DC57-4089-4412-B61B-13BE57798227}" destId="{CC9E4806-4EB3-40C0-9D22-7D89F0EDAD5E}" srcOrd="1" destOrd="0" parTransId="{FA57F085-6C0F-4C1A-8BF1-5FB1845B9934}" sibTransId="{12369252-0A83-4498-A996-76EE4A8A4C84}"/>
    <dgm:cxn modelId="{2E4C51F9-DD63-453E-8EC0-AD94155B06B6}" type="presOf" srcId="{6B690F54-C88F-4CF8-9B40-20B64C6AC488}" destId="{6A4B5BC3-5484-47B1-8CB7-8D4734A69B2B}" srcOrd="0" destOrd="0" presId="urn:microsoft.com/office/officeart/2005/8/layout/hList6"/>
    <dgm:cxn modelId="{58DEDCAB-5D10-4DD8-B613-438C31D74D06}" srcId="{CA75DC57-4089-4412-B61B-13BE57798227}" destId="{6B690F54-C88F-4CF8-9B40-20B64C6AC488}" srcOrd="0" destOrd="0" parTransId="{95B28553-1E60-47D5-8644-A174FBF7A447}" sibTransId="{ACBAD8F9-DDC6-44ED-9E3D-B59894A09264}"/>
    <dgm:cxn modelId="{AA973D6F-1E3D-4C04-8D0C-F680D0BAC684}" type="presOf" srcId="{CA75DC57-4089-4412-B61B-13BE57798227}" destId="{76202480-2689-4A5D-A3AD-5D8A8D17BF5B}" srcOrd="0" destOrd="0" presId="urn:microsoft.com/office/officeart/2005/8/layout/hList6"/>
    <dgm:cxn modelId="{15822CC0-00A5-4A45-82AB-93DF3A9329AA}" srcId="{CA75DC57-4089-4412-B61B-13BE57798227}" destId="{EEAF94C9-2239-46ED-B615-CD788D8F0D5F}" srcOrd="2" destOrd="0" parTransId="{4D07331E-14AA-4017-96C8-C7E93B8D3731}" sibTransId="{CA7ADF3B-B4EC-4A8E-B6BB-9A3F2BDC3C25}"/>
    <dgm:cxn modelId="{D32C0774-8C95-438D-84AD-BB8B6E0E13BD}" type="presOf" srcId="{EEAF94C9-2239-46ED-B615-CD788D8F0D5F}" destId="{FD2F8736-6CCF-4947-933F-81AB94002417}" srcOrd="0" destOrd="0" presId="urn:microsoft.com/office/officeart/2005/8/layout/hList6"/>
    <dgm:cxn modelId="{F73788E0-F0ED-4132-B3C9-D0C07D1F0CA5}" type="presOf" srcId="{CC9E4806-4EB3-40C0-9D22-7D89F0EDAD5E}" destId="{96864A9B-B4E0-43B1-806E-C9C1BD25EBAD}" srcOrd="0" destOrd="0" presId="urn:microsoft.com/office/officeart/2005/8/layout/hList6"/>
    <dgm:cxn modelId="{D27CA4C5-8D25-4A58-B5F5-9186C56A0901}" type="presParOf" srcId="{76202480-2689-4A5D-A3AD-5D8A8D17BF5B}" destId="{6A4B5BC3-5484-47B1-8CB7-8D4734A69B2B}" srcOrd="0" destOrd="0" presId="urn:microsoft.com/office/officeart/2005/8/layout/hList6"/>
    <dgm:cxn modelId="{2B107E90-C230-4412-B113-98D6BD572DEC}" type="presParOf" srcId="{76202480-2689-4A5D-A3AD-5D8A8D17BF5B}" destId="{8F5F68F1-5D4F-40EB-94F2-3A279AF947ED}" srcOrd="1" destOrd="0" presId="urn:microsoft.com/office/officeart/2005/8/layout/hList6"/>
    <dgm:cxn modelId="{7EFA8366-7F55-443A-A237-CF5B3FF49B83}" type="presParOf" srcId="{76202480-2689-4A5D-A3AD-5D8A8D17BF5B}" destId="{96864A9B-B4E0-43B1-806E-C9C1BD25EBAD}" srcOrd="2" destOrd="0" presId="urn:microsoft.com/office/officeart/2005/8/layout/hList6"/>
    <dgm:cxn modelId="{7F2B98AA-E6FB-4B1B-A637-F7DDCB7E6496}" type="presParOf" srcId="{76202480-2689-4A5D-A3AD-5D8A8D17BF5B}" destId="{2969DBCE-89EF-4FDE-A54A-F687CA39764D}" srcOrd="3" destOrd="0" presId="urn:microsoft.com/office/officeart/2005/8/layout/hList6"/>
    <dgm:cxn modelId="{DD7310A4-9CE3-4BC6-A5BC-5CAFD4CDCF9C}" type="presParOf" srcId="{76202480-2689-4A5D-A3AD-5D8A8D17BF5B}" destId="{FD2F8736-6CCF-4947-933F-81AB94002417}"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85CC768-89AA-48D9-B15A-B4F00C99E728}" type="doc">
      <dgm:prSet loTypeId="urn:microsoft.com/office/officeart/2005/8/layout/default#4" loCatId="list" qsTypeId="urn:microsoft.com/office/officeart/2005/8/quickstyle/3d1" qsCatId="3D" csTypeId="urn:microsoft.com/office/officeart/2005/8/colors/accent2_2" csCatId="accent2" phldr="1"/>
      <dgm:spPr/>
      <dgm:t>
        <a:bodyPr/>
        <a:lstStyle/>
        <a:p>
          <a:endParaRPr lang="en-US"/>
        </a:p>
      </dgm:t>
    </dgm:pt>
    <dgm:pt modelId="{81AEF1F7-B6E5-4F06-9882-F37A15E31DA9}">
      <dgm:prSet custT="1"/>
      <dgm:spPr/>
      <dgm:t>
        <a:bodyPr/>
        <a:lstStyle/>
        <a:p>
          <a:pPr rtl="0"/>
          <a:r>
            <a:rPr lang="en-US" sz="3200" dirty="0" smtClean="0"/>
            <a:t>Classification of environmental events and circumstances as the cause of injury, and other adverse effects. </a:t>
          </a:r>
          <a:endParaRPr lang="en-US" sz="3200" dirty="0"/>
        </a:p>
      </dgm:t>
      <dgm:extLst>
        <a:ext uri="{E40237B7-FDA0-4F09-8148-C483321AD2D9}">
          <dgm14:cNvPr xmlns:dgm14="http://schemas.microsoft.com/office/drawing/2010/diagram" xmlns="" id="0" name="" descr="Classification of environmental events and circumstances as the cause of injury, and other adverse effects. &#10;"/>
        </a:ext>
      </dgm:extLst>
    </dgm:pt>
    <dgm:pt modelId="{419751D9-6818-4D5B-8196-7D78D319742B}" type="parTrans" cxnId="{B11A1DC0-2E6A-4555-8971-6F5C6C29C558}">
      <dgm:prSet/>
      <dgm:spPr/>
      <dgm:t>
        <a:bodyPr/>
        <a:lstStyle/>
        <a:p>
          <a:endParaRPr lang="en-US" sz="3200"/>
        </a:p>
      </dgm:t>
    </dgm:pt>
    <dgm:pt modelId="{9E88E43E-A6AC-409B-A224-A8BED0651CDA}" type="sibTrans" cxnId="{B11A1DC0-2E6A-4555-8971-6F5C6C29C558}">
      <dgm:prSet/>
      <dgm:spPr/>
      <dgm:t>
        <a:bodyPr/>
        <a:lstStyle/>
        <a:p>
          <a:endParaRPr lang="en-US" sz="3200"/>
        </a:p>
      </dgm:t>
    </dgm:pt>
    <dgm:pt modelId="{6B573F79-3CEF-444F-AF8F-69F91C6DC9F3}">
      <dgm:prSet custT="1"/>
      <dgm:spPr/>
      <dgm:t>
        <a:bodyPr/>
        <a:lstStyle/>
        <a:p>
          <a:pPr rtl="0"/>
          <a:r>
            <a:rPr lang="en-US" sz="3200" dirty="0" smtClean="0"/>
            <a:t>No longer a supplemental classification</a:t>
          </a:r>
          <a:endParaRPr lang="en-US" sz="3200" dirty="0"/>
        </a:p>
      </dgm:t>
      <dgm:extLst>
        <a:ext uri="{E40237B7-FDA0-4F09-8148-C483321AD2D9}">
          <dgm14:cNvPr xmlns:dgm14="http://schemas.microsoft.com/office/drawing/2010/diagram" xmlns="" id="0" name="" descr="No longer a supplemental classification&#10;"/>
        </a:ext>
      </dgm:extLst>
    </dgm:pt>
    <dgm:pt modelId="{A3AD1FFD-75D5-4ED2-ACDC-9F5D25FDBA81}" type="parTrans" cxnId="{AEF2B58E-13CD-4B26-8685-3DEA32F1299C}">
      <dgm:prSet/>
      <dgm:spPr/>
      <dgm:t>
        <a:bodyPr/>
        <a:lstStyle/>
        <a:p>
          <a:endParaRPr lang="en-US" sz="3200"/>
        </a:p>
      </dgm:t>
    </dgm:pt>
    <dgm:pt modelId="{5FCB3DD8-DE81-4C8C-B749-A33ABFB64388}" type="sibTrans" cxnId="{AEF2B58E-13CD-4B26-8685-3DEA32F1299C}">
      <dgm:prSet/>
      <dgm:spPr/>
      <dgm:t>
        <a:bodyPr/>
        <a:lstStyle/>
        <a:p>
          <a:endParaRPr lang="en-US" sz="3200"/>
        </a:p>
      </dgm:t>
    </dgm:pt>
    <dgm:pt modelId="{A2799C93-25DD-483A-B682-7D002AB13116}">
      <dgm:prSet custT="1"/>
      <dgm:spPr/>
      <dgm:t>
        <a:bodyPr/>
        <a:lstStyle/>
        <a:p>
          <a:pPr rtl="0"/>
          <a:r>
            <a:rPr lang="en-US" sz="3200" dirty="0" smtClean="0"/>
            <a:t>Always used secondary to a code from another chapter</a:t>
          </a:r>
          <a:endParaRPr lang="en-US" sz="3200" dirty="0"/>
        </a:p>
      </dgm:t>
      <dgm:extLst>
        <a:ext uri="{E40237B7-FDA0-4F09-8148-C483321AD2D9}">
          <dgm14:cNvPr xmlns:dgm14="http://schemas.microsoft.com/office/drawing/2010/diagram" xmlns="" id="0" name="" descr="Always used secondary to a code from another chapter&#10;&#10;"/>
        </a:ext>
      </dgm:extLst>
    </dgm:pt>
    <dgm:pt modelId="{41F201BA-C15E-493C-9202-3736B8C5121B}" type="parTrans" cxnId="{A4645E17-074C-40E2-A0DC-C91B21EEA907}">
      <dgm:prSet/>
      <dgm:spPr/>
      <dgm:t>
        <a:bodyPr/>
        <a:lstStyle/>
        <a:p>
          <a:endParaRPr lang="en-US" sz="3200"/>
        </a:p>
      </dgm:t>
    </dgm:pt>
    <dgm:pt modelId="{ABCF9E02-A582-4FD4-8FE6-7FE42028D6CE}" type="sibTrans" cxnId="{A4645E17-074C-40E2-A0DC-C91B21EEA907}">
      <dgm:prSet/>
      <dgm:spPr/>
      <dgm:t>
        <a:bodyPr/>
        <a:lstStyle/>
        <a:p>
          <a:endParaRPr lang="en-US" sz="3200"/>
        </a:p>
      </dgm:t>
    </dgm:pt>
    <dgm:pt modelId="{73542136-FE70-497C-A95A-7D287D083F52}">
      <dgm:prSet custT="1"/>
      <dgm:spPr/>
      <dgm:t>
        <a:bodyPr/>
        <a:lstStyle/>
        <a:p>
          <a:pPr rtl="0"/>
          <a:r>
            <a:rPr lang="en-US" sz="3200" dirty="0" smtClean="0"/>
            <a:t>Assigned for every encounter where injury is being treated</a:t>
          </a:r>
          <a:endParaRPr lang="en-US" sz="3200" dirty="0"/>
        </a:p>
      </dgm:t>
      <dgm:extLst>
        <a:ext uri="{E40237B7-FDA0-4F09-8148-C483321AD2D9}">
          <dgm14:cNvPr xmlns:dgm14="http://schemas.microsoft.com/office/drawing/2010/diagram" xmlns="" id="0" name="" descr="Assigned for every encounter where injury is being treated&#10;"/>
        </a:ext>
      </dgm:extLst>
    </dgm:pt>
    <dgm:pt modelId="{DA7A2098-59C9-44E1-89EF-D9473BA39F77}" type="parTrans" cxnId="{881B5C8C-EA32-40F0-A51B-35122C78812F}">
      <dgm:prSet/>
      <dgm:spPr/>
      <dgm:t>
        <a:bodyPr/>
        <a:lstStyle/>
        <a:p>
          <a:endParaRPr lang="en-US" sz="3200"/>
        </a:p>
      </dgm:t>
    </dgm:pt>
    <dgm:pt modelId="{E09FD8E7-BCD2-4F16-96C2-A4E2D9B718D4}" type="sibTrans" cxnId="{881B5C8C-EA32-40F0-A51B-35122C78812F}">
      <dgm:prSet/>
      <dgm:spPr/>
      <dgm:t>
        <a:bodyPr/>
        <a:lstStyle/>
        <a:p>
          <a:endParaRPr lang="en-US" sz="3200"/>
        </a:p>
      </dgm:t>
    </dgm:pt>
    <dgm:pt modelId="{68437178-8091-40F0-AF0B-C8EFC41C517F}" type="pres">
      <dgm:prSet presAssocID="{E85CC768-89AA-48D9-B15A-B4F00C99E728}" presName="diagram" presStyleCnt="0">
        <dgm:presLayoutVars>
          <dgm:dir/>
          <dgm:resizeHandles val="exact"/>
        </dgm:presLayoutVars>
      </dgm:prSet>
      <dgm:spPr/>
      <dgm:t>
        <a:bodyPr/>
        <a:lstStyle/>
        <a:p>
          <a:endParaRPr lang="en-US"/>
        </a:p>
      </dgm:t>
    </dgm:pt>
    <dgm:pt modelId="{61B70AD5-FD72-4ECB-BB3D-9DF26C0D030C}" type="pres">
      <dgm:prSet presAssocID="{81AEF1F7-B6E5-4F06-9882-F37A15E31DA9}" presName="node" presStyleLbl="node1" presStyleIdx="0" presStyleCnt="4">
        <dgm:presLayoutVars>
          <dgm:bulletEnabled val="1"/>
        </dgm:presLayoutVars>
      </dgm:prSet>
      <dgm:spPr/>
      <dgm:t>
        <a:bodyPr/>
        <a:lstStyle/>
        <a:p>
          <a:endParaRPr lang="en-US"/>
        </a:p>
      </dgm:t>
    </dgm:pt>
    <dgm:pt modelId="{AA7A25D2-A657-4C15-B8A7-E8424FF32C7B}" type="pres">
      <dgm:prSet presAssocID="{9E88E43E-A6AC-409B-A224-A8BED0651CDA}" presName="sibTrans" presStyleCnt="0"/>
      <dgm:spPr/>
      <dgm:t>
        <a:bodyPr/>
        <a:lstStyle/>
        <a:p>
          <a:endParaRPr lang="en-US"/>
        </a:p>
      </dgm:t>
    </dgm:pt>
    <dgm:pt modelId="{613FBEAD-D2F6-4902-9703-6647F510B16F}" type="pres">
      <dgm:prSet presAssocID="{6B573F79-3CEF-444F-AF8F-69F91C6DC9F3}" presName="node" presStyleLbl="node1" presStyleIdx="1" presStyleCnt="4">
        <dgm:presLayoutVars>
          <dgm:bulletEnabled val="1"/>
        </dgm:presLayoutVars>
      </dgm:prSet>
      <dgm:spPr/>
      <dgm:t>
        <a:bodyPr/>
        <a:lstStyle/>
        <a:p>
          <a:endParaRPr lang="en-US"/>
        </a:p>
      </dgm:t>
    </dgm:pt>
    <dgm:pt modelId="{5569F379-FEB9-470A-864F-9E74C1E611CB}" type="pres">
      <dgm:prSet presAssocID="{5FCB3DD8-DE81-4C8C-B749-A33ABFB64388}" presName="sibTrans" presStyleCnt="0"/>
      <dgm:spPr/>
    </dgm:pt>
    <dgm:pt modelId="{2FADCD33-FEE0-4AF5-9AFD-F1021F4B331F}" type="pres">
      <dgm:prSet presAssocID="{A2799C93-25DD-483A-B682-7D002AB13116}" presName="node" presStyleLbl="node1" presStyleIdx="2" presStyleCnt="4">
        <dgm:presLayoutVars>
          <dgm:bulletEnabled val="1"/>
        </dgm:presLayoutVars>
      </dgm:prSet>
      <dgm:spPr/>
      <dgm:t>
        <a:bodyPr/>
        <a:lstStyle/>
        <a:p>
          <a:endParaRPr lang="en-US"/>
        </a:p>
      </dgm:t>
    </dgm:pt>
    <dgm:pt modelId="{4848F4A7-949E-49EC-BCA3-271ED86CD36C}" type="pres">
      <dgm:prSet presAssocID="{ABCF9E02-A582-4FD4-8FE6-7FE42028D6CE}" presName="sibTrans" presStyleCnt="0"/>
      <dgm:spPr/>
    </dgm:pt>
    <dgm:pt modelId="{29FF829B-8C8E-419C-A9F0-4AD77EA8CB7F}" type="pres">
      <dgm:prSet presAssocID="{73542136-FE70-497C-A95A-7D287D083F52}" presName="node" presStyleLbl="node1" presStyleIdx="3" presStyleCnt="4">
        <dgm:presLayoutVars>
          <dgm:bulletEnabled val="1"/>
        </dgm:presLayoutVars>
      </dgm:prSet>
      <dgm:spPr/>
      <dgm:t>
        <a:bodyPr/>
        <a:lstStyle/>
        <a:p>
          <a:endParaRPr lang="en-US"/>
        </a:p>
      </dgm:t>
    </dgm:pt>
  </dgm:ptLst>
  <dgm:cxnLst>
    <dgm:cxn modelId="{D5CA8C3F-CF34-4709-B5DF-0F5A3CC88576}" type="presOf" srcId="{6B573F79-3CEF-444F-AF8F-69F91C6DC9F3}" destId="{613FBEAD-D2F6-4902-9703-6647F510B16F}" srcOrd="0" destOrd="0" presId="urn:microsoft.com/office/officeart/2005/8/layout/default#4"/>
    <dgm:cxn modelId="{23F0E3AC-1E3F-4801-8788-AAD63D9DCAE4}" type="presOf" srcId="{73542136-FE70-497C-A95A-7D287D083F52}" destId="{29FF829B-8C8E-419C-A9F0-4AD77EA8CB7F}" srcOrd="0" destOrd="0" presId="urn:microsoft.com/office/officeart/2005/8/layout/default#4"/>
    <dgm:cxn modelId="{B11A1DC0-2E6A-4555-8971-6F5C6C29C558}" srcId="{E85CC768-89AA-48D9-B15A-B4F00C99E728}" destId="{81AEF1F7-B6E5-4F06-9882-F37A15E31DA9}" srcOrd="0" destOrd="0" parTransId="{419751D9-6818-4D5B-8196-7D78D319742B}" sibTransId="{9E88E43E-A6AC-409B-A224-A8BED0651CDA}"/>
    <dgm:cxn modelId="{90F5506E-DE7E-4672-A82B-DA230215728D}" type="presOf" srcId="{E85CC768-89AA-48D9-B15A-B4F00C99E728}" destId="{68437178-8091-40F0-AF0B-C8EFC41C517F}" srcOrd="0" destOrd="0" presId="urn:microsoft.com/office/officeart/2005/8/layout/default#4"/>
    <dgm:cxn modelId="{9A58DF43-155E-49E5-BA68-26488D44DA94}" type="presOf" srcId="{81AEF1F7-B6E5-4F06-9882-F37A15E31DA9}" destId="{61B70AD5-FD72-4ECB-BB3D-9DF26C0D030C}" srcOrd="0" destOrd="0" presId="urn:microsoft.com/office/officeart/2005/8/layout/default#4"/>
    <dgm:cxn modelId="{881B5C8C-EA32-40F0-A51B-35122C78812F}" srcId="{E85CC768-89AA-48D9-B15A-B4F00C99E728}" destId="{73542136-FE70-497C-A95A-7D287D083F52}" srcOrd="3" destOrd="0" parTransId="{DA7A2098-59C9-44E1-89EF-D9473BA39F77}" sibTransId="{E09FD8E7-BCD2-4F16-96C2-A4E2D9B718D4}"/>
    <dgm:cxn modelId="{96F3BECA-3350-4306-B69D-7A7430991D95}" type="presOf" srcId="{A2799C93-25DD-483A-B682-7D002AB13116}" destId="{2FADCD33-FEE0-4AF5-9AFD-F1021F4B331F}" srcOrd="0" destOrd="0" presId="urn:microsoft.com/office/officeart/2005/8/layout/default#4"/>
    <dgm:cxn modelId="{AEF2B58E-13CD-4B26-8685-3DEA32F1299C}" srcId="{E85CC768-89AA-48D9-B15A-B4F00C99E728}" destId="{6B573F79-3CEF-444F-AF8F-69F91C6DC9F3}" srcOrd="1" destOrd="0" parTransId="{A3AD1FFD-75D5-4ED2-ACDC-9F5D25FDBA81}" sibTransId="{5FCB3DD8-DE81-4C8C-B749-A33ABFB64388}"/>
    <dgm:cxn modelId="{A4645E17-074C-40E2-A0DC-C91B21EEA907}" srcId="{E85CC768-89AA-48D9-B15A-B4F00C99E728}" destId="{A2799C93-25DD-483A-B682-7D002AB13116}" srcOrd="2" destOrd="0" parTransId="{41F201BA-C15E-493C-9202-3736B8C5121B}" sibTransId="{ABCF9E02-A582-4FD4-8FE6-7FE42028D6CE}"/>
    <dgm:cxn modelId="{71FA3066-3590-4321-B403-5B589DC639A8}" type="presParOf" srcId="{68437178-8091-40F0-AF0B-C8EFC41C517F}" destId="{61B70AD5-FD72-4ECB-BB3D-9DF26C0D030C}" srcOrd="0" destOrd="0" presId="urn:microsoft.com/office/officeart/2005/8/layout/default#4"/>
    <dgm:cxn modelId="{2A5BD90E-31E3-41C8-9BAE-38EAA512B428}" type="presParOf" srcId="{68437178-8091-40F0-AF0B-C8EFC41C517F}" destId="{AA7A25D2-A657-4C15-B8A7-E8424FF32C7B}" srcOrd="1" destOrd="0" presId="urn:microsoft.com/office/officeart/2005/8/layout/default#4"/>
    <dgm:cxn modelId="{FFE76066-C5A5-4C5D-BC14-FCBE4D16EF19}" type="presParOf" srcId="{68437178-8091-40F0-AF0B-C8EFC41C517F}" destId="{613FBEAD-D2F6-4902-9703-6647F510B16F}" srcOrd="2" destOrd="0" presId="urn:microsoft.com/office/officeart/2005/8/layout/default#4"/>
    <dgm:cxn modelId="{33047E71-AB1A-46CF-8EE9-F7D5ECFE11EE}" type="presParOf" srcId="{68437178-8091-40F0-AF0B-C8EFC41C517F}" destId="{5569F379-FEB9-470A-864F-9E74C1E611CB}" srcOrd="3" destOrd="0" presId="urn:microsoft.com/office/officeart/2005/8/layout/default#4"/>
    <dgm:cxn modelId="{07FE80CC-AC63-4E33-9679-C0A92D6FAEE3}" type="presParOf" srcId="{68437178-8091-40F0-AF0B-C8EFC41C517F}" destId="{2FADCD33-FEE0-4AF5-9AFD-F1021F4B331F}" srcOrd="4" destOrd="0" presId="urn:microsoft.com/office/officeart/2005/8/layout/default#4"/>
    <dgm:cxn modelId="{969093E4-EDC0-4CBE-A07C-34884F86BCA8}" type="presParOf" srcId="{68437178-8091-40F0-AF0B-C8EFC41C517F}" destId="{4848F4A7-949E-49EC-BCA3-271ED86CD36C}" srcOrd="5" destOrd="0" presId="urn:microsoft.com/office/officeart/2005/8/layout/default#4"/>
    <dgm:cxn modelId="{FBF74329-A047-4A92-B690-FCC2BC706223}" type="presParOf" srcId="{68437178-8091-40F0-AF0B-C8EFC41C517F}" destId="{29FF829B-8C8E-419C-A9F0-4AD77EA8CB7F}" srcOrd="6" destOrd="0" presId="urn:microsoft.com/office/officeart/2005/8/layout/defaul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0B00BA6-A7A9-43AE-B119-B4A6722557F6}" type="doc">
      <dgm:prSet loTypeId="urn:microsoft.com/office/officeart/2008/layout/LinedList" loCatId="list" qsTypeId="urn:microsoft.com/office/officeart/2005/8/quickstyle/3d1" qsCatId="3D" csTypeId="urn:microsoft.com/office/officeart/2005/8/colors/accent2_3" csCatId="accent2" phldr="1"/>
      <dgm:spPr/>
      <dgm:t>
        <a:bodyPr/>
        <a:lstStyle/>
        <a:p>
          <a:endParaRPr lang="en-US"/>
        </a:p>
      </dgm:t>
    </dgm:pt>
    <dgm:pt modelId="{E7C94E0E-EA3B-4E4E-AF2E-7447E35C51B7}">
      <dgm:prSet custT="1"/>
      <dgm:spPr/>
      <dgm:t>
        <a:bodyPr/>
        <a:lstStyle/>
        <a:p>
          <a:pPr rtl="0"/>
          <a:r>
            <a:rPr lang="en-US" sz="2700" dirty="0" smtClean="0"/>
            <a:t>S97.82XA – Crushing injury of left foot, initial encounter</a:t>
          </a:r>
          <a:endParaRPr lang="en-US" sz="2700" dirty="0"/>
        </a:p>
      </dgm:t>
      <dgm:extLst>
        <a:ext uri="{E40237B7-FDA0-4F09-8148-C483321AD2D9}">
          <dgm14:cNvPr xmlns:dgm14="http://schemas.microsoft.com/office/drawing/2010/diagram" xmlns="" id="0" name="" descr="S97.82XA – Crushing injury of left foot, initial encounter&#10;S92.302A – Fracture of unspecified metatarsal bone(s), left foot, initial encounter&#10;W20.8XXA – Other cause of strike by thrown, projected or falling object, initial encounter &#10;Y92.63 – Factory as the place of occurrence of the external cause &#10;Y99.0 – Civilian activity done for income or pay &#10;"/>
        </a:ext>
      </dgm:extLst>
    </dgm:pt>
    <dgm:pt modelId="{18F5FCD8-9A5F-4C5C-BFDE-27C575591E2C}" type="parTrans" cxnId="{07A9463D-170E-4A80-93D2-27818A9A314E}">
      <dgm:prSet/>
      <dgm:spPr/>
      <dgm:t>
        <a:bodyPr/>
        <a:lstStyle/>
        <a:p>
          <a:endParaRPr lang="en-US" sz="2700"/>
        </a:p>
      </dgm:t>
    </dgm:pt>
    <dgm:pt modelId="{4C24AA48-7544-4605-86DF-9A32F399E86F}" type="sibTrans" cxnId="{07A9463D-170E-4A80-93D2-27818A9A314E}">
      <dgm:prSet/>
      <dgm:spPr/>
      <dgm:t>
        <a:bodyPr/>
        <a:lstStyle/>
        <a:p>
          <a:endParaRPr lang="en-US" sz="2700"/>
        </a:p>
      </dgm:t>
    </dgm:pt>
    <dgm:pt modelId="{DCA5986F-D105-4482-8BA6-4CA1066AB6AF}">
      <dgm:prSet custT="1"/>
      <dgm:spPr/>
      <dgm:t>
        <a:bodyPr/>
        <a:lstStyle/>
        <a:p>
          <a:pPr rtl="0"/>
          <a:r>
            <a:rPr lang="en-US" sz="2700" dirty="0" smtClean="0"/>
            <a:t>S92.302A – Fracture of unspecified metatarsal bone(s), left foot, initial encounter</a:t>
          </a:r>
          <a:endParaRPr lang="en-US" sz="2700" dirty="0"/>
        </a:p>
      </dgm:t>
      <dgm:extLst>
        <a:ext uri="{E40237B7-FDA0-4F09-8148-C483321AD2D9}">
          <dgm14:cNvPr xmlns:dgm14="http://schemas.microsoft.com/office/drawing/2010/diagram" xmlns="" id="0" name="" descr="S97.82XA – Crushing injury of left foot, initial encounter&#10;S92.302A – Fracture of unspecified metatarsal bone(s), left foot, initial encounter&#10;W20.8XXA – Other cause of strike by thrown, projected or falling object, initial encounter &#10;Y92.63 – Factory as the place of occurrence of the external cause &#10;Y99.0 – Civilian activity done for income or pay &#10;"/>
        </a:ext>
      </dgm:extLst>
    </dgm:pt>
    <dgm:pt modelId="{3FC58997-E2CE-4C79-9ACA-CB48D7665E62}" type="parTrans" cxnId="{7C12DA0B-1A74-4252-BCEB-279908958D07}">
      <dgm:prSet/>
      <dgm:spPr/>
      <dgm:t>
        <a:bodyPr/>
        <a:lstStyle/>
        <a:p>
          <a:endParaRPr lang="en-US" sz="2700"/>
        </a:p>
      </dgm:t>
    </dgm:pt>
    <dgm:pt modelId="{84026679-A3D7-4650-BB52-AF1E7EB5F8E3}" type="sibTrans" cxnId="{7C12DA0B-1A74-4252-BCEB-279908958D07}">
      <dgm:prSet/>
      <dgm:spPr/>
      <dgm:t>
        <a:bodyPr/>
        <a:lstStyle/>
        <a:p>
          <a:endParaRPr lang="en-US" sz="2700"/>
        </a:p>
      </dgm:t>
    </dgm:pt>
    <dgm:pt modelId="{2D394F1B-AA22-40C5-A66E-5255207946E2}">
      <dgm:prSet custT="1"/>
      <dgm:spPr/>
      <dgm:t>
        <a:bodyPr/>
        <a:lstStyle/>
        <a:p>
          <a:pPr rtl="0"/>
          <a:r>
            <a:rPr lang="en-US" sz="2700" dirty="0" smtClean="0"/>
            <a:t>W20.8XXA – Other cause of strike by thrown, projected or falling object, initial encounter </a:t>
          </a:r>
          <a:endParaRPr lang="en-US" sz="2700" dirty="0"/>
        </a:p>
      </dgm:t>
      <dgm:extLst>
        <a:ext uri="{E40237B7-FDA0-4F09-8148-C483321AD2D9}">
          <dgm14:cNvPr xmlns:dgm14="http://schemas.microsoft.com/office/drawing/2010/diagram" xmlns="" id="0" name="" descr="S97.82XA – Crushing injury of left foot, initial encounter&#10;S92.302A – Fracture of unspecified metatarsal bone(s), left foot, initial encounter&#10;W20.8XXA – Other cause of strike by thrown, projected or falling object, initial encounter &#10;Y92.63 – Factory as the place of occurrence of the external cause &#10;Y99.0 – Civilian activity done for income or pay &#10;"/>
        </a:ext>
      </dgm:extLst>
    </dgm:pt>
    <dgm:pt modelId="{C874482E-5BD4-45BC-8125-8D96491C485F}" type="parTrans" cxnId="{67CEAEED-EA03-4149-806C-823BFD02BCC9}">
      <dgm:prSet/>
      <dgm:spPr/>
      <dgm:t>
        <a:bodyPr/>
        <a:lstStyle/>
        <a:p>
          <a:endParaRPr lang="en-US" sz="2700"/>
        </a:p>
      </dgm:t>
    </dgm:pt>
    <dgm:pt modelId="{597E4AD7-1A83-4FC1-96CB-ABFBAA51BB1F}" type="sibTrans" cxnId="{67CEAEED-EA03-4149-806C-823BFD02BCC9}">
      <dgm:prSet/>
      <dgm:spPr/>
      <dgm:t>
        <a:bodyPr/>
        <a:lstStyle/>
        <a:p>
          <a:endParaRPr lang="en-US" sz="2700"/>
        </a:p>
      </dgm:t>
    </dgm:pt>
    <dgm:pt modelId="{B94FE02E-B0C7-48C0-8D72-A71F821552F3}">
      <dgm:prSet custT="1"/>
      <dgm:spPr/>
      <dgm:t>
        <a:bodyPr/>
        <a:lstStyle/>
        <a:p>
          <a:pPr rtl="0"/>
          <a:r>
            <a:rPr lang="en-US" sz="2700" dirty="0" smtClean="0"/>
            <a:t>Y92.63 – Factory as the place of occurrence of the external cause </a:t>
          </a:r>
          <a:endParaRPr lang="en-US" sz="2700" dirty="0"/>
        </a:p>
      </dgm:t>
      <dgm:extLst>
        <a:ext uri="{E40237B7-FDA0-4F09-8148-C483321AD2D9}">
          <dgm14:cNvPr xmlns:dgm14="http://schemas.microsoft.com/office/drawing/2010/diagram" xmlns="" id="0" name="" descr="S97.82XA – Crushing injury of left foot, initial encounter&#10;S92.302A – Fracture of unspecified metatarsal bone(s), left foot, initial encounter&#10;W20.8XXA – Other cause of strike by thrown, projected or falling object, initial encounter &#10;Y92.63 – Factory as the place of occurrence of the external cause &#10;Y99.0 – Civilian activity done for income or pay &#10;"/>
        </a:ext>
      </dgm:extLst>
    </dgm:pt>
    <dgm:pt modelId="{73555638-2D92-48CD-9DE8-92754ACF8A9B}" type="parTrans" cxnId="{F11CF113-47FF-4E38-BC45-3BB60D2AB65C}">
      <dgm:prSet/>
      <dgm:spPr/>
      <dgm:t>
        <a:bodyPr/>
        <a:lstStyle/>
        <a:p>
          <a:endParaRPr lang="en-US" sz="2700"/>
        </a:p>
      </dgm:t>
    </dgm:pt>
    <dgm:pt modelId="{FC5664E4-C767-4700-A2E6-978C4133258D}" type="sibTrans" cxnId="{F11CF113-47FF-4E38-BC45-3BB60D2AB65C}">
      <dgm:prSet/>
      <dgm:spPr/>
      <dgm:t>
        <a:bodyPr/>
        <a:lstStyle/>
        <a:p>
          <a:endParaRPr lang="en-US" sz="2700"/>
        </a:p>
      </dgm:t>
    </dgm:pt>
    <dgm:pt modelId="{111A5CD9-C7A7-4FDE-B7A0-99C75E41AFCC}">
      <dgm:prSet custT="1"/>
      <dgm:spPr/>
      <dgm:t>
        <a:bodyPr/>
        <a:lstStyle/>
        <a:p>
          <a:pPr rtl="0"/>
          <a:r>
            <a:rPr lang="en-US" sz="2700" dirty="0" smtClean="0"/>
            <a:t>Y99.0 – Civilian activity done for income or pay </a:t>
          </a:r>
          <a:endParaRPr lang="en-US" sz="2700" dirty="0"/>
        </a:p>
      </dgm:t>
      <dgm:extLst>
        <a:ext uri="{E40237B7-FDA0-4F09-8148-C483321AD2D9}">
          <dgm14:cNvPr xmlns:dgm14="http://schemas.microsoft.com/office/drawing/2010/diagram" xmlns="" id="0" name="" descr="S97.82XA – Crushing injury of left foot, initial encounter&#10;S92.302A – Fracture of unspecified metatarsal bone(s), left foot, initial encounter&#10;W20.8XXA – Other cause of strike by thrown, projected or falling object, initial encounter &#10;Y92.63 – Factory as the place of occurrence of the external cause &#10;Y99.0 – Civilian activity done for income or pay &#10;"/>
        </a:ext>
      </dgm:extLst>
    </dgm:pt>
    <dgm:pt modelId="{640DF2E2-BEAE-4C91-8FBE-65198E0605E2}" type="parTrans" cxnId="{11279531-D425-40E9-BE5D-AA1A25189810}">
      <dgm:prSet/>
      <dgm:spPr/>
      <dgm:t>
        <a:bodyPr/>
        <a:lstStyle/>
        <a:p>
          <a:endParaRPr lang="en-US" sz="2700"/>
        </a:p>
      </dgm:t>
    </dgm:pt>
    <dgm:pt modelId="{B17E8CEA-D2CF-4FA2-9FED-725FBEF9F435}" type="sibTrans" cxnId="{11279531-D425-40E9-BE5D-AA1A25189810}">
      <dgm:prSet/>
      <dgm:spPr/>
      <dgm:t>
        <a:bodyPr/>
        <a:lstStyle/>
        <a:p>
          <a:endParaRPr lang="en-US" sz="2700"/>
        </a:p>
      </dgm:t>
    </dgm:pt>
    <dgm:pt modelId="{BE4A708E-C31B-4CF0-83CE-D12DE15808B2}" type="pres">
      <dgm:prSet presAssocID="{D0B00BA6-A7A9-43AE-B119-B4A6722557F6}" presName="vert0" presStyleCnt="0">
        <dgm:presLayoutVars>
          <dgm:dir/>
          <dgm:animOne val="branch"/>
          <dgm:animLvl val="lvl"/>
        </dgm:presLayoutVars>
      </dgm:prSet>
      <dgm:spPr/>
      <dgm:t>
        <a:bodyPr/>
        <a:lstStyle/>
        <a:p>
          <a:endParaRPr lang="en-US"/>
        </a:p>
      </dgm:t>
    </dgm:pt>
    <dgm:pt modelId="{23983E54-543F-4171-B68B-E6EDEAE8CDB1}" type="pres">
      <dgm:prSet presAssocID="{E7C94E0E-EA3B-4E4E-AF2E-7447E35C51B7}" presName="thickLine" presStyleLbl="alignNode1" presStyleIdx="0" presStyleCnt="5"/>
      <dgm:spPr/>
      <dgm:extLst>
        <a:ext uri="{E40237B7-FDA0-4F09-8148-C483321AD2D9}">
          <dgm14:cNvPr xmlns:dgm14="http://schemas.microsoft.com/office/drawing/2010/diagram" xmlns="" id="0" name="" descr="S97.82XA – Crushing injury of left foot, initial encounter&#10;S92.302A – Fracture of unspecified metatarsal bone(s), left foot, initial encounter&#10;W20.8XXA – Other cause of strike by thrown, projected or falling object, initial encounter &#10;Y92.63 – Factory as the place of occurrence of the external cause &#10;Y99.0 – Civilian activity done for income or pay &#10;"/>
        </a:ext>
      </dgm:extLst>
    </dgm:pt>
    <dgm:pt modelId="{B55EAE4A-C833-4920-A757-D9F69DDDF97C}" type="pres">
      <dgm:prSet presAssocID="{E7C94E0E-EA3B-4E4E-AF2E-7447E35C51B7}" presName="horz1" presStyleCnt="0"/>
      <dgm:spPr/>
    </dgm:pt>
    <dgm:pt modelId="{E3F2EED9-DDE4-4594-ABEA-5D61F6EF1C25}" type="pres">
      <dgm:prSet presAssocID="{E7C94E0E-EA3B-4E4E-AF2E-7447E35C51B7}" presName="tx1" presStyleLbl="revTx" presStyleIdx="0" presStyleCnt="5"/>
      <dgm:spPr/>
      <dgm:t>
        <a:bodyPr/>
        <a:lstStyle/>
        <a:p>
          <a:endParaRPr lang="en-US"/>
        </a:p>
      </dgm:t>
    </dgm:pt>
    <dgm:pt modelId="{D5E6E362-7FBB-464C-87D5-44D2D1C0D78A}" type="pres">
      <dgm:prSet presAssocID="{E7C94E0E-EA3B-4E4E-AF2E-7447E35C51B7}" presName="vert1" presStyleCnt="0"/>
      <dgm:spPr/>
    </dgm:pt>
    <dgm:pt modelId="{CBD6C0D9-0AEB-42D8-8C5F-A150D2B961C7}" type="pres">
      <dgm:prSet presAssocID="{DCA5986F-D105-4482-8BA6-4CA1066AB6AF}" presName="thickLine" presStyleLbl="alignNode1" presStyleIdx="1" presStyleCnt="5"/>
      <dgm:spPr/>
      <dgm:extLst>
        <a:ext uri="{E40237B7-FDA0-4F09-8148-C483321AD2D9}">
          <dgm14:cNvPr xmlns:dgm14="http://schemas.microsoft.com/office/drawing/2010/diagram" xmlns="" id="0" name="" descr="S97.82XA – Crushing injury of left foot, initial encounter&#10;S92.302A – Fracture of unspecified metatarsal bone(s), left foot, initial encounter&#10;W20.8XXA – Other cause of strike by thrown, projected or falling object, initial encounter &#10;Y92.63 – Factory as the place of occurrence of the external cause &#10;Y99.0 – Civilian activity done for income or pay &#10;"/>
        </a:ext>
      </dgm:extLst>
    </dgm:pt>
    <dgm:pt modelId="{4949597B-1709-4615-A317-8DA4AF623D70}" type="pres">
      <dgm:prSet presAssocID="{DCA5986F-D105-4482-8BA6-4CA1066AB6AF}" presName="horz1" presStyleCnt="0"/>
      <dgm:spPr/>
    </dgm:pt>
    <dgm:pt modelId="{A45C82B1-B437-4C7B-8B69-4E32A98B8AE7}" type="pres">
      <dgm:prSet presAssocID="{DCA5986F-D105-4482-8BA6-4CA1066AB6AF}" presName="tx1" presStyleLbl="revTx" presStyleIdx="1" presStyleCnt="5"/>
      <dgm:spPr/>
      <dgm:t>
        <a:bodyPr/>
        <a:lstStyle/>
        <a:p>
          <a:endParaRPr lang="en-US"/>
        </a:p>
      </dgm:t>
    </dgm:pt>
    <dgm:pt modelId="{D03C8A8F-2C99-4C19-A546-899C4DD7DFA2}" type="pres">
      <dgm:prSet presAssocID="{DCA5986F-D105-4482-8BA6-4CA1066AB6AF}" presName="vert1" presStyleCnt="0"/>
      <dgm:spPr/>
    </dgm:pt>
    <dgm:pt modelId="{CD66642F-90E4-4A34-96B6-74E6A06AA1C9}" type="pres">
      <dgm:prSet presAssocID="{2D394F1B-AA22-40C5-A66E-5255207946E2}" presName="thickLine" presStyleLbl="alignNode1" presStyleIdx="2" presStyleCnt="5"/>
      <dgm:spPr/>
      <dgm:extLst>
        <a:ext uri="{E40237B7-FDA0-4F09-8148-C483321AD2D9}">
          <dgm14:cNvPr xmlns:dgm14="http://schemas.microsoft.com/office/drawing/2010/diagram" xmlns="" id="0" name="" descr="S97.82XA – Crushing injury of left foot, initial encounter&#10;S92.302A – Fracture of unspecified metatarsal bone(s), left foot, initial encounter&#10;W20.8XXA – Other cause of strike by thrown, projected or falling object, initial encounter &#10;Y92.63 – Factory as the place of occurrence of the external cause &#10;Y99.0 – Civilian activity done for income or pay &#10;"/>
        </a:ext>
      </dgm:extLst>
    </dgm:pt>
    <dgm:pt modelId="{6A264865-2D52-4435-BADA-A11150516599}" type="pres">
      <dgm:prSet presAssocID="{2D394F1B-AA22-40C5-A66E-5255207946E2}" presName="horz1" presStyleCnt="0"/>
      <dgm:spPr/>
    </dgm:pt>
    <dgm:pt modelId="{9F284990-A54A-4607-96E9-51900DE9F8D8}" type="pres">
      <dgm:prSet presAssocID="{2D394F1B-AA22-40C5-A66E-5255207946E2}" presName="tx1" presStyleLbl="revTx" presStyleIdx="2" presStyleCnt="5"/>
      <dgm:spPr/>
      <dgm:t>
        <a:bodyPr/>
        <a:lstStyle/>
        <a:p>
          <a:endParaRPr lang="en-US"/>
        </a:p>
      </dgm:t>
    </dgm:pt>
    <dgm:pt modelId="{E4564E9F-82FD-4093-B21D-E1555FDB7A18}" type="pres">
      <dgm:prSet presAssocID="{2D394F1B-AA22-40C5-A66E-5255207946E2}" presName="vert1" presStyleCnt="0"/>
      <dgm:spPr/>
    </dgm:pt>
    <dgm:pt modelId="{4724DC48-987D-4ED2-9AC3-5EA675B76EB2}" type="pres">
      <dgm:prSet presAssocID="{B94FE02E-B0C7-48C0-8D72-A71F821552F3}" presName="thickLine" presStyleLbl="alignNode1" presStyleIdx="3" presStyleCnt="5"/>
      <dgm:spPr/>
      <dgm:extLst>
        <a:ext uri="{E40237B7-FDA0-4F09-8148-C483321AD2D9}">
          <dgm14:cNvPr xmlns:dgm14="http://schemas.microsoft.com/office/drawing/2010/diagram" xmlns="" id="0" name="" descr="S97.82XA – Crushing injury of left foot, initial encounter&#10;S92.302A – Fracture of unspecified metatarsal bone(s), left foot, initial encounter&#10;W20.8XXA – Other cause of strike by thrown, projected or falling object, initial encounter &#10;Y92.63 – Factory as the place of occurrence of the external cause &#10;Y99.0 – Civilian activity done for income or pay &#10;"/>
        </a:ext>
      </dgm:extLst>
    </dgm:pt>
    <dgm:pt modelId="{6F30D02D-CE85-4AE7-9D82-DD2F87CB4CFA}" type="pres">
      <dgm:prSet presAssocID="{B94FE02E-B0C7-48C0-8D72-A71F821552F3}" presName="horz1" presStyleCnt="0"/>
      <dgm:spPr/>
    </dgm:pt>
    <dgm:pt modelId="{4D5BF6B9-1E7B-4834-90E5-19D9682ABCF2}" type="pres">
      <dgm:prSet presAssocID="{B94FE02E-B0C7-48C0-8D72-A71F821552F3}" presName="tx1" presStyleLbl="revTx" presStyleIdx="3" presStyleCnt="5"/>
      <dgm:spPr/>
      <dgm:t>
        <a:bodyPr/>
        <a:lstStyle/>
        <a:p>
          <a:endParaRPr lang="en-US"/>
        </a:p>
      </dgm:t>
    </dgm:pt>
    <dgm:pt modelId="{C949ACB7-A430-4707-9483-79BEFE3C857D}" type="pres">
      <dgm:prSet presAssocID="{B94FE02E-B0C7-48C0-8D72-A71F821552F3}" presName="vert1" presStyleCnt="0"/>
      <dgm:spPr/>
    </dgm:pt>
    <dgm:pt modelId="{2613DD81-82A6-470A-9843-36DC529E3981}" type="pres">
      <dgm:prSet presAssocID="{111A5CD9-C7A7-4FDE-B7A0-99C75E41AFCC}" presName="thickLine" presStyleLbl="alignNode1" presStyleIdx="4" presStyleCnt="5"/>
      <dgm:spPr/>
      <dgm:extLst>
        <a:ext uri="{E40237B7-FDA0-4F09-8148-C483321AD2D9}">
          <dgm14:cNvPr xmlns:dgm14="http://schemas.microsoft.com/office/drawing/2010/diagram" xmlns="" id="0" name="" descr="S97.82XA – Crushing injury of left foot, initial encounter&#10;S92.302A – Fracture of unspecified metatarsal bone(s), left foot, initial encounter&#10;W20.8XXA – Other cause of strike by thrown, projected or falling object, initial encounter &#10;Y92.63 – Factory as the place of occurrence of the external cause &#10;Y99.0 – Civilian activity done for income or pay &#10;"/>
        </a:ext>
      </dgm:extLst>
    </dgm:pt>
    <dgm:pt modelId="{AB003913-2B4E-4612-87BE-26520892B077}" type="pres">
      <dgm:prSet presAssocID="{111A5CD9-C7A7-4FDE-B7A0-99C75E41AFCC}" presName="horz1" presStyleCnt="0"/>
      <dgm:spPr/>
    </dgm:pt>
    <dgm:pt modelId="{A2ED6560-591C-434B-A176-83EC6923E869}" type="pres">
      <dgm:prSet presAssocID="{111A5CD9-C7A7-4FDE-B7A0-99C75E41AFCC}" presName="tx1" presStyleLbl="revTx" presStyleIdx="4" presStyleCnt="5"/>
      <dgm:spPr/>
      <dgm:t>
        <a:bodyPr/>
        <a:lstStyle/>
        <a:p>
          <a:endParaRPr lang="en-US"/>
        </a:p>
      </dgm:t>
    </dgm:pt>
    <dgm:pt modelId="{19330D5B-2252-4EB9-8350-906C127B1726}" type="pres">
      <dgm:prSet presAssocID="{111A5CD9-C7A7-4FDE-B7A0-99C75E41AFCC}" presName="vert1" presStyleCnt="0"/>
      <dgm:spPr/>
    </dgm:pt>
  </dgm:ptLst>
  <dgm:cxnLst>
    <dgm:cxn modelId="{22D29EFD-E112-47FB-A00F-53C7DC9C8DB1}" type="presOf" srcId="{E7C94E0E-EA3B-4E4E-AF2E-7447E35C51B7}" destId="{E3F2EED9-DDE4-4594-ABEA-5D61F6EF1C25}" srcOrd="0" destOrd="0" presId="urn:microsoft.com/office/officeart/2008/layout/LinedList"/>
    <dgm:cxn modelId="{11279531-D425-40E9-BE5D-AA1A25189810}" srcId="{D0B00BA6-A7A9-43AE-B119-B4A6722557F6}" destId="{111A5CD9-C7A7-4FDE-B7A0-99C75E41AFCC}" srcOrd="4" destOrd="0" parTransId="{640DF2E2-BEAE-4C91-8FBE-65198E0605E2}" sibTransId="{B17E8CEA-D2CF-4FA2-9FED-725FBEF9F435}"/>
    <dgm:cxn modelId="{07A9463D-170E-4A80-93D2-27818A9A314E}" srcId="{D0B00BA6-A7A9-43AE-B119-B4A6722557F6}" destId="{E7C94E0E-EA3B-4E4E-AF2E-7447E35C51B7}" srcOrd="0" destOrd="0" parTransId="{18F5FCD8-9A5F-4C5C-BFDE-27C575591E2C}" sibTransId="{4C24AA48-7544-4605-86DF-9A32F399E86F}"/>
    <dgm:cxn modelId="{06ED8BAD-7E43-4030-8CC3-7AD4FFBA94BE}" type="presOf" srcId="{DCA5986F-D105-4482-8BA6-4CA1066AB6AF}" destId="{A45C82B1-B437-4C7B-8B69-4E32A98B8AE7}" srcOrd="0" destOrd="0" presId="urn:microsoft.com/office/officeart/2008/layout/LinedList"/>
    <dgm:cxn modelId="{F11CF113-47FF-4E38-BC45-3BB60D2AB65C}" srcId="{D0B00BA6-A7A9-43AE-B119-B4A6722557F6}" destId="{B94FE02E-B0C7-48C0-8D72-A71F821552F3}" srcOrd="3" destOrd="0" parTransId="{73555638-2D92-48CD-9DE8-92754ACF8A9B}" sibTransId="{FC5664E4-C767-4700-A2E6-978C4133258D}"/>
    <dgm:cxn modelId="{79E61B25-F3A4-4C31-A40F-EDFE3B78CB95}" type="presOf" srcId="{B94FE02E-B0C7-48C0-8D72-A71F821552F3}" destId="{4D5BF6B9-1E7B-4834-90E5-19D9682ABCF2}" srcOrd="0" destOrd="0" presId="urn:microsoft.com/office/officeart/2008/layout/LinedList"/>
    <dgm:cxn modelId="{0C6AFA15-6B70-417C-9847-4B3AFB255B6C}" type="presOf" srcId="{111A5CD9-C7A7-4FDE-B7A0-99C75E41AFCC}" destId="{A2ED6560-591C-434B-A176-83EC6923E869}" srcOrd="0" destOrd="0" presId="urn:microsoft.com/office/officeart/2008/layout/LinedList"/>
    <dgm:cxn modelId="{7C12DA0B-1A74-4252-BCEB-279908958D07}" srcId="{D0B00BA6-A7A9-43AE-B119-B4A6722557F6}" destId="{DCA5986F-D105-4482-8BA6-4CA1066AB6AF}" srcOrd="1" destOrd="0" parTransId="{3FC58997-E2CE-4C79-9ACA-CB48D7665E62}" sibTransId="{84026679-A3D7-4650-BB52-AF1E7EB5F8E3}"/>
    <dgm:cxn modelId="{84EF0182-F3EB-4677-8623-D109C9202140}" type="presOf" srcId="{D0B00BA6-A7A9-43AE-B119-B4A6722557F6}" destId="{BE4A708E-C31B-4CF0-83CE-D12DE15808B2}" srcOrd="0" destOrd="0" presId="urn:microsoft.com/office/officeart/2008/layout/LinedList"/>
    <dgm:cxn modelId="{67CEAEED-EA03-4149-806C-823BFD02BCC9}" srcId="{D0B00BA6-A7A9-43AE-B119-B4A6722557F6}" destId="{2D394F1B-AA22-40C5-A66E-5255207946E2}" srcOrd="2" destOrd="0" parTransId="{C874482E-5BD4-45BC-8125-8D96491C485F}" sibTransId="{597E4AD7-1A83-4FC1-96CB-ABFBAA51BB1F}"/>
    <dgm:cxn modelId="{C993C0AB-9590-4097-B92D-E2FFD37767F0}" type="presOf" srcId="{2D394F1B-AA22-40C5-A66E-5255207946E2}" destId="{9F284990-A54A-4607-96E9-51900DE9F8D8}" srcOrd="0" destOrd="0" presId="urn:microsoft.com/office/officeart/2008/layout/LinedList"/>
    <dgm:cxn modelId="{1A9708F3-21E1-44E7-8BA5-09714022332F}" type="presParOf" srcId="{BE4A708E-C31B-4CF0-83CE-D12DE15808B2}" destId="{23983E54-543F-4171-B68B-E6EDEAE8CDB1}" srcOrd="0" destOrd="0" presId="urn:microsoft.com/office/officeart/2008/layout/LinedList"/>
    <dgm:cxn modelId="{14519E0C-BE2B-49F0-BFF6-7BD24C355006}" type="presParOf" srcId="{BE4A708E-C31B-4CF0-83CE-D12DE15808B2}" destId="{B55EAE4A-C833-4920-A757-D9F69DDDF97C}" srcOrd="1" destOrd="0" presId="urn:microsoft.com/office/officeart/2008/layout/LinedList"/>
    <dgm:cxn modelId="{B48EA1CC-1A21-4C55-8A71-ADC007FCEBD0}" type="presParOf" srcId="{B55EAE4A-C833-4920-A757-D9F69DDDF97C}" destId="{E3F2EED9-DDE4-4594-ABEA-5D61F6EF1C25}" srcOrd="0" destOrd="0" presId="urn:microsoft.com/office/officeart/2008/layout/LinedList"/>
    <dgm:cxn modelId="{E3BC6CB0-21F8-44F1-B312-DF8008C72302}" type="presParOf" srcId="{B55EAE4A-C833-4920-A757-D9F69DDDF97C}" destId="{D5E6E362-7FBB-464C-87D5-44D2D1C0D78A}" srcOrd="1" destOrd="0" presId="urn:microsoft.com/office/officeart/2008/layout/LinedList"/>
    <dgm:cxn modelId="{983F9F0F-8019-43D7-AF00-22395E545D30}" type="presParOf" srcId="{BE4A708E-C31B-4CF0-83CE-D12DE15808B2}" destId="{CBD6C0D9-0AEB-42D8-8C5F-A150D2B961C7}" srcOrd="2" destOrd="0" presId="urn:microsoft.com/office/officeart/2008/layout/LinedList"/>
    <dgm:cxn modelId="{E7629FA7-4FFF-455E-B8D6-07234B73E083}" type="presParOf" srcId="{BE4A708E-C31B-4CF0-83CE-D12DE15808B2}" destId="{4949597B-1709-4615-A317-8DA4AF623D70}" srcOrd="3" destOrd="0" presId="urn:microsoft.com/office/officeart/2008/layout/LinedList"/>
    <dgm:cxn modelId="{C903A02C-BCBE-4701-949A-677239695A4A}" type="presParOf" srcId="{4949597B-1709-4615-A317-8DA4AF623D70}" destId="{A45C82B1-B437-4C7B-8B69-4E32A98B8AE7}" srcOrd="0" destOrd="0" presId="urn:microsoft.com/office/officeart/2008/layout/LinedList"/>
    <dgm:cxn modelId="{36F2767E-5E8B-4B54-8786-5CEBE7101EA7}" type="presParOf" srcId="{4949597B-1709-4615-A317-8DA4AF623D70}" destId="{D03C8A8F-2C99-4C19-A546-899C4DD7DFA2}" srcOrd="1" destOrd="0" presId="urn:microsoft.com/office/officeart/2008/layout/LinedList"/>
    <dgm:cxn modelId="{7B7CA709-FC57-456B-B05E-CE732F064496}" type="presParOf" srcId="{BE4A708E-C31B-4CF0-83CE-D12DE15808B2}" destId="{CD66642F-90E4-4A34-96B6-74E6A06AA1C9}" srcOrd="4" destOrd="0" presId="urn:microsoft.com/office/officeart/2008/layout/LinedList"/>
    <dgm:cxn modelId="{85ED177D-836B-4DB9-AB2E-2E0429556617}" type="presParOf" srcId="{BE4A708E-C31B-4CF0-83CE-D12DE15808B2}" destId="{6A264865-2D52-4435-BADA-A11150516599}" srcOrd="5" destOrd="0" presId="urn:microsoft.com/office/officeart/2008/layout/LinedList"/>
    <dgm:cxn modelId="{42C38973-C1C0-4C6E-B5BE-E3F726CB2DB4}" type="presParOf" srcId="{6A264865-2D52-4435-BADA-A11150516599}" destId="{9F284990-A54A-4607-96E9-51900DE9F8D8}" srcOrd="0" destOrd="0" presId="urn:microsoft.com/office/officeart/2008/layout/LinedList"/>
    <dgm:cxn modelId="{283B8904-80A7-4E7F-88A5-509FB3D7D55D}" type="presParOf" srcId="{6A264865-2D52-4435-BADA-A11150516599}" destId="{E4564E9F-82FD-4093-B21D-E1555FDB7A18}" srcOrd="1" destOrd="0" presId="urn:microsoft.com/office/officeart/2008/layout/LinedList"/>
    <dgm:cxn modelId="{5AFEC31C-0D8A-4588-938E-663BD43C79F8}" type="presParOf" srcId="{BE4A708E-C31B-4CF0-83CE-D12DE15808B2}" destId="{4724DC48-987D-4ED2-9AC3-5EA675B76EB2}" srcOrd="6" destOrd="0" presId="urn:microsoft.com/office/officeart/2008/layout/LinedList"/>
    <dgm:cxn modelId="{EDB8A641-BE09-48E7-A050-4A7DEA4CD90F}" type="presParOf" srcId="{BE4A708E-C31B-4CF0-83CE-D12DE15808B2}" destId="{6F30D02D-CE85-4AE7-9D82-DD2F87CB4CFA}" srcOrd="7" destOrd="0" presId="urn:microsoft.com/office/officeart/2008/layout/LinedList"/>
    <dgm:cxn modelId="{B7FCD2F2-501B-4666-B180-77E522308470}" type="presParOf" srcId="{6F30D02D-CE85-4AE7-9D82-DD2F87CB4CFA}" destId="{4D5BF6B9-1E7B-4834-90E5-19D9682ABCF2}" srcOrd="0" destOrd="0" presId="urn:microsoft.com/office/officeart/2008/layout/LinedList"/>
    <dgm:cxn modelId="{F4061619-DA3D-41D1-B114-B1453B0EF3D1}" type="presParOf" srcId="{6F30D02D-CE85-4AE7-9D82-DD2F87CB4CFA}" destId="{C949ACB7-A430-4707-9483-79BEFE3C857D}" srcOrd="1" destOrd="0" presId="urn:microsoft.com/office/officeart/2008/layout/LinedList"/>
    <dgm:cxn modelId="{709DFB5B-5BB2-46CF-8480-0CB989F3B046}" type="presParOf" srcId="{BE4A708E-C31B-4CF0-83CE-D12DE15808B2}" destId="{2613DD81-82A6-470A-9843-36DC529E3981}" srcOrd="8" destOrd="0" presId="urn:microsoft.com/office/officeart/2008/layout/LinedList"/>
    <dgm:cxn modelId="{345F030A-364A-4A1F-8722-05E621DA3683}" type="presParOf" srcId="{BE4A708E-C31B-4CF0-83CE-D12DE15808B2}" destId="{AB003913-2B4E-4612-87BE-26520892B077}" srcOrd="9" destOrd="0" presId="urn:microsoft.com/office/officeart/2008/layout/LinedList"/>
    <dgm:cxn modelId="{EF7472D0-2B58-4A62-93D1-305A586297A6}" type="presParOf" srcId="{AB003913-2B4E-4612-87BE-26520892B077}" destId="{A2ED6560-591C-434B-A176-83EC6923E869}" srcOrd="0" destOrd="0" presId="urn:microsoft.com/office/officeart/2008/layout/LinedList"/>
    <dgm:cxn modelId="{C8606D51-1618-4FFA-AA46-19816F832BC1}" type="presParOf" srcId="{AB003913-2B4E-4612-87BE-26520892B077}" destId="{19330D5B-2252-4EB9-8350-906C127B1726}"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3D2091B-F827-49DC-A617-D51C71B068DA}" type="doc">
      <dgm:prSet loTypeId="urn:microsoft.com/office/officeart/2005/8/layout/vList2" loCatId="list" qsTypeId="urn:microsoft.com/office/officeart/2005/8/quickstyle/3d1" qsCatId="3D" csTypeId="urn:microsoft.com/office/officeart/2005/8/colors/accent2_2" csCatId="accent2" phldr="1"/>
      <dgm:spPr/>
      <dgm:t>
        <a:bodyPr/>
        <a:lstStyle/>
        <a:p>
          <a:endParaRPr lang="en-US"/>
        </a:p>
      </dgm:t>
    </dgm:pt>
    <dgm:pt modelId="{B32B1E01-3B7A-4015-B6AB-A37701429AFF}">
      <dgm:prSet custT="1"/>
      <dgm:spPr/>
      <dgm:t>
        <a:bodyPr/>
        <a:lstStyle/>
        <a:p>
          <a:pPr rtl="0"/>
          <a:r>
            <a:rPr lang="en-US" sz="2800" dirty="0" smtClean="0"/>
            <a:t>L91.0 – Hypertrophic scar </a:t>
          </a:r>
          <a:endParaRPr lang="en-US" sz="2800" dirty="0"/>
        </a:p>
      </dgm:t>
      <dgm:extLst>
        <a:ext uri="{E40237B7-FDA0-4F09-8148-C483321AD2D9}">
          <dgm14:cNvPr xmlns:dgm14="http://schemas.microsoft.com/office/drawing/2010/diagram" xmlns="" id="0" name="" descr="L91.0 – Hypertrophic scar &#10;T23.072S – Burn of unspecified degree of left wrist, sequela &#10;X08.8XXS – Exposure to other specified smoke, fire and flames, sequela &#10;"/>
        </a:ext>
      </dgm:extLst>
    </dgm:pt>
    <dgm:pt modelId="{2034CE0A-567E-49EF-9096-EF7511B9633B}" type="parTrans" cxnId="{4E54A01B-83A0-4C03-991F-7189B00973DE}">
      <dgm:prSet/>
      <dgm:spPr/>
      <dgm:t>
        <a:bodyPr/>
        <a:lstStyle/>
        <a:p>
          <a:endParaRPr lang="en-US" sz="2800"/>
        </a:p>
      </dgm:t>
    </dgm:pt>
    <dgm:pt modelId="{494ABD9D-A483-4D1D-9E91-18622EC69983}" type="sibTrans" cxnId="{4E54A01B-83A0-4C03-991F-7189B00973DE}">
      <dgm:prSet/>
      <dgm:spPr/>
      <dgm:t>
        <a:bodyPr/>
        <a:lstStyle/>
        <a:p>
          <a:endParaRPr lang="en-US" sz="2800"/>
        </a:p>
      </dgm:t>
    </dgm:pt>
    <dgm:pt modelId="{816DAC53-2176-446B-81BB-DDE09D57DDDC}">
      <dgm:prSet custT="1"/>
      <dgm:spPr/>
      <dgm:t>
        <a:bodyPr/>
        <a:lstStyle/>
        <a:p>
          <a:pPr rtl="0"/>
          <a:r>
            <a:rPr lang="en-US" sz="2800" dirty="0" smtClean="0"/>
            <a:t>T23.072S – Burn of unspecified degree of left wrist, sequela </a:t>
          </a:r>
          <a:endParaRPr lang="en-US" sz="2800" dirty="0"/>
        </a:p>
      </dgm:t>
      <dgm:extLst>
        <a:ext uri="{E40237B7-FDA0-4F09-8148-C483321AD2D9}">
          <dgm14:cNvPr xmlns:dgm14="http://schemas.microsoft.com/office/drawing/2010/diagram" xmlns="" id="0" name="" descr="L91.0 – Hypertrophic scar &#10;T23.072S – Burn of unspecified degree of left wrist, sequela &#10;X08.8XXS – Exposure to other specified smoke, fire and flames, sequela &#10;"/>
        </a:ext>
      </dgm:extLst>
    </dgm:pt>
    <dgm:pt modelId="{C4E7FB60-4F0B-45EC-84F5-C28FFEC872C2}" type="parTrans" cxnId="{7952E09D-7164-4407-8E5F-10E5851936E6}">
      <dgm:prSet/>
      <dgm:spPr/>
      <dgm:t>
        <a:bodyPr/>
        <a:lstStyle/>
        <a:p>
          <a:endParaRPr lang="en-US" sz="2800"/>
        </a:p>
      </dgm:t>
    </dgm:pt>
    <dgm:pt modelId="{B5281AFF-4645-4043-9D63-C9D6FD613174}" type="sibTrans" cxnId="{7952E09D-7164-4407-8E5F-10E5851936E6}">
      <dgm:prSet/>
      <dgm:spPr/>
      <dgm:t>
        <a:bodyPr/>
        <a:lstStyle/>
        <a:p>
          <a:endParaRPr lang="en-US" sz="2800"/>
        </a:p>
      </dgm:t>
    </dgm:pt>
    <dgm:pt modelId="{C42FC106-8E2E-46A5-AD56-BFAF1AD262C4}">
      <dgm:prSet custT="1"/>
      <dgm:spPr/>
      <dgm:t>
        <a:bodyPr/>
        <a:lstStyle/>
        <a:p>
          <a:pPr rtl="0"/>
          <a:r>
            <a:rPr lang="en-US" sz="2800" dirty="0" smtClean="0"/>
            <a:t>X08.8XXS – Exposure to other specified smoke, fire and flames, sequela </a:t>
          </a:r>
          <a:endParaRPr lang="en-US" sz="2800" dirty="0"/>
        </a:p>
      </dgm:t>
      <dgm:extLst>
        <a:ext uri="{E40237B7-FDA0-4F09-8148-C483321AD2D9}">
          <dgm14:cNvPr xmlns:dgm14="http://schemas.microsoft.com/office/drawing/2010/diagram" xmlns="" id="0" name="" descr="L91.0 – Hypertrophic scar &#10;T23.072S – Burn of unspecified degree of left wrist, sequela &#10;X08.8XXS – Exposure to other specified smoke, fire and flames, sequela &#10;"/>
        </a:ext>
      </dgm:extLst>
    </dgm:pt>
    <dgm:pt modelId="{225B2297-0B1A-4B26-BA38-7509F1B13133}" type="parTrans" cxnId="{A1936668-D1C0-454C-80CA-3BC658F12AEF}">
      <dgm:prSet/>
      <dgm:spPr/>
      <dgm:t>
        <a:bodyPr/>
        <a:lstStyle/>
        <a:p>
          <a:endParaRPr lang="en-US" sz="2800"/>
        </a:p>
      </dgm:t>
    </dgm:pt>
    <dgm:pt modelId="{CDCD4FEF-FC9B-47C7-ABB1-1B130CDA8478}" type="sibTrans" cxnId="{A1936668-D1C0-454C-80CA-3BC658F12AEF}">
      <dgm:prSet/>
      <dgm:spPr/>
      <dgm:t>
        <a:bodyPr/>
        <a:lstStyle/>
        <a:p>
          <a:endParaRPr lang="en-US" sz="2800"/>
        </a:p>
      </dgm:t>
    </dgm:pt>
    <dgm:pt modelId="{5CB71275-BB0E-4560-9A18-4D1D0C426FF5}" type="pres">
      <dgm:prSet presAssocID="{83D2091B-F827-49DC-A617-D51C71B068DA}" presName="linear" presStyleCnt="0">
        <dgm:presLayoutVars>
          <dgm:animLvl val="lvl"/>
          <dgm:resizeHandles val="exact"/>
        </dgm:presLayoutVars>
      </dgm:prSet>
      <dgm:spPr/>
      <dgm:t>
        <a:bodyPr/>
        <a:lstStyle/>
        <a:p>
          <a:endParaRPr lang="en-US"/>
        </a:p>
      </dgm:t>
    </dgm:pt>
    <dgm:pt modelId="{1DEB09DA-C66A-48BB-AA13-2B3F4716C1A1}" type="pres">
      <dgm:prSet presAssocID="{B32B1E01-3B7A-4015-B6AB-A37701429AFF}" presName="parentText" presStyleLbl="node1" presStyleIdx="0" presStyleCnt="3">
        <dgm:presLayoutVars>
          <dgm:chMax val="0"/>
          <dgm:bulletEnabled val="1"/>
        </dgm:presLayoutVars>
      </dgm:prSet>
      <dgm:spPr/>
      <dgm:t>
        <a:bodyPr/>
        <a:lstStyle/>
        <a:p>
          <a:endParaRPr lang="en-US"/>
        </a:p>
      </dgm:t>
    </dgm:pt>
    <dgm:pt modelId="{2E9ACCA3-1468-4B7F-A88E-755F0C45E3E0}" type="pres">
      <dgm:prSet presAssocID="{494ABD9D-A483-4D1D-9E91-18622EC69983}" presName="spacer" presStyleCnt="0"/>
      <dgm:spPr/>
      <dgm:t>
        <a:bodyPr/>
        <a:lstStyle/>
        <a:p>
          <a:endParaRPr lang="en-US"/>
        </a:p>
      </dgm:t>
    </dgm:pt>
    <dgm:pt modelId="{0B93309A-8E3E-43A7-A801-5FB4DE041B69}" type="pres">
      <dgm:prSet presAssocID="{816DAC53-2176-446B-81BB-DDE09D57DDDC}" presName="parentText" presStyleLbl="node1" presStyleIdx="1" presStyleCnt="3">
        <dgm:presLayoutVars>
          <dgm:chMax val="0"/>
          <dgm:bulletEnabled val="1"/>
        </dgm:presLayoutVars>
      </dgm:prSet>
      <dgm:spPr/>
      <dgm:t>
        <a:bodyPr/>
        <a:lstStyle/>
        <a:p>
          <a:endParaRPr lang="en-US"/>
        </a:p>
      </dgm:t>
    </dgm:pt>
    <dgm:pt modelId="{96AEE638-F4D2-420F-9A6D-A8D7AC2204BA}" type="pres">
      <dgm:prSet presAssocID="{B5281AFF-4645-4043-9D63-C9D6FD613174}" presName="spacer" presStyleCnt="0"/>
      <dgm:spPr/>
      <dgm:t>
        <a:bodyPr/>
        <a:lstStyle/>
        <a:p>
          <a:endParaRPr lang="en-US"/>
        </a:p>
      </dgm:t>
    </dgm:pt>
    <dgm:pt modelId="{85B7363F-E2DB-4F0E-AE45-EFE98204F8DB}" type="pres">
      <dgm:prSet presAssocID="{C42FC106-8E2E-46A5-AD56-BFAF1AD262C4}" presName="parentText" presStyleLbl="node1" presStyleIdx="2" presStyleCnt="3">
        <dgm:presLayoutVars>
          <dgm:chMax val="0"/>
          <dgm:bulletEnabled val="1"/>
        </dgm:presLayoutVars>
      </dgm:prSet>
      <dgm:spPr/>
      <dgm:t>
        <a:bodyPr/>
        <a:lstStyle/>
        <a:p>
          <a:endParaRPr lang="en-US"/>
        </a:p>
      </dgm:t>
    </dgm:pt>
  </dgm:ptLst>
  <dgm:cxnLst>
    <dgm:cxn modelId="{C1EAC955-55E4-4935-9EE5-6B3BC70A160C}" type="presOf" srcId="{83D2091B-F827-49DC-A617-D51C71B068DA}" destId="{5CB71275-BB0E-4560-9A18-4D1D0C426FF5}" srcOrd="0" destOrd="0" presId="urn:microsoft.com/office/officeart/2005/8/layout/vList2"/>
    <dgm:cxn modelId="{39FBE52F-6E70-4F27-B5A7-EF275270FF75}" type="presOf" srcId="{816DAC53-2176-446B-81BB-DDE09D57DDDC}" destId="{0B93309A-8E3E-43A7-A801-5FB4DE041B69}" srcOrd="0" destOrd="0" presId="urn:microsoft.com/office/officeart/2005/8/layout/vList2"/>
    <dgm:cxn modelId="{7952E09D-7164-4407-8E5F-10E5851936E6}" srcId="{83D2091B-F827-49DC-A617-D51C71B068DA}" destId="{816DAC53-2176-446B-81BB-DDE09D57DDDC}" srcOrd="1" destOrd="0" parTransId="{C4E7FB60-4F0B-45EC-84F5-C28FFEC872C2}" sibTransId="{B5281AFF-4645-4043-9D63-C9D6FD613174}"/>
    <dgm:cxn modelId="{3E601C61-C9D1-47EC-B81E-CD3506F830E4}" type="presOf" srcId="{C42FC106-8E2E-46A5-AD56-BFAF1AD262C4}" destId="{85B7363F-E2DB-4F0E-AE45-EFE98204F8DB}" srcOrd="0" destOrd="0" presId="urn:microsoft.com/office/officeart/2005/8/layout/vList2"/>
    <dgm:cxn modelId="{A1936668-D1C0-454C-80CA-3BC658F12AEF}" srcId="{83D2091B-F827-49DC-A617-D51C71B068DA}" destId="{C42FC106-8E2E-46A5-AD56-BFAF1AD262C4}" srcOrd="2" destOrd="0" parTransId="{225B2297-0B1A-4B26-BA38-7509F1B13133}" sibTransId="{CDCD4FEF-FC9B-47C7-ABB1-1B130CDA8478}"/>
    <dgm:cxn modelId="{4E54A01B-83A0-4C03-991F-7189B00973DE}" srcId="{83D2091B-F827-49DC-A617-D51C71B068DA}" destId="{B32B1E01-3B7A-4015-B6AB-A37701429AFF}" srcOrd="0" destOrd="0" parTransId="{2034CE0A-567E-49EF-9096-EF7511B9633B}" sibTransId="{494ABD9D-A483-4D1D-9E91-18622EC69983}"/>
    <dgm:cxn modelId="{96C5073C-6908-4D75-93A5-B12B8A9BF207}" type="presOf" srcId="{B32B1E01-3B7A-4015-B6AB-A37701429AFF}" destId="{1DEB09DA-C66A-48BB-AA13-2B3F4716C1A1}" srcOrd="0" destOrd="0" presId="urn:microsoft.com/office/officeart/2005/8/layout/vList2"/>
    <dgm:cxn modelId="{A8F0EFFB-F245-47D9-96F0-C4C83D433D83}" type="presParOf" srcId="{5CB71275-BB0E-4560-9A18-4D1D0C426FF5}" destId="{1DEB09DA-C66A-48BB-AA13-2B3F4716C1A1}" srcOrd="0" destOrd="0" presId="urn:microsoft.com/office/officeart/2005/8/layout/vList2"/>
    <dgm:cxn modelId="{ADD3F098-6564-4B28-B262-F5D3F26B0347}" type="presParOf" srcId="{5CB71275-BB0E-4560-9A18-4D1D0C426FF5}" destId="{2E9ACCA3-1468-4B7F-A88E-755F0C45E3E0}" srcOrd="1" destOrd="0" presId="urn:microsoft.com/office/officeart/2005/8/layout/vList2"/>
    <dgm:cxn modelId="{FA5898DA-0530-447A-8009-4F35E72022EF}" type="presParOf" srcId="{5CB71275-BB0E-4560-9A18-4D1D0C426FF5}" destId="{0B93309A-8E3E-43A7-A801-5FB4DE041B69}" srcOrd="2" destOrd="0" presId="urn:microsoft.com/office/officeart/2005/8/layout/vList2"/>
    <dgm:cxn modelId="{B3F2779F-0226-4C02-BA9A-9F081E389297}" type="presParOf" srcId="{5CB71275-BB0E-4560-9A18-4D1D0C426FF5}" destId="{96AEE638-F4D2-420F-9A6D-A8D7AC2204BA}" srcOrd="3" destOrd="0" presId="urn:microsoft.com/office/officeart/2005/8/layout/vList2"/>
    <dgm:cxn modelId="{32F4C0C5-F60F-4F65-94DF-05FC44340AE7}" type="presParOf" srcId="{5CB71275-BB0E-4560-9A18-4D1D0C426FF5}" destId="{85B7363F-E2DB-4F0E-AE45-EFE98204F8DB}"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27695AB-0E49-4F5F-B394-D01048A24D0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251BB472-366F-44FE-959B-475DFA16962B}">
      <dgm:prSet/>
      <dgm:spPr>
        <a:solidFill>
          <a:srgbClr val="33CC33"/>
        </a:solidFill>
      </dgm:spPr>
      <dgm:t>
        <a:bodyPr/>
        <a:lstStyle/>
        <a:p>
          <a:pPr algn="ctr" rtl="0"/>
          <a:r>
            <a:rPr lang="en-US" b="1" dirty="0" smtClean="0"/>
            <a:t>What is the correct diagnosis code(s)?</a:t>
          </a:r>
          <a:endParaRPr lang="en-US" b="1" dirty="0"/>
        </a:p>
      </dgm:t>
      <dgm:extLst>
        <a:ext uri="{E40237B7-FDA0-4F09-8148-C483321AD2D9}">
          <dgm14:cNvPr xmlns:dgm14="http://schemas.microsoft.com/office/drawing/2010/diagram" xmlns="" id="0" name="" descr="What is the correct diagnosis code(s)?&#10;"/>
        </a:ext>
      </dgm:extLst>
    </dgm:pt>
    <dgm:pt modelId="{F363184E-B7A6-42C2-9924-0C89C25F873A}" type="parTrans" cxnId="{67B0034E-8DD1-43CF-B8B2-17029C4293E1}">
      <dgm:prSet/>
      <dgm:spPr/>
      <dgm:t>
        <a:bodyPr/>
        <a:lstStyle/>
        <a:p>
          <a:endParaRPr lang="en-US"/>
        </a:p>
      </dgm:t>
    </dgm:pt>
    <dgm:pt modelId="{657062FF-B59C-442B-8B8C-77AABB2C77CA}" type="sibTrans" cxnId="{67B0034E-8DD1-43CF-B8B2-17029C4293E1}">
      <dgm:prSet/>
      <dgm:spPr/>
      <dgm:t>
        <a:bodyPr/>
        <a:lstStyle/>
        <a:p>
          <a:endParaRPr lang="en-US"/>
        </a:p>
      </dgm:t>
    </dgm:pt>
    <dgm:pt modelId="{2335F90D-CCA7-477E-8573-AE6FC813870D}" type="pres">
      <dgm:prSet presAssocID="{027695AB-0E49-4F5F-B394-D01048A24D08}" presName="linear" presStyleCnt="0">
        <dgm:presLayoutVars>
          <dgm:animLvl val="lvl"/>
          <dgm:resizeHandles val="exact"/>
        </dgm:presLayoutVars>
      </dgm:prSet>
      <dgm:spPr/>
      <dgm:t>
        <a:bodyPr/>
        <a:lstStyle/>
        <a:p>
          <a:endParaRPr lang="en-US"/>
        </a:p>
      </dgm:t>
    </dgm:pt>
    <dgm:pt modelId="{A9D8F4E2-8C20-4EF2-9A3B-7A875B9E3AE3}" type="pres">
      <dgm:prSet presAssocID="{251BB472-366F-44FE-959B-475DFA16962B}" presName="parentText" presStyleLbl="node1" presStyleIdx="0" presStyleCnt="1" custLinFactNeighborY="-2757">
        <dgm:presLayoutVars>
          <dgm:chMax val="0"/>
          <dgm:bulletEnabled val="1"/>
        </dgm:presLayoutVars>
      </dgm:prSet>
      <dgm:spPr/>
      <dgm:t>
        <a:bodyPr/>
        <a:lstStyle/>
        <a:p>
          <a:endParaRPr lang="en-US"/>
        </a:p>
      </dgm:t>
    </dgm:pt>
  </dgm:ptLst>
  <dgm:cxnLst>
    <dgm:cxn modelId="{1386863E-8FD9-4EEB-AED5-1AC1BC3C5078}" type="presOf" srcId="{027695AB-0E49-4F5F-B394-D01048A24D08}" destId="{2335F90D-CCA7-477E-8573-AE6FC813870D}" srcOrd="0" destOrd="0" presId="urn:microsoft.com/office/officeart/2005/8/layout/vList2"/>
    <dgm:cxn modelId="{E70EBA96-BF16-4005-853F-800366A2C159}" type="presOf" srcId="{251BB472-366F-44FE-959B-475DFA16962B}" destId="{A9D8F4E2-8C20-4EF2-9A3B-7A875B9E3AE3}" srcOrd="0" destOrd="0" presId="urn:microsoft.com/office/officeart/2005/8/layout/vList2"/>
    <dgm:cxn modelId="{67B0034E-8DD1-43CF-B8B2-17029C4293E1}" srcId="{027695AB-0E49-4F5F-B394-D01048A24D08}" destId="{251BB472-366F-44FE-959B-475DFA16962B}" srcOrd="0" destOrd="0" parTransId="{F363184E-B7A6-42C2-9924-0C89C25F873A}" sibTransId="{657062FF-B59C-442B-8B8C-77AABB2C77CA}"/>
    <dgm:cxn modelId="{E3AE4869-E06E-495E-A944-37626EF3724D}" type="presParOf" srcId="{2335F90D-CCA7-477E-8573-AE6FC813870D}" destId="{A9D8F4E2-8C20-4EF2-9A3B-7A875B9E3AE3}"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75DC57-4089-4412-B61B-13BE57798227}" type="doc">
      <dgm:prSet loTypeId="urn:microsoft.com/office/officeart/2008/layout/AlternatingPictureBlocks" loCatId="picture" qsTypeId="urn:microsoft.com/office/officeart/2005/8/quickstyle/3d2" qsCatId="3D" csTypeId="urn:microsoft.com/office/officeart/2005/8/colors/accent4_3" csCatId="accent4" phldr="1"/>
      <dgm:spPr/>
      <dgm:t>
        <a:bodyPr/>
        <a:lstStyle/>
        <a:p>
          <a:endParaRPr lang="en-US"/>
        </a:p>
      </dgm:t>
    </dgm:pt>
    <dgm:pt modelId="{6B690F54-C88F-4CF8-9B40-20B64C6AC488}">
      <dgm:prSet>
        <dgm:style>
          <a:lnRef idx="0">
            <a:schemeClr val="accent1"/>
          </a:lnRef>
          <a:fillRef idx="3">
            <a:schemeClr val="accent1"/>
          </a:fillRef>
          <a:effectRef idx="3">
            <a:schemeClr val="accent1"/>
          </a:effectRef>
          <a:fontRef idx="minor">
            <a:schemeClr val="lt1"/>
          </a:fontRef>
        </dgm:style>
      </dgm:prSet>
      <dgm:spPr>
        <a:solidFill>
          <a:srgbClr val="33CC33"/>
        </a:solidFill>
      </dgm:spPr>
      <dgm:t>
        <a:bodyPr/>
        <a:lstStyle/>
        <a:p>
          <a:pPr rtl="0"/>
          <a:r>
            <a:rPr lang="en-US" dirty="0" smtClean="0"/>
            <a:t>P59.9 – Neonatal jaundice, unspecified</a:t>
          </a:r>
          <a:endParaRPr lang="en-US" dirty="0"/>
        </a:p>
      </dgm:t>
      <dgm:extLst>
        <a:ext uri="{E40237B7-FDA0-4F09-8148-C483321AD2D9}">
          <dgm14:cNvPr xmlns:dgm14="http://schemas.microsoft.com/office/drawing/2010/diagram" xmlns="" id="0" name="" descr="P59.9 – Neonatal jaundice, unspecified&#10;"/>
        </a:ext>
      </dgm:extLst>
    </dgm:pt>
    <dgm:pt modelId="{95B28553-1E60-47D5-8644-A174FBF7A447}" type="parTrans" cxnId="{58DEDCAB-5D10-4DD8-B613-438C31D74D06}">
      <dgm:prSet/>
      <dgm:spPr/>
      <dgm:t>
        <a:bodyPr/>
        <a:lstStyle/>
        <a:p>
          <a:endParaRPr lang="en-US"/>
        </a:p>
      </dgm:t>
    </dgm:pt>
    <dgm:pt modelId="{ACBAD8F9-DDC6-44ED-9E3D-B59894A09264}" type="sibTrans" cxnId="{58DEDCAB-5D10-4DD8-B613-438C31D74D06}">
      <dgm:prSet/>
      <dgm:spPr/>
      <dgm:t>
        <a:bodyPr/>
        <a:lstStyle/>
        <a:p>
          <a:endParaRPr lang="en-US"/>
        </a:p>
      </dgm:t>
    </dgm:pt>
    <dgm:pt modelId="{D29353CE-40FE-4355-A5E1-A0D41D8D84F9}" type="pres">
      <dgm:prSet presAssocID="{CA75DC57-4089-4412-B61B-13BE57798227}" presName="linearFlow" presStyleCnt="0">
        <dgm:presLayoutVars>
          <dgm:dir/>
          <dgm:resizeHandles val="exact"/>
        </dgm:presLayoutVars>
      </dgm:prSet>
      <dgm:spPr/>
      <dgm:t>
        <a:bodyPr/>
        <a:lstStyle/>
        <a:p>
          <a:endParaRPr lang="en-US"/>
        </a:p>
      </dgm:t>
    </dgm:pt>
    <dgm:pt modelId="{C0C8CC7D-D50C-475E-A841-BD87E8CA89BD}" type="pres">
      <dgm:prSet presAssocID="{6B690F54-C88F-4CF8-9B40-20B64C6AC488}" presName="comp" presStyleCnt="0"/>
      <dgm:spPr/>
    </dgm:pt>
    <dgm:pt modelId="{3DC82C7F-29C0-4058-A5BE-11777B175BDE}" type="pres">
      <dgm:prSet presAssocID="{6B690F54-C88F-4CF8-9B40-20B64C6AC488}" presName="rect2" presStyleLbl="node1" presStyleIdx="0" presStyleCnt="1">
        <dgm:presLayoutVars>
          <dgm:bulletEnabled val="1"/>
        </dgm:presLayoutVars>
      </dgm:prSet>
      <dgm:spPr/>
      <dgm:t>
        <a:bodyPr/>
        <a:lstStyle/>
        <a:p>
          <a:endParaRPr lang="en-US"/>
        </a:p>
      </dgm:t>
    </dgm:pt>
    <dgm:pt modelId="{25A1FB54-9879-44D3-840C-8E639767243E}" type="pres">
      <dgm:prSet presAssocID="{6B690F54-C88F-4CF8-9B40-20B64C6AC488}" presName="rect1" presStyleLbl="lnNode1" presStyleIdx="0" presStyleCnt="1"/>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1000" r="-21000"/>
          </a:stretch>
        </a:blipFill>
      </dgm:spPr>
      <dgm:t>
        <a:bodyPr/>
        <a:lstStyle/>
        <a:p>
          <a:endParaRPr lang="en-US"/>
        </a:p>
      </dgm:t>
      <dgm:extLst>
        <a:ext uri="{E40237B7-FDA0-4F09-8148-C483321AD2D9}">
          <dgm14:cNvPr xmlns:dgm14="http://schemas.microsoft.com/office/drawing/2010/diagram" xmlns="" id="0" name="" descr="swaddled newborn with lamp"/>
        </a:ext>
      </dgm:extLst>
    </dgm:pt>
  </dgm:ptLst>
  <dgm:cxnLst>
    <dgm:cxn modelId="{7EE0248A-6F7C-4BB8-A591-178BA6F97A65}" type="presOf" srcId="{6B690F54-C88F-4CF8-9B40-20B64C6AC488}" destId="{3DC82C7F-29C0-4058-A5BE-11777B175BDE}" srcOrd="0" destOrd="0" presId="urn:microsoft.com/office/officeart/2008/layout/AlternatingPictureBlocks"/>
    <dgm:cxn modelId="{58DEDCAB-5D10-4DD8-B613-438C31D74D06}" srcId="{CA75DC57-4089-4412-B61B-13BE57798227}" destId="{6B690F54-C88F-4CF8-9B40-20B64C6AC488}" srcOrd="0" destOrd="0" parTransId="{95B28553-1E60-47D5-8644-A174FBF7A447}" sibTransId="{ACBAD8F9-DDC6-44ED-9E3D-B59894A09264}"/>
    <dgm:cxn modelId="{8D5F3670-ABCF-4138-A6BC-50A645963441}" type="presOf" srcId="{CA75DC57-4089-4412-B61B-13BE57798227}" destId="{D29353CE-40FE-4355-A5E1-A0D41D8D84F9}" srcOrd="0" destOrd="0" presId="urn:microsoft.com/office/officeart/2008/layout/AlternatingPictureBlocks"/>
    <dgm:cxn modelId="{348AC01A-448F-4F44-97E6-BE7747198AE1}" type="presParOf" srcId="{D29353CE-40FE-4355-A5E1-A0D41D8D84F9}" destId="{C0C8CC7D-D50C-475E-A841-BD87E8CA89BD}" srcOrd="0" destOrd="0" presId="urn:microsoft.com/office/officeart/2008/layout/AlternatingPictureBlocks"/>
    <dgm:cxn modelId="{35F97E03-84F9-4634-B945-8652C8E59670}" type="presParOf" srcId="{C0C8CC7D-D50C-475E-A841-BD87E8CA89BD}" destId="{3DC82C7F-29C0-4058-A5BE-11777B175BDE}" srcOrd="0" destOrd="0" presId="urn:microsoft.com/office/officeart/2008/layout/AlternatingPictureBlocks"/>
    <dgm:cxn modelId="{4A3C5473-E0F1-4335-AC1F-80A890ECBDF5}" type="presParOf" srcId="{C0C8CC7D-D50C-475E-A841-BD87E8CA89BD}" destId="{25A1FB54-9879-44D3-840C-8E639767243E}" srcOrd="1" destOrd="0" presId="urn:microsoft.com/office/officeart/2008/layout/AlternatingPictureBlocks"/>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A75DC57-4089-4412-B61B-13BE57798227}" type="doc">
      <dgm:prSet loTypeId="urn:microsoft.com/office/officeart/2005/8/layout/vList2" loCatId="list" qsTypeId="urn:microsoft.com/office/officeart/2005/8/quickstyle/3d1" qsCatId="3D" csTypeId="urn:microsoft.com/office/officeart/2005/8/colors/accent1_3" csCatId="accent1" phldr="1"/>
      <dgm:spPr/>
      <dgm:t>
        <a:bodyPr/>
        <a:lstStyle/>
        <a:p>
          <a:endParaRPr lang="en-US"/>
        </a:p>
      </dgm:t>
    </dgm:pt>
    <dgm:pt modelId="{6B690F54-C88F-4CF8-9B40-20B64C6AC488}">
      <dgm:prSet/>
      <dgm:spPr>
        <a:solidFill>
          <a:srgbClr val="33CC33"/>
        </a:solidFill>
      </dgm:spPr>
      <dgm:t>
        <a:bodyPr/>
        <a:lstStyle/>
        <a:p>
          <a:pPr rtl="0"/>
          <a:r>
            <a:rPr lang="en-US" dirty="0" smtClean="0"/>
            <a:t>S72.002A – Fracture of unspecified part of neck of left femur, initial encounter for closed fracture</a:t>
          </a:r>
          <a:endParaRPr lang="en-US" dirty="0"/>
        </a:p>
      </dgm:t>
      <dgm:extLst>
        <a:ext uri="{E40237B7-FDA0-4F09-8148-C483321AD2D9}">
          <dgm14:cNvPr xmlns:dgm14="http://schemas.microsoft.com/office/drawing/2010/diagram" xmlns="" id="0" name="" descr="S72.002A – Fracture of unspecified part of neck of left femur, initial encounter for closed fracture&#10;"/>
        </a:ext>
      </dgm:extLst>
    </dgm:pt>
    <dgm:pt modelId="{95B28553-1E60-47D5-8644-A174FBF7A447}" type="parTrans" cxnId="{58DEDCAB-5D10-4DD8-B613-438C31D74D06}">
      <dgm:prSet/>
      <dgm:spPr/>
      <dgm:t>
        <a:bodyPr/>
        <a:lstStyle/>
        <a:p>
          <a:endParaRPr lang="en-US"/>
        </a:p>
      </dgm:t>
    </dgm:pt>
    <dgm:pt modelId="{ACBAD8F9-DDC6-44ED-9E3D-B59894A09264}" type="sibTrans" cxnId="{58DEDCAB-5D10-4DD8-B613-438C31D74D06}">
      <dgm:prSet/>
      <dgm:spPr/>
      <dgm:t>
        <a:bodyPr/>
        <a:lstStyle/>
        <a:p>
          <a:endParaRPr lang="en-US"/>
        </a:p>
      </dgm:t>
    </dgm:pt>
    <dgm:pt modelId="{0CF60877-D13F-4426-9A79-32F73CEAF796}">
      <dgm:prSet/>
      <dgm:spPr>
        <a:solidFill>
          <a:srgbClr val="33CC33"/>
        </a:solidFill>
      </dgm:spPr>
      <dgm:t>
        <a:bodyPr/>
        <a:lstStyle/>
        <a:p>
          <a:pPr rtl="0"/>
          <a:r>
            <a:rPr lang="en-US" dirty="0" smtClean="0"/>
            <a:t>W11.XXXA – Fall on and from ladder, initial encounter</a:t>
          </a:r>
          <a:endParaRPr lang="en-US" dirty="0"/>
        </a:p>
      </dgm:t>
      <dgm:extLst>
        <a:ext uri="{E40237B7-FDA0-4F09-8148-C483321AD2D9}">
          <dgm14:cNvPr xmlns:dgm14="http://schemas.microsoft.com/office/drawing/2010/diagram" xmlns="" id="0" name="" descr="W11.XXXA – Fall on and from ladder, initial encounter&#10;&#10;"/>
        </a:ext>
      </dgm:extLst>
    </dgm:pt>
    <dgm:pt modelId="{B5A2DE3F-360B-4736-88DD-DC9C9546477A}" type="parTrans" cxnId="{6A4944D1-C143-4DB5-84C4-49DFEE210101}">
      <dgm:prSet/>
      <dgm:spPr/>
      <dgm:t>
        <a:bodyPr/>
        <a:lstStyle/>
        <a:p>
          <a:endParaRPr lang="en-US"/>
        </a:p>
      </dgm:t>
    </dgm:pt>
    <dgm:pt modelId="{E8E06872-8722-48D9-8E0C-FAE243FCB50C}" type="sibTrans" cxnId="{6A4944D1-C143-4DB5-84C4-49DFEE210101}">
      <dgm:prSet/>
      <dgm:spPr/>
      <dgm:t>
        <a:bodyPr/>
        <a:lstStyle/>
        <a:p>
          <a:endParaRPr lang="en-US"/>
        </a:p>
      </dgm:t>
    </dgm:pt>
    <dgm:pt modelId="{409F43EA-28A4-4E5D-8D9F-B2CDDECDBB7F}">
      <dgm:prSet/>
      <dgm:spPr>
        <a:solidFill>
          <a:srgbClr val="33CC33"/>
        </a:solidFill>
      </dgm:spPr>
      <dgm:t>
        <a:bodyPr/>
        <a:lstStyle/>
        <a:p>
          <a:pPr rtl="0"/>
          <a:r>
            <a:rPr lang="en-US" b="0" dirty="0" smtClean="0"/>
            <a:t>Y92.018 – Other place in single-family (private) house as the place of occurrence of the external cause</a:t>
          </a:r>
          <a:endParaRPr lang="en-US" b="0" dirty="0"/>
        </a:p>
      </dgm:t>
      <dgm:extLst>
        <a:ext uri="{E40237B7-FDA0-4F09-8148-C483321AD2D9}">
          <dgm14:cNvPr xmlns:dgm14="http://schemas.microsoft.com/office/drawing/2010/diagram" xmlns="" id="0" name="" descr="Y92.018 – Other place in single-family (private) house as the place of occurrence of the external cause&#10;"/>
        </a:ext>
      </dgm:extLst>
    </dgm:pt>
    <dgm:pt modelId="{C970E4C7-2676-46B4-8BAE-6827AE741A1A}" type="parTrans" cxnId="{12E8A208-65E6-482F-8D95-4FB5D17715FF}">
      <dgm:prSet/>
      <dgm:spPr/>
      <dgm:t>
        <a:bodyPr/>
        <a:lstStyle/>
        <a:p>
          <a:endParaRPr lang="en-US"/>
        </a:p>
      </dgm:t>
    </dgm:pt>
    <dgm:pt modelId="{E3961DAE-A409-443C-82EE-7EC66B858C59}" type="sibTrans" cxnId="{12E8A208-65E6-482F-8D95-4FB5D17715FF}">
      <dgm:prSet/>
      <dgm:spPr/>
      <dgm:t>
        <a:bodyPr/>
        <a:lstStyle/>
        <a:p>
          <a:endParaRPr lang="en-US"/>
        </a:p>
      </dgm:t>
    </dgm:pt>
    <dgm:pt modelId="{A6C05692-510F-4B21-9F27-10BB53CCC3BF}">
      <dgm:prSet/>
      <dgm:spPr>
        <a:solidFill>
          <a:srgbClr val="33CC33"/>
        </a:solidFill>
      </dgm:spPr>
      <dgm:t>
        <a:bodyPr/>
        <a:lstStyle/>
        <a:p>
          <a:pPr rtl="0"/>
          <a:r>
            <a:rPr lang="en-US" b="0" dirty="0" smtClean="0"/>
            <a:t>Y93.H9 – Activity, other involving exterior property and land maintenance, building and construction</a:t>
          </a:r>
          <a:endParaRPr lang="en-US" b="0" dirty="0"/>
        </a:p>
      </dgm:t>
      <dgm:extLst>
        <a:ext uri="{E40237B7-FDA0-4F09-8148-C483321AD2D9}">
          <dgm14:cNvPr xmlns:dgm14="http://schemas.microsoft.com/office/drawing/2010/diagram" xmlns="" id="0" name="" descr="Y93.H9 – Activity, other involving exterior property and land maintenance, building and construction&#10;"/>
        </a:ext>
      </dgm:extLst>
    </dgm:pt>
    <dgm:pt modelId="{3CB20E17-88DC-4CA6-BE45-8A2F2C9B27B5}" type="parTrans" cxnId="{3F8583E7-37E1-423D-BFC2-A95D57DB2C70}">
      <dgm:prSet/>
      <dgm:spPr/>
      <dgm:t>
        <a:bodyPr/>
        <a:lstStyle/>
        <a:p>
          <a:endParaRPr lang="en-US"/>
        </a:p>
      </dgm:t>
    </dgm:pt>
    <dgm:pt modelId="{E0EC0F64-DA10-4FE5-B6E0-391FCC6BDE55}" type="sibTrans" cxnId="{3F8583E7-37E1-423D-BFC2-A95D57DB2C70}">
      <dgm:prSet/>
      <dgm:spPr/>
      <dgm:t>
        <a:bodyPr/>
        <a:lstStyle/>
        <a:p>
          <a:endParaRPr lang="en-US"/>
        </a:p>
      </dgm:t>
    </dgm:pt>
    <dgm:pt modelId="{9C8424ED-71A9-443A-9CA4-4F76E6F414C9}">
      <dgm:prSet/>
      <dgm:spPr>
        <a:solidFill>
          <a:srgbClr val="33CC33"/>
        </a:solidFill>
      </dgm:spPr>
      <dgm:t>
        <a:bodyPr/>
        <a:lstStyle/>
        <a:p>
          <a:pPr rtl="0"/>
          <a:r>
            <a:rPr lang="en-US" b="0" dirty="0" smtClean="0"/>
            <a:t>Y99.8 – Other external cause status</a:t>
          </a:r>
          <a:endParaRPr lang="en-US" b="0" dirty="0"/>
        </a:p>
      </dgm:t>
      <dgm:extLst>
        <a:ext uri="{E40237B7-FDA0-4F09-8148-C483321AD2D9}">
          <dgm14:cNvPr xmlns:dgm14="http://schemas.microsoft.com/office/drawing/2010/diagram" xmlns="" id="0" name="" descr="Y99.8 – Other external cause status&#10;"/>
        </a:ext>
      </dgm:extLst>
    </dgm:pt>
    <dgm:pt modelId="{91DBD3B2-D524-491F-B2A7-03C10E040BAB}" type="parTrans" cxnId="{0766B25E-228E-481C-90B0-8FC6EEE3E074}">
      <dgm:prSet/>
      <dgm:spPr/>
      <dgm:t>
        <a:bodyPr/>
        <a:lstStyle/>
        <a:p>
          <a:endParaRPr lang="en-US"/>
        </a:p>
      </dgm:t>
    </dgm:pt>
    <dgm:pt modelId="{27E326DE-0CA6-41A1-8D94-F2E4080D7E42}" type="sibTrans" cxnId="{0766B25E-228E-481C-90B0-8FC6EEE3E074}">
      <dgm:prSet/>
      <dgm:spPr/>
      <dgm:t>
        <a:bodyPr/>
        <a:lstStyle/>
        <a:p>
          <a:endParaRPr lang="en-US"/>
        </a:p>
      </dgm:t>
    </dgm:pt>
    <dgm:pt modelId="{C3BFC0CE-BE5F-4B4F-8C02-63E92C674732}" type="pres">
      <dgm:prSet presAssocID="{CA75DC57-4089-4412-B61B-13BE57798227}" presName="linear" presStyleCnt="0">
        <dgm:presLayoutVars>
          <dgm:animLvl val="lvl"/>
          <dgm:resizeHandles val="exact"/>
        </dgm:presLayoutVars>
      </dgm:prSet>
      <dgm:spPr/>
      <dgm:t>
        <a:bodyPr/>
        <a:lstStyle/>
        <a:p>
          <a:endParaRPr lang="en-US"/>
        </a:p>
      </dgm:t>
    </dgm:pt>
    <dgm:pt modelId="{A6488127-0834-4DE3-8038-3347A661827D}" type="pres">
      <dgm:prSet presAssocID="{6B690F54-C88F-4CF8-9B40-20B64C6AC488}" presName="parentText" presStyleLbl="node1" presStyleIdx="0" presStyleCnt="5">
        <dgm:presLayoutVars>
          <dgm:chMax val="0"/>
          <dgm:bulletEnabled val="1"/>
        </dgm:presLayoutVars>
      </dgm:prSet>
      <dgm:spPr/>
      <dgm:t>
        <a:bodyPr/>
        <a:lstStyle/>
        <a:p>
          <a:endParaRPr lang="en-US"/>
        </a:p>
      </dgm:t>
    </dgm:pt>
    <dgm:pt modelId="{8D580D49-385E-44C7-B2DF-1079135C17A7}" type="pres">
      <dgm:prSet presAssocID="{ACBAD8F9-DDC6-44ED-9E3D-B59894A09264}" presName="spacer" presStyleCnt="0"/>
      <dgm:spPr/>
      <dgm:t>
        <a:bodyPr/>
        <a:lstStyle/>
        <a:p>
          <a:endParaRPr lang="en-US"/>
        </a:p>
      </dgm:t>
    </dgm:pt>
    <dgm:pt modelId="{1626E22A-09D2-4AC9-B6EE-FB1A18742288}" type="pres">
      <dgm:prSet presAssocID="{0CF60877-D13F-4426-9A79-32F73CEAF796}" presName="parentText" presStyleLbl="node1" presStyleIdx="1" presStyleCnt="5">
        <dgm:presLayoutVars>
          <dgm:chMax val="0"/>
          <dgm:bulletEnabled val="1"/>
        </dgm:presLayoutVars>
      </dgm:prSet>
      <dgm:spPr/>
      <dgm:t>
        <a:bodyPr/>
        <a:lstStyle/>
        <a:p>
          <a:endParaRPr lang="en-US"/>
        </a:p>
      </dgm:t>
    </dgm:pt>
    <dgm:pt modelId="{2588324F-2D52-4ED3-983A-22146C64B7A1}" type="pres">
      <dgm:prSet presAssocID="{E8E06872-8722-48D9-8E0C-FAE243FCB50C}" presName="spacer" presStyleCnt="0"/>
      <dgm:spPr/>
    </dgm:pt>
    <dgm:pt modelId="{2F124556-CDAF-4B1B-AF92-AB28D1AB1DB7}" type="pres">
      <dgm:prSet presAssocID="{409F43EA-28A4-4E5D-8D9F-B2CDDECDBB7F}" presName="parentText" presStyleLbl="node1" presStyleIdx="2" presStyleCnt="5">
        <dgm:presLayoutVars>
          <dgm:chMax val="0"/>
          <dgm:bulletEnabled val="1"/>
        </dgm:presLayoutVars>
      </dgm:prSet>
      <dgm:spPr/>
      <dgm:t>
        <a:bodyPr/>
        <a:lstStyle/>
        <a:p>
          <a:endParaRPr lang="en-US"/>
        </a:p>
      </dgm:t>
    </dgm:pt>
    <dgm:pt modelId="{3FDFADEF-F1CA-445E-90AA-4AD5FABBE788}" type="pres">
      <dgm:prSet presAssocID="{E3961DAE-A409-443C-82EE-7EC66B858C59}" presName="spacer" presStyleCnt="0"/>
      <dgm:spPr/>
    </dgm:pt>
    <dgm:pt modelId="{7970C44E-9DFE-470B-84FD-D1076E2534DA}" type="pres">
      <dgm:prSet presAssocID="{A6C05692-510F-4B21-9F27-10BB53CCC3BF}" presName="parentText" presStyleLbl="node1" presStyleIdx="3" presStyleCnt="5">
        <dgm:presLayoutVars>
          <dgm:chMax val="0"/>
          <dgm:bulletEnabled val="1"/>
        </dgm:presLayoutVars>
      </dgm:prSet>
      <dgm:spPr/>
      <dgm:t>
        <a:bodyPr/>
        <a:lstStyle/>
        <a:p>
          <a:endParaRPr lang="en-US"/>
        </a:p>
      </dgm:t>
    </dgm:pt>
    <dgm:pt modelId="{59B31F96-A543-4258-8E97-A609E80C54CA}" type="pres">
      <dgm:prSet presAssocID="{E0EC0F64-DA10-4FE5-B6E0-391FCC6BDE55}" presName="spacer" presStyleCnt="0"/>
      <dgm:spPr/>
    </dgm:pt>
    <dgm:pt modelId="{58126CF8-6161-4139-A7FD-ECAC3D12C128}" type="pres">
      <dgm:prSet presAssocID="{9C8424ED-71A9-443A-9CA4-4F76E6F414C9}" presName="parentText" presStyleLbl="node1" presStyleIdx="4" presStyleCnt="5">
        <dgm:presLayoutVars>
          <dgm:chMax val="0"/>
          <dgm:bulletEnabled val="1"/>
        </dgm:presLayoutVars>
      </dgm:prSet>
      <dgm:spPr/>
      <dgm:t>
        <a:bodyPr/>
        <a:lstStyle/>
        <a:p>
          <a:endParaRPr lang="en-US"/>
        </a:p>
      </dgm:t>
    </dgm:pt>
  </dgm:ptLst>
  <dgm:cxnLst>
    <dgm:cxn modelId="{0E98CEED-FB1D-4CFB-8C94-9EFF8D5A59FD}" type="presOf" srcId="{0CF60877-D13F-4426-9A79-32F73CEAF796}" destId="{1626E22A-09D2-4AC9-B6EE-FB1A18742288}" srcOrd="0" destOrd="0" presId="urn:microsoft.com/office/officeart/2005/8/layout/vList2"/>
    <dgm:cxn modelId="{F27E8EA6-FE13-4A32-B41F-54222B67E554}" type="presOf" srcId="{9C8424ED-71A9-443A-9CA4-4F76E6F414C9}" destId="{58126CF8-6161-4139-A7FD-ECAC3D12C128}" srcOrd="0" destOrd="0" presId="urn:microsoft.com/office/officeart/2005/8/layout/vList2"/>
    <dgm:cxn modelId="{3F8583E7-37E1-423D-BFC2-A95D57DB2C70}" srcId="{CA75DC57-4089-4412-B61B-13BE57798227}" destId="{A6C05692-510F-4B21-9F27-10BB53CCC3BF}" srcOrd="3" destOrd="0" parTransId="{3CB20E17-88DC-4CA6-BE45-8A2F2C9B27B5}" sibTransId="{E0EC0F64-DA10-4FE5-B6E0-391FCC6BDE55}"/>
    <dgm:cxn modelId="{58DEDCAB-5D10-4DD8-B613-438C31D74D06}" srcId="{CA75DC57-4089-4412-B61B-13BE57798227}" destId="{6B690F54-C88F-4CF8-9B40-20B64C6AC488}" srcOrd="0" destOrd="0" parTransId="{95B28553-1E60-47D5-8644-A174FBF7A447}" sibTransId="{ACBAD8F9-DDC6-44ED-9E3D-B59894A09264}"/>
    <dgm:cxn modelId="{5A9B60C4-9F30-4939-8196-4836A3D92E5E}" type="presOf" srcId="{6B690F54-C88F-4CF8-9B40-20B64C6AC488}" destId="{A6488127-0834-4DE3-8038-3347A661827D}" srcOrd="0" destOrd="0" presId="urn:microsoft.com/office/officeart/2005/8/layout/vList2"/>
    <dgm:cxn modelId="{12E8A208-65E6-482F-8D95-4FB5D17715FF}" srcId="{CA75DC57-4089-4412-B61B-13BE57798227}" destId="{409F43EA-28A4-4E5D-8D9F-B2CDDECDBB7F}" srcOrd="2" destOrd="0" parTransId="{C970E4C7-2676-46B4-8BAE-6827AE741A1A}" sibTransId="{E3961DAE-A409-443C-82EE-7EC66B858C59}"/>
    <dgm:cxn modelId="{0766B25E-228E-481C-90B0-8FC6EEE3E074}" srcId="{CA75DC57-4089-4412-B61B-13BE57798227}" destId="{9C8424ED-71A9-443A-9CA4-4F76E6F414C9}" srcOrd="4" destOrd="0" parTransId="{91DBD3B2-D524-491F-B2A7-03C10E040BAB}" sibTransId="{27E326DE-0CA6-41A1-8D94-F2E4080D7E42}"/>
    <dgm:cxn modelId="{98DC66CC-7274-41DD-AE3C-DB6C20B68FA5}" type="presOf" srcId="{CA75DC57-4089-4412-B61B-13BE57798227}" destId="{C3BFC0CE-BE5F-4B4F-8C02-63E92C674732}" srcOrd="0" destOrd="0" presId="urn:microsoft.com/office/officeart/2005/8/layout/vList2"/>
    <dgm:cxn modelId="{872D6D0C-753C-47FE-9155-36F8529D3333}" type="presOf" srcId="{A6C05692-510F-4B21-9F27-10BB53CCC3BF}" destId="{7970C44E-9DFE-470B-84FD-D1076E2534DA}" srcOrd="0" destOrd="0" presId="urn:microsoft.com/office/officeart/2005/8/layout/vList2"/>
    <dgm:cxn modelId="{064D3F7D-FB6D-4BB0-A732-CB4EED8F3BFD}" type="presOf" srcId="{409F43EA-28A4-4E5D-8D9F-B2CDDECDBB7F}" destId="{2F124556-CDAF-4B1B-AF92-AB28D1AB1DB7}" srcOrd="0" destOrd="0" presId="urn:microsoft.com/office/officeart/2005/8/layout/vList2"/>
    <dgm:cxn modelId="{6A4944D1-C143-4DB5-84C4-49DFEE210101}" srcId="{CA75DC57-4089-4412-B61B-13BE57798227}" destId="{0CF60877-D13F-4426-9A79-32F73CEAF796}" srcOrd="1" destOrd="0" parTransId="{B5A2DE3F-360B-4736-88DD-DC9C9546477A}" sibTransId="{E8E06872-8722-48D9-8E0C-FAE243FCB50C}"/>
    <dgm:cxn modelId="{12CF2A78-E9D8-41DA-8A1B-0B534B14EF5B}" type="presParOf" srcId="{C3BFC0CE-BE5F-4B4F-8C02-63E92C674732}" destId="{A6488127-0834-4DE3-8038-3347A661827D}" srcOrd="0" destOrd="0" presId="urn:microsoft.com/office/officeart/2005/8/layout/vList2"/>
    <dgm:cxn modelId="{1E50928C-7925-4C33-B9C7-41B2274AABEE}" type="presParOf" srcId="{C3BFC0CE-BE5F-4B4F-8C02-63E92C674732}" destId="{8D580D49-385E-44C7-B2DF-1079135C17A7}" srcOrd="1" destOrd="0" presId="urn:microsoft.com/office/officeart/2005/8/layout/vList2"/>
    <dgm:cxn modelId="{E47CAE58-DA0E-453C-BB9F-9500F82175D3}" type="presParOf" srcId="{C3BFC0CE-BE5F-4B4F-8C02-63E92C674732}" destId="{1626E22A-09D2-4AC9-B6EE-FB1A18742288}" srcOrd="2" destOrd="0" presId="urn:microsoft.com/office/officeart/2005/8/layout/vList2"/>
    <dgm:cxn modelId="{52A7F750-55F9-4388-9A95-A7F4CC65EF47}" type="presParOf" srcId="{C3BFC0CE-BE5F-4B4F-8C02-63E92C674732}" destId="{2588324F-2D52-4ED3-983A-22146C64B7A1}" srcOrd="3" destOrd="0" presId="urn:microsoft.com/office/officeart/2005/8/layout/vList2"/>
    <dgm:cxn modelId="{756CC36F-CE80-4268-82B5-8262B991FA3E}" type="presParOf" srcId="{C3BFC0CE-BE5F-4B4F-8C02-63E92C674732}" destId="{2F124556-CDAF-4B1B-AF92-AB28D1AB1DB7}" srcOrd="4" destOrd="0" presId="urn:microsoft.com/office/officeart/2005/8/layout/vList2"/>
    <dgm:cxn modelId="{2508D2A9-99F7-4850-8FE0-C8DF1B2B3590}" type="presParOf" srcId="{C3BFC0CE-BE5F-4B4F-8C02-63E92C674732}" destId="{3FDFADEF-F1CA-445E-90AA-4AD5FABBE788}" srcOrd="5" destOrd="0" presId="urn:microsoft.com/office/officeart/2005/8/layout/vList2"/>
    <dgm:cxn modelId="{0836DA79-C2C8-49D2-90C4-1CEEE6442844}" type="presParOf" srcId="{C3BFC0CE-BE5F-4B4F-8C02-63E92C674732}" destId="{7970C44E-9DFE-470B-84FD-D1076E2534DA}" srcOrd="6" destOrd="0" presId="urn:microsoft.com/office/officeart/2005/8/layout/vList2"/>
    <dgm:cxn modelId="{8DF9C705-EF01-49B1-BCDB-5B48A7DCDC4F}" type="presParOf" srcId="{C3BFC0CE-BE5F-4B4F-8C02-63E92C674732}" destId="{59B31F96-A543-4258-8E97-A609E80C54CA}" srcOrd="7" destOrd="0" presId="urn:microsoft.com/office/officeart/2005/8/layout/vList2"/>
    <dgm:cxn modelId="{C4DADDBE-EBB6-4E02-89CD-C17E53175420}" type="presParOf" srcId="{C3BFC0CE-BE5F-4B4F-8C02-63E92C674732}" destId="{58126CF8-6161-4139-A7FD-ECAC3D12C128}"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851924C-DC98-4E5F-8F1C-CF5DAFD9126A}" type="doc">
      <dgm:prSet loTypeId="urn:microsoft.com/office/officeart/2005/8/layout/StepDownProcess" loCatId="process" qsTypeId="urn:microsoft.com/office/officeart/2005/8/quickstyle/3d1" qsCatId="3D" csTypeId="urn:microsoft.com/office/officeart/2005/8/colors/accent2_4" csCatId="accent2" phldr="1"/>
      <dgm:spPr/>
      <dgm:t>
        <a:bodyPr/>
        <a:lstStyle/>
        <a:p>
          <a:endParaRPr lang="en-US"/>
        </a:p>
      </dgm:t>
    </dgm:pt>
    <dgm:pt modelId="{24303629-793C-4256-83F3-2978696DF485}">
      <dgm:prSet/>
      <dgm:spPr/>
      <dgm:t>
        <a:bodyPr/>
        <a:lstStyle/>
        <a:p>
          <a:pPr rtl="0"/>
          <a:r>
            <a:rPr lang="en-US" dirty="0" smtClean="0"/>
            <a:t>V Codes</a:t>
          </a:r>
          <a:endParaRPr lang="en-US" dirty="0"/>
        </a:p>
      </dgm:t>
      <dgm:extLst>
        <a:ext uri="{E40237B7-FDA0-4F09-8148-C483321AD2D9}">
          <dgm14:cNvPr xmlns:dgm14="http://schemas.microsoft.com/office/drawing/2010/diagram" xmlns="" id="0" name="" descr="V Codes&#10;"/>
        </a:ext>
      </dgm:extLst>
    </dgm:pt>
    <dgm:pt modelId="{90FC8581-879A-44D1-9189-B90821BB479C}" type="parTrans" cxnId="{EBFEA828-1D48-459E-9917-B3F3FBA0F080}">
      <dgm:prSet/>
      <dgm:spPr/>
      <dgm:t>
        <a:bodyPr/>
        <a:lstStyle/>
        <a:p>
          <a:endParaRPr lang="en-US"/>
        </a:p>
      </dgm:t>
    </dgm:pt>
    <dgm:pt modelId="{95DDB86C-1778-4AB2-8007-D9D554403681}" type="sibTrans" cxnId="{EBFEA828-1D48-459E-9917-B3F3FBA0F080}">
      <dgm:prSet/>
      <dgm:spPr/>
      <dgm:t>
        <a:bodyPr/>
        <a:lstStyle/>
        <a:p>
          <a:endParaRPr lang="en-US"/>
        </a:p>
      </dgm:t>
    </dgm:pt>
    <dgm:pt modelId="{FDE89DAD-83DB-49BE-AAB4-3E92394FF3BB}">
      <dgm:prSet/>
      <dgm:spPr/>
      <dgm:t>
        <a:bodyPr/>
        <a:lstStyle/>
        <a:p>
          <a:pPr rtl="0"/>
          <a:r>
            <a:rPr lang="en-US" b="0" dirty="0" smtClean="0">
              <a:solidFill>
                <a:schemeClr val="accent2">
                  <a:lumMod val="50000"/>
                </a:schemeClr>
              </a:solidFill>
            </a:rPr>
            <a:t>Z Codes</a:t>
          </a:r>
          <a:endParaRPr lang="en-US" b="0" dirty="0">
            <a:solidFill>
              <a:schemeClr val="accent2">
                <a:lumMod val="50000"/>
              </a:schemeClr>
            </a:solidFill>
          </a:endParaRPr>
        </a:p>
      </dgm:t>
      <dgm:extLst>
        <a:ext uri="{E40237B7-FDA0-4F09-8148-C483321AD2D9}">
          <dgm14:cNvPr xmlns:dgm14="http://schemas.microsoft.com/office/drawing/2010/diagram" xmlns="" id="0" name="" descr="Z Codes&#10;"/>
        </a:ext>
      </dgm:extLst>
    </dgm:pt>
    <dgm:pt modelId="{6A6B1A14-9E7D-4E41-B8CD-526D2DA67AF2}" type="parTrans" cxnId="{3E718821-F468-4ECA-8009-17692AB02289}">
      <dgm:prSet/>
      <dgm:spPr/>
      <dgm:t>
        <a:bodyPr/>
        <a:lstStyle/>
        <a:p>
          <a:endParaRPr lang="en-US"/>
        </a:p>
      </dgm:t>
    </dgm:pt>
    <dgm:pt modelId="{2EB27BB5-A2D9-4C11-BE22-E6B346A49B74}" type="sibTrans" cxnId="{3E718821-F468-4ECA-8009-17692AB02289}">
      <dgm:prSet/>
      <dgm:spPr/>
      <dgm:t>
        <a:bodyPr/>
        <a:lstStyle/>
        <a:p>
          <a:endParaRPr lang="en-US"/>
        </a:p>
      </dgm:t>
    </dgm:pt>
    <dgm:pt modelId="{6005C69C-5147-4A48-A33E-23CEE5C9688C}" type="pres">
      <dgm:prSet presAssocID="{5851924C-DC98-4E5F-8F1C-CF5DAFD9126A}" presName="rootnode" presStyleCnt="0">
        <dgm:presLayoutVars>
          <dgm:chMax/>
          <dgm:chPref/>
          <dgm:dir/>
          <dgm:animLvl val="lvl"/>
        </dgm:presLayoutVars>
      </dgm:prSet>
      <dgm:spPr/>
      <dgm:t>
        <a:bodyPr/>
        <a:lstStyle/>
        <a:p>
          <a:endParaRPr lang="en-US"/>
        </a:p>
      </dgm:t>
    </dgm:pt>
    <dgm:pt modelId="{85AF140B-2A8B-4DF1-9B9F-A55984C99746}" type="pres">
      <dgm:prSet presAssocID="{24303629-793C-4256-83F3-2978696DF485}" presName="composite" presStyleCnt="0"/>
      <dgm:spPr/>
      <dgm:t>
        <a:bodyPr/>
        <a:lstStyle/>
        <a:p>
          <a:endParaRPr lang="en-US"/>
        </a:p>
      </dgm:t>
    </dgm:pt>
    <dgm:pt modelId="{74E5D648-2460-460F-A72E-416823A66F26}" type="pres">
      <dgm:prSet presAssocID="{24303629-793C-4256-83F3-2978696DF485}" presName="bentUpArrow1" presStyleLbl="alignImgPlace1" presStyleIdx="0" presStyleCnt="1"/>
      <dgm:spPr/>
      <dgm:t>
        <a:bodyPr/>
        <a:lstStyle/>
        <a:p>
          <a:endParaRPr lang="en-US"/>
        </a:p>
      </dgm:t>
      <dgm:extLst>
        <a:ext uri="{E40237B7-FDA0-4F09-8148-C483321AD2D9}">
          <dgm14:cNvPr xmlns:dgm14="http://schemas.microsoft.com/office/drawing/2010/diagram" xmlns="" id="0" name="" descr="bent right arrow"/>
        </a:ext>
      </dgm:extLst>
    </dgm:pt>
    <dgm:pt modelId="{2D8D972F-3AE9-47AF-A96A-94F888443307}" type="pres">
      <dgm:prSet presAssocID="{24303629-793C-4256-83F3-2978696DF485}" presName="ParentText" presStyleLbl="node1" presStyleIdx="0" presStyleCnt="2">
        <dgm:presLayoutVars>
          <dgm:chMax val="1"/>
          <dgm:chPref val="1"/>
          <dgm:bulletEnabled val="1"/>
        </dgm:presLayoutVars>
      </dgm:prSet>
      <dgm:spPr/>
      <dgm:t>
        <a:bodyPr/>
        <a:lstStyle/>
        <a:p>
          <a:endParaRPr lang="en-US"/>
        </a:p>
      </dgm:t>
    </dgm:pt>
    <dgm:pt modelId="{DA07D9D3-B2B2-4636-ABC0-04439720A898}" type="pres">
      <dgm:prSet presAssocID="{24303629-793C-4256-83F3-2978696DF485}" presName="ChildText" presStyleLbl="revTx" presStyleIdx="0" presStyleCnt="1">
        <dgm:presLayoutVars>
          <dgm:chMax val="0"/>
          <dgm:chPref val="0"/>
          <dgm:bulletEnabled val="1"/>
        </dgm:presLayoutVars>
      </dgm:prSet>
      <dgm:spPr/>
      <dgm:t>
        <a:bodyPr/>
        <a:lstStyle/>
        <a:p>
          <a:endParaRPr lang="en-US"/>
        </a:p>
      </dgm:t>
    </dgm:pt>
    <dgm:pt modelId="{0A534053-1C8B-42E1-A580-8CBA703E9C7B}" type="pres">
      <dgm:prSet presAssocID="{95DDB86C-1778-4AB2-8007-D9D554403681}" presName="sibTrans" presStyleCnt="0"/>
      <dgm:spPr/>
      <dgm:t>
        <a:bodyPr/>
        <a:lstStyle/>
        <a:p>
          <a:endParaRPr lang="en-US"/>
        </a:p>
      </dgm:t>
    </dgm:pt>
    <dgm:pt modelId="{C8B26A26-03EB-47A1-81F4-8F102CB2C160}" type="pres">
      <dgm:prSet presAssocID="{FDE89DAD-83DB-49BE-AAB4-3E92394FF3BB}" presName="composite" presStyleCnt="0"/>
      <dgm:spPr/>
      <dgm:t>
        <a:bodyPr/>
        <a:lstStyle/>
        <a:p>
          <a:endParaRPr lang="en-US"/>
        </a:p>
      </dgm:t>
    </dgm:pt>
    <dgm:pt modelId="{9101D5F7-F60B-49A4-8805-8338A31258B2}" type="pres">
      <dgm:prSet presAssocID="{FDE89DAD-83DB-49BE-AAB4-3E92394FF3BB}" presName="ParentText" presStyleLbl="node1" presStyleIdx="1" presStyleCnt="2">
        <dgm:presLayoutVars>
          <dgm:chMax val="1"/>
          <dgm:chPref val="1"/>
          <dgm:bulletEnabled val="1"/>
        </dgm:presLayoutVars>
      </dgm:prSet>
      <dgm:spPr/>
      <dgm:t>
        <a:bodyPr/>
        <a:lstStyle/>
        <a:p>
          <a:endParaRPr lang="en-US"/>
        </a:p>
      </dgm:t>
    </dgm:pt>
  </dgm:ptLst>
  <dgm:cxnLst>
    <dgm:cxn modelId="{3E718821-F468-4ECA-8009-17692AB02289}" srcId="{5851924C-DC98-4E5F-8F1C-CF5DAFD9126A}" destId="{FDE89DAD-83DB-49BE-AAB4-3E92394FF3BB}" srcOrd="1" destOrd="0" parTransId="{6A6B1A14-9E7D-4E41-B8CD-526D2DA67AF2}" sibTransId="{2EB27BB5-A2D9-4C11-BE22-E6B346A49B74}"/>
    <dgm:cxn modelId="{6E3AAA05-39A9-4F02-83CA-1586FC222A3E}" type="presOf" srcId="{5851924C-DC98-4E5F-8F1C-CF5DAFD9126A}" destId="{6005C69C-5147-4A48-A33E-23CEE5C9688C}" srcOrd="0" destOrd="0" presId="urn:microsoft.com/office/officeart/2005/8/layout/StepDownProcess"/>
    <dgm:cxn modelId="{F328E081-7444-43B4-948B-CA2DC5469D2C}" type="presOf" srcId="{FDE89DAD-83DB-49BE-AAB4-3E92394FF3BB}" destId="{9101D5F7-F60B-49A4-8805-8338A31258B2}" srcOrd="0" destOrd="0" presId="urn:microsoft.com/office/officeart/2005/8/layout/StepDownProcess"/>
    <dgm:cxn modelId="{54073132-19CB-4830-8009-7F08D55B32FA}" type="presOf" srcId="{24303629-793C-4256-83F3-2978696DF485}" destId="{2D8D972F-3AE9-47AF-A96A-94F888443307}" srcOrd="0" destOrd="0" presId="urn:microsoft.com/office/officeart/2005/8/layout/StepDownProcess"/>
    <dgm:cxn modelId="{EBFEA828-1D48-459E-9917-B3F3FBA0F080}" srcId="{5851924C-DC98-4E5F-8F1C-CF5DAFD9126A}" destId="{24303629-793C-4256-83F3-2978696DF485}" srcOrd="0" destOrd="0" parTransId="{90FC8581-879A-44D1-9189-B90821BB479C}" sibTransId="{95DDB86C-1778-4AB2-8007-D9D554403681}"/>
    <dgm:cxn modelId="{21869056-9468-468F-A701-FC58AB5A5F2F}" type="presParOf" srcId="{6005C69C-5147-4A48-A33E-23CEE5C9688C}" destId="{85AF140B-2A8B-4DF1-9B9F-A55984C99746}" srcOrd="0" destOrd="0" presId="urn:microsoft.com/office/officeart/2005/8/layout/StepDownProcess"/>
    <dgm:cxn modelId="{E22374EA-5921-4FD2-990A-0E499032F579}" type="presParOf" srcId="{85AF140B-2A8B-4DF1-9B9F-A55984C99746}" destId="{74E5D648-2460-460F-A72E-416823A66F26}" srcOrd="0" destOrd="0" presId="urn:microsoft.com/office/officeart/2005/8/layout/StepDownProcess"/>
    <dgm:cxn modelId="{B29F4283-0268-4483-82E7-99C9896B8B8F}" type="presParOf" srcId="{85AF140B-2A8B-4DF1-9B9F-A55984C99746}" destId="{2D8D972F-3AE9-47AF-A96A-94F888443307}" srcOrd="1" destOrd="0" presId="urn:microsoft.com/office/officeart/2005/8/layout/StepDownProcess"/>
    <dgm:cxn modelId="{76419CB5-92BE-47A7-81EE-9F514AF8CA33}" type="presParOf" srcId="{85AF140B-2A8B-4DF1-9B9F-A55984C99746}" destId="{DA07D9D3-B2B2-4636-ABC0-04439720A898}" srcOrd="2" destOrd="0" presId="urn:microsoft.com/office/officeart/2005/8/layout/StepDownProcess"/>
    <dgm:cxn modelId="{2A1A8770-A605-4D9A-806F-C09DBE7EAB52}" type="presParOf" srcId="{6005C69C-5147-4A48-A33E-23CEE5C9688C}" destId="{0A534053-1C8B-42E1-A580-8CBA703E9C7B}" srcOrd="1" destOrd="0" presId="urn:microsoft.com/office/officeart/2005/8/layout/StepDownProcess"/>
    <dgm:cxn modelId="{00E2203F-3011-4CD6-8FF2-6BBA1AB031F5}" type="presParOf" srcId="{6005C69C-5147-4A48-A33E-23CEE5C9688C}" destId="{C8B26A26-03EB-47A1-81F4-8F102CB2C160}" srcOrd="2" destOrd="0" presId="urn:microsoft.com/office/officeart/2005/8/layout/StepDownProcess"/>
    <dgm:cxn modelId="{7256224F-F482-4731-B470-79B4EFB9313F}" type="presParOf" srcId="{C8B26A26-03EB-47A1-81F4-8F102CB2C160}" destId="{9101D5F7-F60B-49A4-8805-8338A31258B2}" srcOrd="0" destOrd="0" presId="urn:microsoft.com/office/officeart/2005/8/layout/StepDownProcess"/>
  </dgm:cxnLst>
  <dgm:bg>
    <a:effectLst>
      <a:outerShdw blurRad="50800" dist="38100" dir="18900000" algn="bl"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E8CBE53-0250-47EE-90AC-32D54ACA9FC3}" type="doc">
      <dgm:prSet loTypeId="urn:microsoft.com/office/officeart/2005/8/layout/default#5" loCatId="list" qsTypeId="urn:microsoft.com/office/officeart/2005/8/quickstyle/simple3" qsCatId="simple" csTypeId="urn:microsoft.com/office/officeart/2005/8/colors/accent1_2" csCatId="accent1" phldr="1"/>
      <dgm:spPr/>
      <dgm:t>
        <a:bodyPr/>
        <a:lstStyle/>
        <a:p>
          <a:endParaRPr lang="en-US"/>
        </a:p>
      </dgm:t>
    </dgm:pt>
    <dgm:pt modelId="{EE3B180D-20F5-4E79-B1DE-25F06A195E40}">
      <dgm:prSet custT="1"/>
      <dgm:spPr/>
      <dgm:t>
        <a:bodyPr/>
        <a:lstStyle/>
        <a:p>
          <a:pPr rtl="0"/>
          <a:r>
            <a:rPr lang="en-US" sz="3600" b="1" dirty="0" smtClean="0"/>
            <a:t>Z Codes</a:t>
          </a:r>
          <a:endParaRPr lang="en-US" sz="3600" b="1" dirty="0"/>
        </a:p>
      </dgm:t>
      <dgm:extLst>
        <a:ext uri="{E40237B7-FDA0-4F09-8148-C483321AD2D9}">
          <dgm14:cNvPr xmlns:dgm14="http://schemas.microsoft.com/office/drawing/2010/diagram" xmlns="" id="0" name="" descr="Z Codes&#10;"/>
        </a:ext>
      </dgm:extLst>
    </dgm:pt>
    <dgm:pt modelId="{FC5A4050-DEF7-47C4-A210-524693E9DFB1}" type="parTrans" cxnId="{1F48C3C2-FFF9-481C-8AC0-F8C4FF9528C9}">
      <dgm:prSet/>
      <dgm:spPr/>
      <dgm:t>
        <a:bodyPr/>
        <a:lstStyle/>
        <a:p>
          <a:endParaRPr lang="en-US" sz="1800"/>
        </a:p>
      </dgm:t>
    </dgm:pt>
    <dgm:pt modelId="{5F1DA8A0-083F-4368-A7CF-5798BA3BD5E7}" type="sibTrans" cxnId="{1F48C3C2-FFF9-481C-8AC0-F8C4FF9528C9}">
      <dgm:prSet/>
      <dgm:spPr/>
      <dgm:t>
        <a:bodyPr/>
        <a:lstStyle/>
        <a:p>
          <a:endParaRPr lang="en-US" sz="1800"/>
        </a:p>
      </dgm:t>
    </dgm:pt>
    <dgm:pt modelId="{659A8A03-7E88-4F1C-935F-67C6E5293FF7}">
      <dgm:prSet custT="1"/>
      <dgm:spPr/>
      <dgm:t>
        <a:bodyPr/>
        <a:lstStyle/>
        <a:p>
          <a:pPr rtl="0"/>
          <a:r>
            <a:rPr lang="en-US" sz="1200" dirty="0" smtClean="0"/>
            <a:t>Z14-Z15 Genetic carrier and genetic susceptibility to disease</a:t>
          </a:r>
          <a:endParaRPr lang="en-US" sz="1200" dirty="0"/>
        </a:p>
      </dgm:t>
      <dgm:extLst>
        <a:ext uri="{E40237B7-FDA0-4F09-8148-C483321AD2D9}">
          <dgm14:cNvPr xmlns:dgm14="http://schemas.microsoft.com/office/drawing/2010/diagram" xmlns="" id="0" name="" descr="Z14-Z15 Genetic carrier and genetic susceptibility to disease&#10;"/>
        </a:ext>
      </dgm:extLst>
    </dgm:pt>
    <dgm:pt modelId="{D790ABA6-15B1-4C48-85BD-9B3381E872BA}" type="parTrans" cxnId="{A871D931-7A4F-480E-A48C-6C2ADEC4C1C2}">
      <dgm:prSet/>
      <dgm:spPr/>
      <dgm:t>
        <a:bodyPr/>
        <a:lstStyle/>
        <a:p>
          <a:endParaRPr lang="en-US" sz="1800"/>
        </a:p>
      </dgm:t>
    </dgm:pt>
    <dgm:pt modelId="{D6383685-2939-483A-9D04-198ED7EF8335}" type="sibTrans" cxnId="{A871D931-7A4F-480E-A48C-6C2ADEC4C1C2}">
      <dgm:prSet/>
      <dgm:spPr/>
      <dgm:t>
        <a:bodyPr/>
        <a:lstStyle/>
        <a:p>
          <a:endParaRPr lang="en-US" sz="1800"/>
        </a:p>
      </dgm:t>
    </dgm:pt>
    <dgm:pt modelId="{C81A5DDE-E8C8-4C61-8EB5-6894E07E3577}">
      <dgm:prSet custT="1"/>
      <dgm:spPr/>
      <dgm:t>
        <a:bodyPr/>
        <a:lstStyle/>
        <a:p>
          <a:pPr rtl="0"/>
          <a:r>
            <a:rPr lang="en-US" sz="1200" dirty="0" smtClean="0"/>
            <a:t>Z16 Resistance to antimicrobial drugs</a:t>
          </a:r>
          <a:endParaRPr lang="en-US" sz="1200" dirty="0"/>
        </a:p>
      </dgm:t>
      <dgm:extLst>
        <a:ext uri="{E40237B7-FDA0-4F09-8148-C483321AD2D9}">
          <dgm14:cNvPr xmlns:dgm14="http://schemas.microsoft.com/office/drawing/2010/diagram" xmlns="" id="0" name="" descr="Z16 Resistance to antimicrobial drugs&#10;"/>
        </a:ext>
      </dgm:extLst>
    </dgm:pt>
    <dgm:pt modelId="{EE51AD3D-3645-42B8-B4C9-36B33A927AE1}" type="parTrans" cxnId="{B0E8B15C-400B-405E-B0A2-1109FF2F743D}">
      <dgm:prSet/>
      <dgm:spPr/>
      <dgm:t>
        <a:bodyPr/>
        <a:lstStyle/>
        <a:p>
          <a:endParaRPr lang="en-US" sz="1800"/>
        </a:p>
      </dgm:t>
    </dgm:pt>
    <dgm:pt modelId="{91FE1CA5-022B-43C7-8C30-E19DF4474969}" type="sibTrans" cxnId="{B0E8B15C-400B-405E-B0A2-1109FF2F743D}">
      <dgm:prSet/>
      <dgm:spPr/>
      <dgm:t>
        <a:bodyPr/>
        <a:lstStyle/>
        <a:p>
          <a:endParaRPr lang="en-US" sz="1800"/>
        </a:p>
      </dgm:t>
    </dgm:pt>
    <dgm:pt modelId="{9A0926BF-3C04-40FC-AE61-882DC0735773}">
      <dgm:prSet custT="1"/>
      <dgm:spPr/>
      <dgm:t>
        <a:bodyPr/>
        <a:lstStyle/>
        <a:p>
          <a:pPr rtl="0"/>
          <a:r>
            <a:rPr lang="en-US" sz="1200" dirty="0" smtClean="0"/>
            <a:t>Z17 Estrogen receptor status</a:t>
          </a:r>
          <a:endParaRPr lang="en-US" sz="1200" dirty="0"/>
        </a:p>
      </dgm:t>
      <dgm:extLst>
        <a:ext uri="{E40237B7-FDA0-4F09-8148-C483321AD2D9}">
          <dgm14:cNvPr xmlns:dgm14="http://schemas.microsoft.com/office/drawing/2010/diagram" xmlns="" id="0" name="" descr="Z17 Estrogen receptor status&#10;"/>
        </a:ext>
      </dgm:extLst>
    </dgm:pt>
    <dgm:pt modelId="{6DB69356-5417-4B14-A618-5E9F8A1B4322}" type="parTrans" cxnId="{E6F6487D-054C-4125-B753-6AE20CA9241B}">
      <dgm:prSet/>
      <dgm:spPr/>
      <dgm:t>
        <a:bodyPr/>
        <a:lstStyle/>
        <a:p>
          <a:endParaRPr lang="en-US" sz="1800"/>
        </a:p>
      </dgm:t>
    </dgm:pt>
    <dgm:pt modelId="{969D452A-DA67-4F14-BBD5-D629A32BDF1A}" type="sibTrans" cxnId="{E6F6487D-054C-4125-B753-6AE20CA9241B}">
      <dgm:prSet/>
      <dgm:spPr/>
      <dgm:t>
        <a:bodyPr/>
        <a:lstStyle/>
        <a:p>
          <a:endParaRPr lang="en-US" sz="1800"/>
        </a:p>
      </dgm:t>
    </dgm:pt>
    <dgm:pt modelId="{389EAA61-ADD0-4A3C-A9FB-04525483F587}">
      <dgm:prSet custT="1"/>
      <dgm:spPr/>
      <dgm:t>
        <a:bodyPr/>
        <a:lstStyle/>
        <a:p>
          <a:pPr rtl="0"/>
          <a:r>
            <a:rPr lang="en-US" sz="1200" dirty="0" smtClean="0"/>
            <a:t>Z18 Retained foreign body fragments</a:t>
          </a:r>
          <a:endParaRPr lang="en-US" sz="1200" dirty="0"/>
        </a:p>
      </dgm:t>
      <dgm:extLst>
        <a:ext uri="{E40237B7-FDA0-4F09-8148-C483321AD2D9}">
          <dgm14:cNvPr xmlns:dgm14="http://schemas.microsoft.com/office/drawing/2010/diagram" xmlns="" id="0" name="" descr="Z18 Retained foreign body fragments&#10;"/>
        </a:ext>
      </dgm:extLst>
    </dgm:pt>
    <dgm:pt modelId="{2E5630C8-7ADC-4A34-9C9A-4BC4AE89BC33}" type="parTrans" cxnId="{1AD213D7-9D3E-400A-ABCB-0E2ACBD351E8}">
      <dgm:prSet/>
      <dgm:spPr/>
      <dgm:t>
        <a:bodyPr/>
        <a:lstStyle/>
        <a:p>
          <a:endParaRPr lang="en-US" sz="1800"/>
        </a:p>
      </dgm:t>
    </dgm:pt>
    <dgm:pt modelId="{32416026-A6E5-4167-94F2-CD339A26982C}" type="sibTrans" cxnId="{1AD213D7-9D3E-400A-ABCB-0E2ACBD351E8}">
      <dgm:prSet/>
      <dgm:spPr/>
      <dgm:t>
        <a:bodyPr/>
        <a:lstStyle/>
        <a:p>
          <a:endParaRPr lang="en-US" sz="1800"/>
        </a:p>
      </dgm:t>
    </dgm:pt>
    <dgm:pt modelId="{B79469ED-3544-45A7-A49E-6B2CC6BEB401}">
      <dgm:prSet custT="1"/>
      <dgm:spPr/>
      <dgm:t>
        <a:bodyPr/>
        <a:lstStyle/>
        <a:p>
          <a:pPr rtl="0"/>
          <a:r>
            <a:rPr lang="en-US" sz="1200" dirty="0" smtClean="0"/>
            <a:t>Z20-Z28 Persons with potential health hazards related to communicable diseases</a:t>
          </a:r>
          <a:endParaRPr lang="en-US" sz="1200" dirty="0"/>
        </a:p>
      </dgm:t>
      <dgm:extLst>
        <a:ext uri="{E40237B7-FDA0-4F09-8148-C483321AD2D9}">
          <dgm14:cNvPr xmlns:dgm14="http://schemas.microsoft.com/office/drawing/2010/diagram" xmlns="" id="0" name="" descr="Z20-Z28 Persons with potential health hazards related to communicable diseases&#10;"/>
        </a:ext>
      </dgm:extLst>
    </dgm:pt>
    <dgm:pt modelId="{62FFAA11-B2E7-4D3C-8426-C3E2356E834B}" type="parTrans" cxnId="{F910996D-4224-4CA8-818A-F0254400B29B}">
      <dgm:prSet/>
      <dgm:spPr/>
      <dgm:t>
        <a:bodyPr/>
        <a:lstStyle/>
        <a:p>
          <a:endParaRPr lang="en-US" sz="1800"/>
        </a:p>
      </dgm:t>
    </dgm:pt>
    <dgm:pt modelId="{91E1AB92-96D2-41D0-A5AE-D7C22C56657A}" type="sibTrans" cxnId="{F910996D-4224-4CA8-818A-F0254400B29B}">
      <dgm:prSet/>
      <dgm:spPr/>
      <dgm:t>
        <a:bodyPr/>
        <a:lstStyle/>
        <a:p>
          <a:endParaRPr lang="en-US" sz="1800"/>
        </a:p>
      </dgm:t>
    </dgm:pt>
    <dgm:pt modelId="{CE8075C3-EC2C-42A5-A9A0-A4E6EFB4083E}">
      <dgm:prSet custT="1"/>
      <dgm:spPr/>
      <dgm:t>
        <a:bodyPr/>
        <a:lstStyle/>
        <a:p>
          <a:pPr rtl="0"/>
          <a:r>
            <a:rPr lang="en-US" sz="1200" dirty="0" smtClean="0"/>
            <a:t>Z30-Z39 Persons encountering health services in circumstances related to reproduction</a:t>
          </a:r>
          <a:endParaRPr lang="en-US" sz="1200" dirty="0"/>
        </a:p>
      </dgm:t>
      <dgm:extLst>
        <a:ext uri="{E40237B7-FDA0-4F09-8148-C483321AD2D9}">
          <dgm14:cNvPr xmlns:dgm14="http://schemas.microsoft.com/office/drawing/2010/diagram" xmlns="" id="0" name="" descr="Z30-Z39 Persons encountering health services in circumstances related to reproduction&#10;"/>
        </a:ext>
      </dgm:extLst>
    </dgm:pt>
    <dgm:pt modelId="{9CFE04F7-E4B8-4558-A285-667BC4DE03B1}" type="parTrans" cxnId="{4DD9844D-010B-4474-AA0D-78EAC546678C}">
      <dgm:prSet/>
      <dgm:spPr/>
      <dgm:t>
        <a:bodyPr/>
        <a:lstStyle/>
        <a:p>
          <a:endParaRPr lang="en-US" sz="1800"/>
        </a:p>
      </dgm:t>
    </dgm:pt>
    <dgm:pt modelId="{F94DDB41-646D-472D-92EF-0A12BCF25FAF}" type="sibTrans" cxnId="{4DD9844D-010B-4474-AA0D-78EAC546678C}">
      <dgm:prSet/>
      <dgm:spPr/>
      <dgm:t>
        <a:bodyPr/>
        <a:lstStyle/>
        <a:p>
          <a:endParaRPr lang="en-US" sz="1800"/>
        </a:p>
      </dgm:t>
    </dgm:pt>
    <dgm:pt modelId="{3BF46C1F-7B96-44B3-8B98-5D0B103B45C9}">
      <dgm:prSet custT="1"/>
      <dgm:spPr/>
      <dgm:t>
        <a:bodyPr/>
        <a:lstStyle/>
        <a:p>
          <a:pPr rtl="0"/>
          <a:r>
            <a:rPr lang="en-US" sz="1200" dirty="0" smtClean="0"/>
            <a:t>Z40-Z53 Encounters for other specific health care</a:t>
          </a:r>
          <a:endParaRPr lang="en-US" sz="1200" dirty="0"/>
        </a:p>
      </dgm:t>
      <dgm:extLst>
        <a:ext uri="{E40237B7-FDA0-4F09-8148-C483321AD2D9}">
          <dgm14:cNvPr xmlns:dgm14="http://schemas.microsoft.com/office/drawing/2010/diagram" xmlns="" id="0" name="" descr="Z40-Z53 Encounters for other specific health care&#10;"/>
        </a:ext>
      </dgm:extLst>
    </dgm:pt>
    <dgm:pt modelId="{54770C46-2626-4EA1-84DF-AFC19D5EA452}" type="parTrans" cxnId="{B1928D6F-FD3A-4615-8BE8-BB4C25A1332F}">
      <dgm:prSet/>
      <dgm:spPr/>
      <dgm:t>
        <a:bodyPr/>
        <a:lstStyle/>
        <a:p>
          <a:endParaRPr lang="en-US" sz="1800"/>
        </a:p>
      </dgm:t>
    </dgm:pt>
    <dgm:pt modelId="{5F6F9E8A-D81F-4B3B-A7F2-1CF1F205EB3B}" type="sibTrans" cxnId="{B1928D6F-FD3A-4615-8BE8-BB4C25A1332F}">
      <dgm:prSet/>
      <dgm:spPr/>
      <dgm:t>
        <a:bodyPr/>
        <a:lstStyle/>
        <a:p>
          <a:endParaRPr lang="en-US" sz="1800"/>
        </a:p>
      </dgm:t>
    </dgm:pt>
    <dgm:pt modelId="{4A79797C-FAB7-4515-8A4A-31DD77542D78}">
      <dgm:prSet custT="1"/>
      <dgm:spPr/>
      <dgm:t>
        <a:bodyPr/>
        <a:lstStyle/>
        <a:p>
          <a:pPr rtl="0"/>
          <a:r>
            <a:rPr lang="en-US" sz="1200" dirty="0" smtClean="0"/>
            <a:t>Z55-Z65 Persons with potential health hazards related to socioeconomic and psychosocial circumstances</a:t>
          </a:r>
          <a:endParaRPr lang="en-US" sz="1200" dirty="0"/>
        </a:p>
      </dgm:t>
      <dgm:extLst>
        <a:ext uri="{E40237B7-FDA0-4F09-8148-C483321AD2D9}">
          <dgm14:cNvPr xmlns:dgm14="http://schemas.microsoft.com/office/drawing/2010/diagram" xmlns="" id="0" name="" descr="Z55-Z65 Persons with potential health hazards related to socioeconomic and psychosocial circumstances&#10;"/>
        </a:ext>
      </dgm:extLst>
    </dgm:pt>
    <dgm:pt modelId="{CAB40487-FC95-4494-B817-FB103FDA147A}" type="parTrans" cxnId="{6DEA32ED-F143-4C3F-BBBE-01B64DCC1E31}">
      <dgm:prSet/>
      <dgm:spPr/>
      <dgm:t>
        <a:bodyPr/>
        <a:lstStyle/>
        <a:p>
          <a:endParaRPr lang="en-US" sz="1800"/>
        </a:p>
      </dgm:t>
    </dgm:pt>
    <dgm:pt modelId="{527DD514-FE26-4666-99C8-D0B85615F2AC}" type="sibTrans" cxnId="{6DEA32ED-F143-4C3F-BBBE-01B64DCC1E31}">
      <dgm:prSet/>
      <dgm:spPr/>
      <dgm:t>
        <a:bodyPr/>
        <a:lstStyle/>
        <a:p>
          <a:endParaRPr lang="en-US" sz="1800"/>
        </a:p>
      </dgm:t>
    </dgm:pt>
    <dgm:pt modelId="{CEB727FA-5771-4EDF-B254-E2D57ADB972F}">
      <dgm:prSet custT="1"/>
      <dgm:spPr/>
      <dgm:t>
        <a:bodyPr/>
        <a:lstStyle/>
        <a:p>
          <a:pPr rtl="0"/>
          <a:r>
            <a:rPr lang="en-US" sz="1200" dirty="0" smtClean="0"/>
            <a:t>Z66 Do not resuscitate status</a:t>
          </a:r>
          <a:endParaRPr lang="en-US" sz="1200" dirty="0"/>
        </a:p>
      </dgm:t>
      <dgm:extLst>
        <a:ext uri="{E40237B7-FDA0-4F09-8148-C483321AD2D9}">
          <dgm14:cNvPr xmlns:dgm14="http://schemas.microsoft.com/office/drawing/2010/diagram" xmlns="" id="0" name="" descr="Z66 Do not resuscitate status&#10;"/>
        </a:ext>
      </dgm:extLst>
    </dgm:pt>
    <dgm:pt modelId="{03BD2784-5E62-4F86-85FC-B39F1C764427}" type="parTrans" cxnId="{7C9F25F8-4E46-4464-BDFF-03BBF10605EB}">
      <dgm:prSet/>
      <dgm:spPr/>
      <dgm:t>
        <a:bodyPr/>
        <a:lstStyle/>
        <a:p>
          <a:endParaRPr lang="en-US" sz="1800"/>
        </a:p>
      </dgm:t>
    </dgm:pt>
    <dgm:pt modelId="{78570B44-9793-4C07-8CF5-1AF4DAAE1793}" type="sibTrans" cxnId="{7C9F25F8-4E46-4464-BDFF-03BBF10605EB}">
      <dgm:prSet/>
      <dgm:spPr/>
      <dgm:t>
        <a:bodyPr/>
        <a:lstStyle/>
        <a:p>
          <a:endParaRPr lang="en-US" sz="1800"/>
        </a:p>
      </dgm:t>
    </dgm:pt>
    <dgm:pt modelId="{47CECE54-61B5-45F1-B69B-37C161152489}">
      <dgm:prSet custT="1"/>
      <dgm:spPr/>
      <dgm:t>
        <a:bodyPr/>
        <a:lstStyle/>
        <a:p>
          <a:pPr rtl="0"/>
          <a:r>
            <a:rPr lang="en-US" sz="1200" dirty="0" smtClean="0"/>
            <a:t>Z67 Blood type</a:t>
          </a:r>
          <a:endParaRPr lang="en-US" sz="1200" dirty="0"/>
        </a:p>
      </dgm:t>
      <dgm:extLst>
        <a:ext uri="{E40237B7-FDA0-4F09-8148-C483321AD2D9}">
          <dgm14:cNvPr xmlns:dgm14="http://schemas.microsoft.com/office/drawing/2010/diagram" xmlns="" id="0" name="" descr="Z67 Blood type&#10;"/>
        </a:ext>
      </dgm:extLst>
    </dgm:pt>
    <dgm:pt modelId="{43B09205-C71D-42FC-9EE6-C9D09FEED1CD}" type="parTrans" cxnId="{6AD98631-65DF-4849-990B-FDEBC9DF05C3}">
      <dgm:prSet/>
      <dgm:spPr/>
      <dgm:t>
        <a:bodyPr/>
        <a:lstStyle/>
        <a:p>
          <a:endParaRPr lang="en-US" sz="1800"/>
        </a:p>
      </dgm:t>
    </dgm:pt>
    <dgm:pt modelId="{EAF19F81-4C72-4AA6-BCBC-4B6C8263A505}" type="sibTrans" cxnId="{6AD98631-65DF-4849-990B-FDEBC9DF05C3}">
      <dgm:prSet/>
      <dgm:spPr/>
      <dgm:t>
        <a:bodyPr/>
        <a:lstStyle/>
        <a:p>
          <a:endParaRPr lang="en-US" sz="1800"/>
        </a:p>
      </dgm:t>
    </dgm:pt>
    <dgm:pt modelId="{7110C8FB-5A7C-4203-91FC-6603B73D3439}">
      <dgm:prSet custT="1"/>
      <dgm:spPr/>
      <dgm:t>
        <a:bodyPr/>
        <a:lstStyle/>
        <a:p>
          <a:pPr rtl="0"/>
          <a:r>
            <a:rPr lang="en-US" sz="1200" dirty="0" smtClean="0"/>
            <a:t>Z68 Body mass index (BMI)</a:t>
          </a:r>
          <a:endParaRPr lang="en-US" sz="1200" dirty="0"/>
        </a:p>
      </dgm:t>
      <dgm:extLst>
        <a:ext uri="{E40237B7-FDA0-4F09-8148-C483321AD2D9}">
          <dgm14:cNvPr xmlns:dgm14="http://schemas.microsoft.com/office/drawing/2010/diagram" xmlns="" id="0" name="" descr="Z68 Body mass index (BMI)&#10;"/>
        </a:ext>
      </dgm:extLst>
    </dgm:pt>
    <dgm:pt modelId="{3C9E655E-6FA0-4A37-864D-50C25480A180}" type="parTrans" cxnId="{FAEE49BB-59F4-4ACA-8A2A-F9D667B42D47}">
      <dgm:prSet/>
      <dgm:spPr/>
      <dgm:t>
        <a:bodyPr/>
        <a:lstStyle/>
        <a:p>
          <a:endParaRPr lang="en-US" sz="1800"/>
        </a:p>
      </dgm:t>
    </dgm:pt>
    <dgm:pt modelId="{4770965E-E757-4CD4-9758-AF41B93E6422}" type="sibTrans" cxnId="{FAEE49BB-59F4-4ACA-8A2A-F9D667B42D47}">
      <dgm:prSet/>
      <dgm:spPr/>
      <dgm:t>
        <a:bodyPr/>
        <a:lstStyle/>
        <a:p>
          <a:endParaRPr lang="en-US" sz="1800"/>
        </a:p>
      </dgm:t>
    </dgm:pt>
    <dgm:pt modelId="{B1D403EF-72A4-4451-871A-29B360762CC7}">
      <dgm:prSet custT="1"/>
      <dgm:spPr/>
      <dgm:t>
        <a:bodyPr/>
        <a:lstStyle/>
        <a:p>
          <a:pPr rtl="0"/>
          <a:r>
            <a:rPr lang="en-US" sz="1200" dirty="0" smtClean="0"/>
            <a:t>Z69-Z76 Persons encountering health services in other circumstances</a:t>
          </a:r>
          <a:endParaRPr lang="en-US" sz="1200" dirty="0"/>
        </a:p>
      </dgm:t>
      <dgm:extLst>
        <a:ext uri="{E40237B7-FDA0-4F09-8148-C483321AD2D9}">
          <dgm14:cNvPr xmlns:dgm14="http://schemas.microsoft.com/office/drawing/2010/diagram" xmlns="" id="0" name="" descr="Z69-Z76 Persons encountering health services in other circumstances&#10;"/>
        </a:ext>
      </dgm:extLst>
    </dgm:pt>
    <dgm:pt modelId="{1B2FAAE2-E035-4C91-B3DF-71DB4F4DC3AC}" type="parTrans" cxnId="{0832FE51-D7E9-4510-9FD3-3F4211777443}">
      <dgm:prSet/>
      <dgm:spPr/>
      <dgm:t>
        <a:bodyPr/>
        <a:lstStyle/>
        <a:p>
          <a:endParaRPr lang="en-US" sz="1800"/>
        </a:p>
      </dgm:t>
    </dgm:pt>
    <dgm:pt modelId="{BE7EAC03-4D2F-4653-B0E6-C6A57C4B3349}" type="sibTrans" cxnId="{0832FE51-D7E9-4510-9FD3-3F4211777443}">
      <dgm:prSet/>
      <dgm:spPr/>
      <dgm:t>
        <a:bodyPr/>
        <a:lstStyle/>
        <a:p>
          <a:endParaRPr lang="en-US" sz="1800"/>
        </a:p>
      </dgm:t>
    </dgm:pt>
    <dgm:pt modelId="{DD3957D0-52E9-40A5-9A86-941380B6144D}">
      <dgm:prSet custT="1"/>
      <dgm:spPr/>
      <dgm:t>
        <a:bodyPr/>
        <a:lstStyle/>
        <a:p>
          <a:pPr rtl="0"/>
          <a:r>
            <a:rPr lang="en-US" sz="1200" dirty="0" smtClean="0"/>
            <a:t>Z77-Z99 Persons with potential health hazards related to family and personal history and certain conditions influencing health status</a:t>
          </a:r>
          <a:endParaRPr lang="en-US" sz="1200" dirty="0"/>
        </a:p>
      </dgm:t>
      <dgm:extLst>
        <a:ext uri="{E40237B7-FDA0-4F09-8148-C483321AD2D9}">
          <dgm14:cNvPr xmlns:dgm14="http://schemas.microsoft.com/office/drawing/2010/diagram" xmlns="" id="0" name="" descr="Z77-Z99 Persons with potential health hazards related to family and personal history and certain conditions influencing health status"/>
        </a:ext>
      </dgm:extLst>
    </dgm:pt>
    <dgm:pt modelId="{AB00CD05-F760-426F-83AB-E6F5A23740C9}" type="parTrans" cxnId="{F5CE90B7-D05A-4311-9E87-17A0684BC951}">
      <dgm:prSet/>
      <dgm:spPr/>
      <dgm:t>
        <a:bodyPr/>
        <a:lstStyle/>
        <a:p>
          <a:endParaRPr lang="en-US" sz="1800"/>
        </a:p>
      </dgm:t>
    </dgm:pt>
    <dgm:pt modelId="{C17B8B53-318E-49E1-B6A7-ED6B6C30483E}" type="sibTrans" cxnId="{F5CE90B7-D05A-4311-9E87-17A0684BC951}">
      <dgm:prSet/>
      <dgm:spPr/>
      <dgm:t>
        <a:bodyPr/>
        <a:lstStyle/>
        <a:p>
          <a:endParaRPr lang="en-US" sz="1800"/>
        </a:p>
      </dgm:t>
    </dgm:pt>
    <dgm:pt modelId="{EE32E53B-5236-47D0-BD6E-E5E342EFA03A}">
      <dgm:prSet custT="1"/>
      <dgm:spPr/>
      <dgm:t>
        <a:bodyPr/>
        <a:lstStyle/>
        <a:p>
          <a:pPr rtl="0"/>
          <a:r>
            <a:rPr lang="en-US" sz="1200" dirty="0" smtClean="0"/>
            <a:t>Z00-Z13 Persons encountering health services for examinations</a:t>
          </a:r>
          <a:endParaRPr lang="en-US" sz="1200" dirty="0"/>
        </a:p>
      </dgm:t>
      <dgm:extLst>
        <a:ext uri="{E40237B7-FDA0-4F09-8148-C483321AD2D9}">
          <dgm14:cNvPr xmlns:dgm14="http://schemas.microsoft.com/office/drawing/2010/diagram" xmlns="" id="0" name="" descr="Z00-Z13 Persons encountering health services for examinations&#10;"/>
        </a:ext>
      </dgm:extLst>
    </dgm:pt>
    <dgm:pt modelId="{976C4FE4-055C-4699-B99D-AB749FF3FAD4}" type="parTrans" cxnId="{508835F8-5E2E-496C-ADA4-76B1E1350655}">
      <dgm:prSet/>
      <dgm:spPr/>
      <dgm:t>
        <a:bodyPr/>
        <a:lstStyle/>
        <a:p>
          <a:endParaRPr lang="en-US" sz="1800"/>
        </a:p>
      </dgm:t>
    </dgm:pt>
    <dgm:pt modelId="{2EDC2B4A-DDE0-4669-BDD1-07974B934ECB}" type="sibTrans" cxnId="{508835F8-5E2E-496C-ADA4-76B1E1350655}">
      <dgm:prSet/>
      <dgm:spPr/>
      <dgm:t>
        <a:bodyPr/>
        <a:lstStyle/>
        <a:p>
          <a:endParaRPr lang="en-US" sz="1800"/>
        </a:p>
      </dgm:t>
    </dgm:pt>
    <dgm:pt modelId="{A54C785A-16A4-46D6-8E81-9E883A32A471}" type="pres">
      <dgm:prSet presAssocID="{2E8CBE53-0250-47EE-90AC-32D54ACA9FC3}" presName="diagram" presStyleCnt="0">
        <dgm:presLayoutVars>
          <dgm:dir/>
          <dgm:resizeHandles val="exact"/>
        </dgm:presLayoutVars>
      </dgm:prSet>
      <dgm:spPr/>
      <dgm:t>
        <a:bodyPr/>
        <a:lstStyle/>
        <a:p>
          <a:endParaRPr lang="en-US"/>
        </a:p>
      </dgm:t>
    </dgm:pt>
    <dgm:pt modelId="{1E12B8B5-681B-42B7-A8D7-61CBDC080C77}" type="pres">
      <dgm:prSet presAssocID="{EE3B180D-20F5-4E79-B1DE-25F06A195E40}" presName="node" presStyleLbl="node1" presStyleIdx="0" presStyleCnt="15">
        <dgm:presLayoutVars>
          <dgm:bulletEnabled val="1"/>
        </dgm:presLayoutVars>
      </dgm:prSet>
      <dgm:spPr/>
      <dgm:t>
        <a:bodyPr/>
        <a:lstStyle/>
        <a:p>
          <a:endParaRPr lang="en-US"/>
        </a:p>
      </dgm:t>
    </dgm:pt>
    <dgm:pt modelId="{7194D1A0-51E9-4D8B-B9AC-6BE469433BA2}" type="pres">
      <dgm:prSet presAssocID="{5F1DA8A0-083F-4368-A7CF-5798BA3BD5E7}" presName="sibTrans" presStyleCnt="0"/>
      <dgm:spPr/>
      <dgm:t>
        <a:bodyPr/>
        <a:lstStyle/>
        <a:p>
          <a:endParaRPr lang="en-US"/>
        </a:p>
      </dgm:t>
    </dgm:pt>
    <dgm:pt modelId="{5C98B3C8-2DBD-4CE5-BE6D-FA73371ADF6A}" type="pres">
      <dgm:prSet presAssocID="{EE32E53B-5236-47D0-BD6E-E5E342EFA03A}" presName="node" presStyleLbl="node1" presStyleIdx="1" presStyleCnt="15">
        <dgm:presLayoutVars>
          <dgm:bulletEnabled val="1"/>
        </dgm:presLayoutVars>
      </dgm:prSet>
      <dgm:spPr/>
      <dgm:t>
        <a:bodyPr/>
        <a:lstStyle/>
        <a:p>
          <a:endParaRPr lang="en-US"/>
        </a:p>
      </dgm:t>
    </dgm:pt>
    <dgm:pt modelId="{76F58E3A-E067-46E1-8316-E619CC3284E0}" type="pres">
      <dgm:prSet presAssocID="{2EDC2B4A-DDE0-4669-BDD1-07974B934ECB}" presName="sibTrans" presStyleCnt="0"/>
      <dgm:spPr/>
      <dgm:t>
        <a:bodyPr/>
        <a:lstStyle/>
        <a:p>
          <a:endParaRPr lang="en-US"/>
        </a:p>
      </dgm:t>
    </dgm:pt>
    <dgm:pt modelId="{BA49D182-6B11-46D0-A3F4-192EE6330D15}" type="pres">
      <dgm:prSet presAssocID="{659A8A03-7E88-4F1C-935F-67C6E5293FF7}" presName="node" presStyleLbl="node1" presStyleIdx="2" presStyleCnt="15">
        <dgm:presLayoutVars>
          <dgm:bulletEnabled val="1"/>
        </dgm:presLayoutVars>
      </dgm:prSet>
      <dgm:spPr/>
      <dgm:t>
        <a:bodyPr/>
        <a:lstStyle/>
        <a:p>
          <a:endParaRPr lang="en-US"/>
        </a:p>
      </dgm:t>
    </dgm:pt>
    <dgm:pt modelId="{D737F504-B82C-48B8-A680-AD27FF78F81B}" type="pres">
      <dgm:prSet presAssocID="{D6383685-2939-483A-9D04-198ED7EF8335}" presName="sibTrans" presStyleCnt="0"/>
      <dgm:spPr/>
      <dgm:t>
        <a:bodyPr/>
        <a:lstStyle/>
        <a:p>
          <a:endParaRPr lang="en-US"/>
        </a:p>
      </dgm:t>
    </dgm:pt>
    <dgm:pt modelId="{67010C69-83BD-4DCF-BF25-D81DB8D308A9}" type="pres">
      <dgm:prSet presAssocID="{C81A5DDE-E8C8-4C61-8EB5-6894E07E3577}" presName="node" presStyleLbl="node1" presStyleIdx="3" presStyleCnt="15">
        <dgm:presLayoutVars>
          <dgm:bulletEnabled val="1"/>
        </dgm:presLayoutVars>
      </dgm:prSet>
      <dgm:spPr/>
      <dgm:t>
        <a:bodyPr/>
        <a:lstStyle/>
        <a:p>
          <a:endParaRPr lang="en-US"/>
        </a:p>
      </dgm:t>
    </dgm:pt>
    <dgm:pt modelId="{61B299CC-878D-4CD9-A68E-F3F0F42F8C13}" type="pres">
      <dgm:prSet presAssocID="{91FE1CA5-022B-43C7-8C30-E19DF4474969}" presName="sibTrans" presStyleCnt="0"/>
      <dgm:spPr/>
      <dgm:t>
        <a:bodyPr/>
        <a:lstStyle/>
        <a:p>
          <a:endParaRPr lang="en-US"/>
        </a:p>
      </dgm:t>
    </dgm:pt>
    <dgm:pt modelId="{18A4C151-3D61-4B11-9182-74713E5F1563}" type="pres">
      <dgm:prSet presAssocID="{9A0926BF-3C04-40FC-AE61-882DC0735773}" presName="node" presStyleLbl="node1" presStyleIdx="4" presStyleCnt="15">
        <dgm:presLayoutVars>
          <dgm:bulletEnabled val="1"/>
        </dgm:presLayoutVars>
      </dgm:prSet>
      <dgm:spPr/>
      <dgm:t>
        <a:bodyPr/>
        <a:lstStyle/>
        <a:p>
          <a:endParaRPr lang="en-US"/>
        </a:p>
      </dgm:t>
    </dgm:pt>
    <dgm:pt modelId="{9D103B1B-5AF5-4A71-9805-13C9BD4AE264}" type="pres">
      <dgm:prSet presAssocID="{969D452A-DA67-4F14-BBD5-D629A32BDF1A}" presName="sibTrans" presStyleCnt="0"/>
      <dgm:spPr/>
      <dgm:t>
        <a:bodyPr/>
        <a:lstStyle/>
        <a:p>
          <a:endParaRPr lang="en-US"/>
        </a:p>
      </dgm:t>
    </dgm:pt>
    <dgm:pt modelId="{49597308-55F3-4F31-8E6D-D366465290ED}" type="pres">
      <dgm:prSet presAssocID="{389EAA61-ADD0-4A3C-A9FB-04525483F587}" presName="node" presStyleLbl="node1" presStyleIdx="5" presStyleCnt="15">
        <dgm:presLayoutVars>
          <dgm:bulletEnabled val="1"/>
        </dgm:presLayoutVars>
      </dgm:prSet>
      <dgm:spPr/>
      <dgm:t>
        <a:bodyPr/>
        <a:lstStyle/>
        <a:p>
          <a:endParaRPr lang="en-US"/>
        </a:p>
      </dgm:t>
    </dgm:pt>
    <dgm:pt modelId="{FF973BA6-7251-444D-997E-09B69C825B79}" type="pres">
      <dgm:prSet presAssocID="{32416026-A6E5-4167-94F2-CD339A26982C}" presName="sibTrans" presStyleCnt="0"/>
      <dgm:spPr/>
      <dgm:t>
        <a:bodyPr/>
        <a:lstStyle/>
        <a:p>
          <a:endParaRPr lang="en-US"/>
        </a:p>
      </dgm:t>
    </dgm:pt>
    <dgm:pt modelId="{D451FCE6-9E72-4839-B409-2C7DFFFCE36E}" type="pres">
      <dgm:prSet presAssocID="{B79469ED-3544-45A7-A49E-6B2CC6BEB401}" presName="node" presStyleLbl="node1" presStyleIdx="6" presStyleCnt="15">
        <dgm:presLayoutVars>
          <dgm:bulletEnabled val="1"/>
        </dgm:presLayoutVars>
      </dgm:prSet>
      <dgm:spPr/>
      <dgm:t>
        <a:bodyPr/>
        <a:lstStyle/>
        <a:p>
          <a:endParaRPr lang="en-US"/>
        </a:p>
      </dgm:t>
    </dgm:pt>
    <dgm:pt modelId="{3B7E0697-25B9-4640-AF63-C91B820A0A90}" type="pres">
      <dgm:prSet presAssocID="{91E1AB92-96D2-41D0-A5AE-D7C22C56657A}" presName="sibTrans" presStyleCnt="0"/>
      <dgm:spPr/>
      <dgm:t>
        <a:bodyPr/>
        <a:lstStyle/>
        <a:p>
          <a:endParaRPr lang="en-US"/>
        </a:p>
      </dgm:t>
    </dgm:pt>
    <dgm:pt modelId="{B84D2743-7219-4727-84D3-C28927C858F3}" type="pres">
      <dgm:prSet presAssocID="{CE8075C3-EC2C-42A5-A9A0-A4E6EFB4083E}" presName="node" presStyleLbl="node1" presStyleIdx="7" presStyleCnt="15">
        <dgm:presLayoutVars>
          <dgm:bulletEnabled val="1"/>
        </dgm:presLayoutVars>
      </dgm:prSet>
      <dgm:spPr/>
      <dgm:t>
        <a:bodyPr/>
        <a:lstStyle/>
        <a:p>
          <a:endParaRPr lang="en-US"/>
        </a:p>
      </dgm:t>
    </dgm:pt>
    <dgm:pt modelId="{9A11A21C-2F66-4483-814A-D573C90DFCF6}" type="pres">
      <dgm:prSet presAssocID="{F94DDB41-646D-472D-92EF-0A12BCF25FAF}" presName="sibTrans" presStyleCnt="0"/>
      <dgm:spPr/>
      <dgm:t>
        <a:bodyPr/>
        <a:lstStyle/>
        <a:p>
          <a:endParaRPr lang="en-US"/>
        </a:p>
      </dgm:t>
    </dgm:pt>
    <dgm:pt modelId="{2176C998-41F2-49F7-ABA2-0827BDC79458}" type="pres">
      <dgm:prSet presAssocID="{3BF46C1F-7B96-44B3-8B98-5D0B103B45C9}" presName="node" presStyleLbl="node1" presStyleIdx="8" presStyleCnt="15">
        <dgm:presLayoutVars>
          <dgm:bulletEnabled val="1"/>
        </dgm:presLayoutVars>
      </dgm:prSet>
      <dgm:spPr/>
      <dgm:t>
        <a:bodyPr/>
        <a:lstStyle/>
        <a:p>
          <a:endParaRPr lang="en-US"/>
        </a:p>
      </dgm:t>
    </dgm:pt>
    <dgm:pt modelId="{B0EFC634-EC68-4AE0-879D-0088423091E4}" type="pres">
      <dgm:prSet presAssocID="{5F6F9E8A-D81F-4B3B-A7F2-1CF1F205EB3B}" presName="sibTrans" presStyleCnt="0"/>
      <dgm:spPr/>
      <dgm:t>
        <a:bodyPr/>
        <a:lstStyle/>
        <a:p>
          <a:endParaRPr lang="en-US"/>
        </a:p>
      </dgm:t>
    </dgm:pt>
    <dgm:pt modelId="{92100E94-7D05-4FC6-A1E6-626E3E0DFC28}" type="pres">
      <dgm:prSet presAssocID="{4A79797C-FAB7-4515-8A4A-31DD77542D78}" presName="node" presStyleLbl="node1" presStyleIdx="9" presStyleCnt="15">
        <dgm:presLayoutVars>
          <dgm:bulletEnabled val="1"/>
        </dgm:presLayoutVars>
      </dgm:prSet>
      <dgm:spPr/>
      <dgm:t>
        <a:bodyPr/>
        <a:lstStyle/>
        <a:p>
          <a:endParaRPr lang="en-US"/>
        </a:p>
      </dgm:t>
    </dgm:pt>
    <dgm:pt modelId="{7C70012D-4E6F-49AE-A8D9-9A4DCFA81854}" type="pres">
      <dgm:prSet presAssocID="{527DD514-FE26-4666-99C8-D0B85615F2AC}" presName="sibTrans" presStyleCnt="0"/>
      <dgm:spPr/>
      <dgm:t>
        <a:bodyPr/>
        <a:lstStyle/>
        <a:p>
          <a:endParaRPr lang="en-US"/>
        </a:p>
      </dgm:t>
    </dgm:pt>
    <dgm:pt modelId="{AA83B35B-1E91-4415-A66E-993A23B746EE}" type="pres">
      <dgm:prSet presAssocID="{CEB727FA-5771-4EDF-B254-E2D57ADB972F}" presName="node" presStyleLbl="node1" presStyleIdx="10" presStyleCnt="15">
        <dgm:presLayoutVars>
          <dgm:bulletEnabled val="1"/>
        </dgm:presLayoutVars>
      </dgm:prSet>
      <dgm:spPr/>
      <dgm:t>
        <a:bodyPr/>
        <a:lstStyle/>
        <a:p>
          <a:endParaRPr lang="en-US"/>
        </a:p>
      </dgm:t>
    </dgm:pt>
    <dgm:pt modelId="{281C086A-BC5C-4A9B-9BD3-8B08F7D54A96}" type="pres">
      <dgm:prSet presAssocID="{78570B44-9793-4C07-8CF5-1AF4DAAE1793}" presName="sibTrans" presStyleCnt="0"/>
      <dgm:spPr/>
      <dgm:t>
        <a:bodyPr/>
        <a:lstStyle/>
        <a:p>
          <a:endParaRPr lang="en-US"/>
        </a:p>
      </dgm:t>
    </dgm:pt>
    <dgm:pt modelId="{0DBE4AF3-65DA-4E1C-AB17-EA40CBF9D814}" type="pres">
      <dgm:prSet presAssocID="{47CECE54-61B5-45F1-B69B-37C161152489}" presName="node" presStyleLbl="node1" presStyleIdx="11" presStyleCnt="15">
        <dgm:presLayoutVars>
          <dgm:bulletEnabled val="1"/>
        </dgm:presLayoutVars>
      </dgm:prSet>
      <dgm:spPr/>
      <dgm:t>
        <a:bodyPr/>
        <a:lstStyle/>
        <a:p>
          <a:endParaRPr lang="en-US"/>
        </a:p>
      </dgm:t>
    </dgm:pt>
    <dgm:pt modelId="{57DA5005-3F51-4482-B123-47056456D2A3}" type="pres">
      <dgm:prSet presAssocID="{EAF19F81-4C72-4AA6-BCBC-4B6C8263A505}" presName="sibTrans" presStyleCnt="0"/>
      <dgm:spPr/>
      <dgm:t>
        <a:bodyPr/>
        <a:lstStyle/>
        <a:p>
          <a:endParaRPr lang="en-US"/>
        </a:p>
      </dgm:t>
    </dgm:pt>
    <dgm:pt modelId="{2A9D5B97-91E6-43CE-8155-6B34685634CF}" type="pres">
      <dgm:prSet presAssocID="{7110C8FB-5A7C-4203-91FC-6603B73D3439}" presName="node" presStyleLbl="node1" presStyleIdx="12" presStyleCnt="15">
        <dgm:presLayoutVars>
          <dgm:bulletEnabled val="1"/>
        </dgm:presLayoutVars>
      </dgm:prSet>
      <dgm:spPr/>
      <dgm:t>
        <a:bodyPr/>
        <a:lstStyle/>
        <a:p>
          <a:endParaRPr lang="en-US"/>
        </a:p>
      </dgm:t>
    </dgm:pt>
    <dgm:pt modelId="{CCDCDCA0-6894-4BF1-A7E3-6A13BD77B71E}" type="pres">
      <dgm:prSet presAssocID="{4770965E-E757-4CD4-9758-AF41B93E6422}" presName="sibTrans" presStyleCnt="0"/>
      <dgm:spPr/>
      <dgm:t>
        <a:bodyPr/>
        <a:lstStyle/>
        <a:p>
          <a:endParaRPr lang="en-US"/>
        </a:p>
      </dgm:t>
    </dgm:pt>
    <dgm:pt modelId="{62CD90B2-7803-4AF3-B791-238943781A4D}" type="pres">
      <dgm:prSet presAssocID="{B1D403EF-72A4-4451-871A-29B360762CC7}" presName="node" presStyleLbl="node1" presStyleIdx="13" presStyleCnt="15">
        <dgm:presLayoutVars>
          <dgm:bulletEnabled val="1"/>
        </dgm:presLayoutVars>
      </dgm:prSet>
      <dgm:spPr/>
      <dgm:t>
        <a:bodyPr/>
        <a:lstStyle/>
        <a:p>
          <a:endParaRPr lang="en-US"/>
        </a:p>
      </dgm:t>
    </dgm:pt>
    <dgm:pt modelId="{B3CE7531-1356-415C-A0D8-16D89E276F83}" type="pres">
      <dgm:prSet presAssocID="{BE7EAC03-4D2F-4653-B0E6-C6A57C4B3349}" presName="sibTrans" presStyleCnt="0"/>
      <dgm:spPr/>
      <dgm:t>
        <a:bodyPr/>
        <a:lstStyle/>
        <a:p>
          <a:endParaRPr lang="en-US"/>
        </a:p>
      </dgm:t>
    </dgm:pt>
    <dgm:pt modelId="{1792FC26-8479-4589-92BE-B29E5A597C39}" type="pres">
      <dgm:prSet presAssocID="{DD3957D0-52E9-40A5-9A86-941380B6144D}" presName="node" presStyleLbl="node1" presStyleIdx="14" presStyleCnt="15">
        <dgm:presLayoutVars>
          <dgm:bulletEnabled val="1"/>
        </dgm:presLayoutVars>
      </dgm:prSet>
      <dgm:spPr/>
      <dgm:t>
        <a:bodyPr/>
        <a:lstStyle/>
        <a:p>
          <a:endParaRPr lang="en-US"/>
        </a:p>
      </dgm:t>
    </dgm:pt>
  </dgm:ptLst>
  <dgm:cxnLst>
    <dgm:cxn modelId="{6DEA32ED-F143-4C3F-BBBE-01B64DCC1E31}" srcId="{2E8CBE53-0250-47EE-90AC-32D54ACA9FC3}" destId="{4A79797C-FAB7-4515-8A4A-31DD77542D78}" srcOrd="9" destOrd="0" parTransId="{CAB40487-FC95-4494-B817-FB103FDA147A}" sibTransId="{527DD514-FE26-4666-99C8-D0B85615F2AC}"/>
    <dgm:cxn modelId="{7AB3584D-CD1E-4689-B7BC-89507B83ECE1}" type="presOf" srcId="{CEB727FA-5771-4EDF-B254-E2D57ADB972F}" destId="{AA83B35B-1E91-4415-A66E-993A23B746EE}" srcOrd="0" destOrd="0" presId="urn:microsoft.com/office/officeart/2005/8/layout/default#5"/>
    <dgm:cxn modelId="{C7068AD6-B4AA-400F-9E83-3A6CF0CB861C}" type="presOf" srcId="{9A0926BF-3C04-40FC-AE61-882DC0735773}" destId="{18A4C151-3D61-4B11-9182-74713E5F1563}" srcOrd="0" destOrd="0" presId="urn:microsoft.com/office/officeart/2005/8/layout/default#5"/>
    <dgm:cxn modelId="{AC36C421-FC33-457F-B61C-58AB429705BC}" type="presOf" srcId="{DD3957D0-52E9-40A5-9A86-941380B6144D}" destId="{1792FC26-8479-4589-92BE-B29E5A597C39}" srcOrd="0" destOrd="0" presId="urn:microsoft.com/office/officeart/2005/8/layout/default#5"/>
    <dgm:cxn modelId="{A871D931-7A4F-480E-A48C-6C2ADEC4C1C2}" srcId="{2E8CBE53-0250-47EE-90AC-32D54ACA9FC3}" destId="{659A8A03-7E88-4F1C-935F-67C6E5293FF7}" srcOrd="2" destOrd="0" parTransId="{D790ABA6-15B1-4C48-85BD-9B3381E872BA}" sibTransId="{D6383685-2939-483A-9D04-198ED7EF8335}"/>
    <dgm:cxn modelId="{A05CC7F0-B228-4C83-AB27-CFD693D6DE28}" type="presOf" srcId="{EE3B180D-20F5-4E79-B1DE-25F06A195E40}" destId="{1E12B8B5-681B-42B7-A8D7-61CBDC080C77}" srcOrd="0" destOrd="0" presId="urn:microsoft.com/office/officeart/2005/8/layout/default#5"/>
    <dgm:cxn modelId="{0832FE51-D7E9-4510-9FD3-3F4211777443}" srcId="{2E8CBE53-0250-47EE-90AC-32D54ACA9FC3}" destId="{B1D403EF-72A4-4451-871A-29B360762CC7}" srcOrd="13" destOrd="0" parTransId="{1B2FAAE2-E035-4C91-B3DF-71DB4F4DC3AC}" sibTransId="{BE7EAC03-4D2F-4653-B0E6-C6A57C4B3349}"/>
    <dgm:cxn modelId="{1AD213D7-9D3E-400A-ABCB-0E2ACBD351E8}" srcId="{2E8CBE53-0250-47EE-90AC-32D54ACA9FC3}" destId="{389EAA61-ADD0-4A3C-A9FB-04525483F587}" srcOrd="5" destOrd="0" parTransId="{2E5630C8-7ADC-4A34-9C9A-4BC4AE89BC33}" sibTransId="{32416026-A6E5-4167-94F2-CD339A26982C}"/>
    <dgm:cxn modelId="{7C9F25F8-4E46-4464-BDFF-03BBF10605EB}" srcId="{2E8CBE53-0250-47EE-90AC-32D54ACA9FC3}" destId="{CEB727FA-5771-4EDF-B254-E2D57ADB972F}" srcOrd="10" destOrd="0" parTransId="{03BD2784-5E62-4F86-85FC-B39F1C764427}" sibTransId="{78570B44-9793-4C07-8CF5-1AF4DAAE1793}"/>
    <dgm:cxn modelId="{6AD98631-65DF-4849-990B-FDEBC9DF05C3}" srcId="{2E8CBE53-0250-47EE-90AC-32D54ACA9FC3}" destId="{47CECE54-61B5-45F1-B69B-37C161152489}" srcOrd="11" destOrd="0" parTransId="{43B09205-C71D-42FC-9EE6-C9D09FEED1CD}" sibTransId="{EAF19F81-4C72-4AA6-BCBC-4B6C8263A505}"/>
    <dgm:cxn modelId="{9E730977-877C-4652-A45F-7F6C6B8D6C1B}" type="presOf" srcId="{B1D403EF-72A4-4451-871A-29B360762CC7}" destId="{62CD90B2-7803-4AF3-B791-238943781A4D}" srcOrd="0" destOrd="0" presId="urn:microsoft.com/office/officeart/2005/8/layout/default#5"/>
    <dgm:cxn modelId="{B1928D6F-FD3A-4615-8BE8-BB4C25A1332F}" srcId="{2E8CBE53-0250-47EE-90AC-32D54ACA9FC3}" destId="{3BF46C1F-7B96-44B3-8B98-5D0B103B45C9}" srcOrd="8" destOrd="0" parTransId="{54770C46-2626-4EA1-84DF-AFC19D5EA452}" sibTransId="{5F6F9E8A-D81F-4B3B-A7F2-1CF1F205EB3B}"/>
    <dgm:cxn modelId="{5DC89CD2-0CDA-415B-BE4C-0CAED8C29C9E}" type="presOf" srcId="{C81A5DDE-E8C8-4C61-8EB5-6894E07E3577}" destId="{67010C69-83BD-4DCF-BF25-D81DB8D308A9}" srcOrd="0" destOrd="0" presId="urn:microsoft.com/office/officeart/2005/8/layout/default#5"/>
    <dgm:cxn modelId="{3C8087CA-62BB-400F-8EB9-0A2709815405}" type="presOf" srcId="{B79469ED-3544-45A7-A49E-6B2CC6BEB401}" destId="{D451FCE6-9E72-4839-B409-2C7DFFFCE36E}" srcOrd="0" destOrd="0" presId="urn:microsoft.com/office/officeart/2005/8/layout/default#5"/>
    <dgm:cxn modelId="{E68C82E9-049F-4533-94AF-21A762C26E0F}" type="presOf" srcId="{47CECE54-61B5-45F1-B69B-37C161152489}" destId="{0DBE4AF3-65DA-4E1C-AB17-EA40CBF9D814}" srcOrd="0" destOrd="0" presId="urn:microsoft.com/office/officeart/2005/8/layout/default#5"/>
    <dgm:cxn modelId="{508835F8-5E2E-496C-ADA4-76B1E1350655}" srcId="{2E8CBE53-0250-47EE-90AC-32D54ACA9FC3}" destId="{EE32E53B-5236-47D0-BD6E-E5E342EFA03A}" srcOrd="1" destOrd="0" parTransId="{976C4FE4-055C-4699-B99D-AB749FF3FAD4}" sibTransId="{2EDC2B4A-DDE0-4669-BDD1-07974B934ECB}"/>
    <dgm:cxn modelId="{41B097A2-1C69-4F61-BAAF-D56839EAC765}" type="presOf" srcId="{7110C8FB-5A7C-4203-91FC-6603B73D3439}" destId="{2A9D5B97-91E6-43CE-8155-6B34685634CF}" srcOrd="0" destOrd="0" presId="urn:microsoft.com/office/officeart/2005/8/layout/default#5"/>
    <dgm:cxn modelId="{AB110FAE-7780-4D22-A5F2-0EF73CCEDD70}" type="presOf" srcId="{EE32E53B-5236-47D0-BD6E-E5E342EFA03A}" destId="{5C98B3C8-2DBD-4CE5-BE6D-FA73371ADF6A}" srcOrd="0" destOrd="0" presId="urn:microsoft.com/office/officeart/2005/8/layout/default#5"/>
    <dgm:cxn modelId="{605F4E10-15BC-47D1-8742-C4AE3372FB07}" type="presOf" srcId="{4A79797C-FAB7-4515-8A4A-31DD77542D78}" destId="{92100E94-7D05-4FC6-A1E6-626E3E0DFC28}" srcOrd="0" destOrd="0" presId="urn:microsoft.com/office/officeart/2005/8/layout/default#5"/>
    <dgm:cxn modelId="{E6F6487D-054C-4125-B753-6AE20CA9241B}" srcId="{2E8CBE53-0250-47EE-90AC-32D54ACA9FC3}" destId="{9A0926BF-3C04-40FC-AE61-882DC0735773}" srcOrd="4" destOrd="0" parTransId="{6DB69356-5417-4B14-A618-5E9F8A1B4322}" sibTransId="{969D452A-DA67-4F14-BBD5-D629A32BDF1A}"/>
    <dgm:cxn modelId="{51C0550C-D12A-488B-82B0-2138A24CC4B8}" type="presOf" srcId="{2E8CBE53-0250-47EE-90AC-32D54ACA9FC3}" destId="{A54C785A-16A4-46D6-8E81-9E883A32A471}" srcOrd="0" destOrd="0" presId="urn:microsoft.com/office/officeart/2005/8/layout/default#5"/>
    <dgm:cxn modelId="{FAEE49BB-59F4-4ACA-8A2A-F9D667B42D47}" srcId="{2E8CBE53-0250-47EE-90AC-32D54ACA9FC3}" destId="{7110C8FB-5A7C-4203-91FC-6603B73D3439}" srcOrd="12" destOrd="0" parTransId="{3C9E655E-6FA0-4A37-864D-50C25480A180}" sibTransId="{4770965E-E757-4CD4-9758-AF41B93E6422}"/>
    <dgm:cxn modelId="{F6753DED-03D5-4DFD-8BDE-080446588754}" type="presOf" srcId="{3BF46C1F-7B96-44B3-8B98-5D0B103B45C9}" destId="{2176C998-41F2-49F7-ABA2-0827BDC79458}" srcOrd="0" destOrd="0" presId="urn:microsoft.com/office/officeart/2005/8/layout/default#5"/>
    <dgm:cxn modelId="{B0E8B15C-400B-405E-B0A2-1109FF2F743D}" srcId="{2E8CBE53-0250-47EE-90AC-32D54ACA9FC3}" destId="{C81A5DDE-E8C8-4C61-8EB5-6894E07E3577}" srcOrd="3" destOrd="0" parTransId="{EE51AD3D-3645-42B8-B4C9-36B33A927AE1}" sibTransId="{91FE1CA5-022B-43C7-8C30-E19DF4474969}"/>
    <dgm:cxn modelId="{F851D33F-8E5A-4AD5-A026-699F24C6D5CD}" type="presOf" srcId="{659A8A03-7E88-4F1C-935F-67C6E5293FF7}" destId="{BA49D182-6B11-46D0-A3F4-192EE6330D15}" srcOrd="0" destOrd="0" presId="urn:microsoft.com/office/officeart/2005/8/layout/default#5"/>
    <dgm:cxn modelId="{F5CE90B7-D05A-4311-9E87-17A0684BC951}" srcId="{2E8CBE53-0250-47EE-90AC-32D54ACA9FC3}" destId="{DD3957D0-52E9-40A5-9A86-941380B6144D}" srcOrd="14" destOrd="0" parTransId="{AB00CD05-F760-426F-83AB-E6F5A23740C9}" sibTransId="{C17B8B53-318E-49E1-B6A7-ED6B6C30483E}"/>
    <dgm:cxn modelId="{F910996D-4224-4CA8-818A-F0254400B29B}" srcId="{2E8CBE53-0250-47EE-90AC-32D54ACA9FC3}" destId="{B79469ED-3544-45A7-A49E-6B2CC6BEB401}" srcOrd="6" destOrd="0" parTransId="{62FFAA11-B2E7-4D3C-8426-C3E2356E834B}" sibTransId="{91E1AB92-96D2-41D0-A5AE-D7C22C56657A}"/>
    <dgm:cxn modelId="{1F48C3C2-FFF9-481C-8AC0-F8C4FF9528C9}" srcId="{2E8CBE53-0250-47EE-90AC-32D54ACA9FC3}" destId="{EE3B180D-20F5-4E79-B1DE-25F06A195E40}" srcOrd="0" destOrd="0" parTransId="{FC5A4050-DEF7-47C4-A210-524693E9DFB1}" sibTransId="{5F1DA8A0-083F-4368-A7CF-5798BA3BD5E7}"/>
    <dgm:cxn modelId="{21054665-7D1F-43C3-BB09-FD92C8D09983}" type="presOf" srcId="{389EAA61-ADD0-4A3C-A9FB-04525483F587}" destId="{49597308-55F3-4F31-8E6D-D366465290ED}" srcOrd="0" destOrd="0" presId="urn:microsoft.com/office/officeart/2005/8/layout/default#5"/>
    <dgm:cxn modelId="{4DD9844D-010B-4474-AA0D-78EAC546678C}" srcId="{2E8CBE53-0250-47EE-90AC-32D54ACA9FC3}" destId="{CE8075C3-EC2C-42A5-A9A0-A4E6EFB4083E}" srcOrd="7" destOrd="0" parTransId="{9CFE04F7-E4B8-4558-A285-667BC4DE03B1}" sibTransId="{F94DDB41-646D-472D-92EF-0A12BCF25FAF}"/>
    <dgm:cxn modelId="{15EA255B-D06E-49B9-BC2F-1D34928CF9DB}" type="presOf" srcId="{CE8075C3-EC2C-42A5-A9A0-A4E6EFB4083E}" destId="{B84D2743-7219-4727-84D3-C28927C858F3}" srcOrd="0" destOrd="0" presId="urn:microsoft.com/office/officeart/2005/8/layout/default#5"/>
    <dgm:cxn modelId="{7E7CE0A5-F9AF-40DD-86B1-6FF0B2F49D8E}" type="presParOf" srcId="{A54C785A-16A4-46D6-8E81-9E883A32A471}" destId="{1E12B8B5-681B-42B7-A8D7-61CBDC080C77}" srcOrd="0" destOrd="0" presId="urn:microsoft.com/office/officeart/2005/8/layout/default#5"/>
    <dgm:cxn modelId="{0CFE5DDE-602D-4608-8305-1E65C2CE3028}" type="presParOf" srcId="{A54C785A-16A4-46D6-8E81-9E883A32A471}" destId="{7194D1A0-51E9-4D8B-B9AC-6BE469433BA2}" srcOrd="1" destOrd="0" presId="urn:microsoft.com/office/officeart/2005/8/layout/default#5"/>
    <dgm:cxn modelId="{51491923-30D9-4D84-B97B-C4B7192E8E8D}" type="presParOf" srcId="{A54C785A-16A4-46D6-8E81-9E883A32A471}" destId="{5C98B3C8-2DBD-4CE5-BE6D-FA73371ADF6A}" srcOrd="2" destOrd="0" presId="urn:microsoft.com/office/officeart/2005/8/layout/default#5"/>
    <dgm:cxn modelId="{A99D460E-565C-4A32-8384-4CAF7B0C4893}" type="presParOf" srcId="{A54C785A-16A4-46D6-8E81-9E883A32A471}" destId="{76F58E3A-E067-46E1-8316-E619CC3284E0}" srcOrd="3" destOrd="0" presId="urn:microsoft.com/office/officeart/2005/8/layout/default#5"/>
    <dgm:cxn modelId="{62C5E916-24BB-452F-884F-046CA45AF88B}" type="presParOf" srcId="{A54C785A-16A4-46D6-8E81-9E883A32A471}" destId="{BA49D182-6B11-46D0-A3F4-192EE6330D15}" srcOrd="4" destOrd="0" presId="urn:microsoft.com/office/officeart/2005/8/layout/default#5"/>
    <dgm:cxn modelId="{9AE2812B-2204-43B3-9596-0E4518F2A178}" type="presParOf" srcId="{A54C785A-16A4-46D6-8E81-9E883A32A471}" destId="{D737F504-B82C-48B8-A680-AD27FF78F81B}" srcOrd="5" destOrd="0" presId="urn:microsoft.com/office/officeart/2005/8/layout/default#5"/>
    <dgm:cxn modelId="{18328007-9F84-49FE-8E9F-D17E447064A4}" type="presParOf" srcId="{A54C785A-16A4-46D6-8E81-9E883A32A471}" destId="{67010C69-83BD-4DCF-BF25-D81DB8D308A9}" srcOrd="6" destOrd="0" presId="urn:microsoft.com/office/officeart/2005/8/layout/default#5"/>
    <dgm:cxn modelId="{49A347DC-A96F-4961-B41F-72C19EEF8F06}" type="presParOf" srcId="{A54C785A-16A4-46D6-8E81-9E883A32A471}" destId="{61B299CC-878D-4CD9-A68E-F3F0F42F8C13}" srcOrd="7" destOrd="0" presId="urn:microsoft.com/office/officeart/2005/8/layout/default#5"/>
    <dgm:cxn modelId="{0B543A12-5588-407B-BF5C-BBD8AC6D4B63}" type="presParOf" srcId="{A54C785A-16A4-46D6-8E81-9E883A32A471}" destId="{18A4C151-3D61-4B11-9182-74713E5F1563}" srcOrd="8" destOrd="0" presId="urn:microsoft.com/office/officeart/2005/8/layout/default#5"/>
    <dgm:cxn modelId="{90FC442F-8192-4992-8A92-5817582EBEA0}" type="presParOf" srcId="{A54C785A-16A4-46D6-8E81-9E883A32A471}" destId="{9D103B1B-5AF5-4A71-9805-13C9BD4AE264}" srcOrd="9" destOrd="0" presId="urn:microsoft.com/office/officeart/2005/8/layout/default#5"/>
    <dgm:cxn modelId="{62F191D2-B36D-47E7-867D-A20686E689E6}" type="presParOf" srcId="{A54C785A-16A4-46D6-8E81-9E883A32A471}" destId="{49597308-55F3-4F31-8E6D-D366465290ED}" srcOrd="10" destOrd="0" presId="urn:microsoft.com/office/officeart/2005/8/layout/default#5"/>
    <dgm:cxn modelId="{F382CB67-1CB2-4AD6-894A-4A33316A3C24}" type="presParOf" srcId="{A54C785A-16A4-46D6-8E81-9E883A32A471}" destId="{FF973BA6-7251-444D-997E-09B69C825B79}" srcOrd="11" destOrd="0" presId="urn:microsoft.com/office/officeart/2005/8/layout/default#5"/>
    <dgm:cxn modelId="{17B05345-412E-45DB-9BF8-3DF838266885}" type="presParOf" srcId="{A54C785A-16A4-46D6-8E81-9E883A32A471}" destId="{D451FCE6-9E72-4839-B409-2C7DFFFCE36E}" srcOrd="12" destOrd="0" presId="urn:microsoft.com/office/officeart/2005/8/layout/default#5"/>
    <dgm:cxn modelId="{CF11FB55-0273-41DF-A93D-38033A4762B2}" type="presParOf" srcId="{A54C785A-16A4-46D6-8E81-9E883A32A471}" destId="{3B7E0697-25B9-4640-AF63-C91B820A0A90}" srcOrd="13" destOrd="0" presId="urn:microsoft.com/office/officeart/2005/8/layout/default#5"/>
    <dgm:cxn modelId="{CE7124FF-E137-4BF3-B3C8-752DF0ACE914}" type="presParOf" srcId="{A54C785A-16A4-46D6-8E81-9E883A32A471}" destId="{B84D2743-7219-4727-84D3-C28927C858F3}" srcOrd="14" destOrd="0" presId="urn:microsoft.com/office/officeart/2005/8/layout/default#5"/>
    <dgm:cxn modelId="{3F117716-4189-4A05-BA2D-653AD194A271}" type="presParOf" srcId="{A54C785A-16A4-46D6-8E81-9E883A32A471}" destId="{9A11A21C-2F66-4483-814A-D573C90DFCF6}" srcOrd="15" destOrd="0" presId="urn:microsoft.com/office/officeart/2005/8/layout/default#5"/>
    <dgm:cxn modelId="{F92F38E4-19B6-4A0C-99CF-D4926ECC45E7}" type="presParOf" srcId="{A54C785A-16A4-46D6-8E81-9E883A32A471}" destId="{2176C998-41F2-49F7-ABA2-0827BDC79458}" srcOrd="16" destOrd="0" presId="urn:microsoft.com/office/officeart/2005/8/layout/default#5"/>
    <dgm:cxn modelId="{8F5BA272-7737-41DD-9512-AA382B7C9433}" type="presParOf" srcId="{A54C785A-16A4-46D6-8E81-9E883A32A471}" destId="{B0EFC634-EC68-4AE0-879D-0088423091E4}" srcOrd="17" destOrd="0" presId="urn:microsoft.com/office/officeart/2005/8/layout/default#5"/>
    <dgm:cxn modelId="{995EA168-AA52-4491-B462-BF98CF079533}" type="presParOf" srcId="{A54C785A-16A4-46D6-8E81-9E883A32A471}" destId="{92100E94-7D05-4FC6-A1E6-626E3E0DFC28}" srcOrd="18" destOrd="0" presId="urn:microsoft.com/office/officeart/2005/8/layout/default#5"/>
    <dgm:cxn modelId="{7D6D8B66-68CD-4220-99F3-88F99E208634}" type="presParOf" srcId="{A54C785A-16A4-46D6-8E81-9E883A32A471}" destId="{7C70012D-4E6F-49AE-A8D9-9A4DCFA81854}" srcOrd="19" destOrd="0" presId="urn:microsoft.com/office/officeart/2005/8/layout/default#5"/>
    <dgm:cxn modelId="{8FFB4820-6209-4913-A9B4-37787E9B6A6B}" type="presParOf" srcId="{A54C785A-16A4-46D6-8E81-9E883A32A471}" destId="{AA83B35B-1E91-4415-A66E-993A23B746EE}" srcOrd="20" destOrd="0" presId="urn:microsoft.com/office/officeart/2005/8/layout/default#5"/>
    <dgm:cxn modelId="{082AAD65-994C-49B3-B44A-96DAAB524AA6}" type="presParOf" srcId="{A54C785A-16A4-46D6-8E81-9E883A32A471}" destId="{281C086A-BC5C-4A9B-9BD3-8B08F7D54A96}" srcOrd="21" destOrd="0" presId="urn:microsoft.com/office/officeart/2005/8/layout/default#5"/>
    <dgm:cxn modelId="{7BA09823-31C3-4F2E-A159-B84500BB4A8F}" type="presParOf" srcId="{A54C785A-16A4-46D6-8E81-9E883A32A471}" destId="{0DBE4AF3-65DA-4E1C-AB17-EA40CBF9D814}" srcOrd="22" destOrd="0" presId="urn:microsoft.com/office/officeart/2005/8/layout/default#5"/>
    <dgm:cxn modelId="{555CF271-6F43-4654-9C98-F784DFC0D776}" type="presParOf" srcId="{A54C785A-16A4-46D6-8E81-9E883A32A471}" destId="{57DA5005-3F51-4482-B123-47056456D2A3}" srcOrd="23" destOrd="0" presId="urn:microsoft.com/office/officeart/2005/8/layout/default#5"/>
    <dgm:cxn modelId="{E6050D3D-3C4E-4CE1-ABA9-DFF21BB9E07C}" type="presParOf" srcId="{A54C785A-16A4-46D6-8E81-9E883A32A471}" destId="{2A9D5B97-91E6-43CE-8155-6B34685634CF}" srcOrd="24" destOrd="0" presId="urn:microsoft.com/office/officeart/2005/8/layout/default#5"/>
    <dgm:cxn modelId="{F3DF817D-0049-474D-84BC-2CE66566E47E}" type="presParOf" srcId="{A54C785A-16A4-46D6-8E81-9E883A32A471}" destId="{CCDCDCA0-6894-4BF1-A7E3-6A13BD77B71E}" srcOrd="25" destOrd="0" presId="urn:microsoft.com/office/officeart/2005/8/layout/default#5"/>
    <dgm:cxn modelId="{BB31EB0F-52F9-4785-A4F8-67516EC68762}" type="presParOf" srcId="{A54C785A-16A4-46D6-8E81-9E883A32A471}" destId="{62CD90B2-7803-4AF3-B791-238943781A4D}" srcOrd="26" destOrd="0" presId="urn:microsoft.com/office/officeart/2005/8/layout/default#5"/>
    <dgm:cxn modelId="{59314A4B-FB92-4E13-821E-A48ECF814A93}" type="presParOf" srcId="{A54C785A-16A4-46D6-8E81-9E883A32A471}" destId="{B3CE7531-1356-415C-A0D8-16D89E276F83}" srcOrd="27" destOrd="0" presId="urn:microsoft.com/office/officeart/2005/8/layout/default#5"/>
    <dgm:cxn modelId="{E926C293-8361-4EFA-98A7-E8B6CF552DEA}" type="presParOf" srcId="{A54C785A-16A4-46D6-8E81-9E883A32A471}" destId="{1792FC26-8479-4589-92BE-B29E5A597C39}" srcOrd="28" destOrd="0" presId="urn:microsoft.com/office/officeart/2005/8/layout/default#5"/>
  </dgm:cxnLst>
  <dgm:bg>
    <a:noFill/>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E70BBCD-894D-4451-9D68-6DCCFB754F2F}" type="doc">
      <dgm:prSet loTypeId="urn:microsoft.com/office/officeart/2005/8/layout/vList5" loCatId="list" qsTypeId="urn:microsoft.com/office/officeart/2005/8/quickstyle/3d1" qsCatId="3D" csTypeId="urn:microsoft.com/office/officeart/2005/8/colors/accent4_2" csCatId="accent4" phldr="1"/>
      <dgm:spPr/>
      <dgm:t>
        <a:bodyPr/>
        <a:lstStyle/>
        <a:p>
          <a:endParaRPr lang="en-US"/>
        </a:p>
      </dgm:t>
    </dgm:pt>
    <dgm:pt modelId="{84282EBB-1AF6-49B4-B429-C4FAB483E139}">
      <dgm:prSet phldrT="[Text]" custT="1"/>
      <dgm:spPr/>
      <dgm:t>
        <a:bodyPr/>
        <a:lstStyle/>
        <a:p>
          <a:r>
            <a:rPr lang="en-US" sz="6000" b="1" dirty="0" smtClean="0"/>
            <a:t>ICD-9</a:t>
          </a:r>
          <a:endParaRPr lang="en-US" sz="6000" b="1" dirty="0"/>
        </a:p>
      </dgm:t>
      <dgm:extLst>
        <a:ext uri="{E40237B7-FDA0-4F09-8148-C483321AD2D9}">
          <dgm14:cNvPr xmlns:dgm14="http://schemas.microsoft.com/office/drawing/2010/diagram" xmlns="" id="0" name="" descr="ICD-9&#10; V04.81, Need for prophylactic vaccination and inoculation against influenza &#10;ICD-10&#10; Z23, Encounter for immunization&#10;"/>
        </a:ext>
      </dgm:extLst>
    </dgm:pt>
    <dgm:pt modelId="{C10C33B2-8278-4417-851E-B9E6DD0638BE}" type="parTrans" cxnId="{AD74A882-2C5B-4801-90E5-11D67F04F4F0}">
      <dgm:prSet/>
      <dgm:spPr/>
      <dgm:t>
        <a:bodyPr/>
        <a:lstStyle/>
        <a:p>
          <a:endParaRPr lang="en-US"/>
        </a:p>
      </dgm:t>
    </dgm:pt>
    <dgm:pt modelId="{09D29285-D7C9-4E4D-AE96-9197E966B554}" type="sibTrans" cxnId="{AD74A882-2C5B-4801-90E5-11D67F04F4F0}">
      <dgm:prSet/>
      <dgm:spPr/>
      <dgm:t>
        <a:bodyPr/>
        <a:lstStyle/>
        <a:p>
          <a:endParaRPr lang="en-US"/>
        </a:p>
      </dgm:t>
    </dgm:pt>
    <dgm:pt modelId="{BCED7065-03FD-47D1-94BD-542F2D1ECE87}">
      <dgm:prSet phldrT="[Text]"/>
      <dgm:spPr/>
      <dgm:t>
        <a:bodyPr/>
        <a:lstStyle/>
        <a:p>
          <a:r>
            <a:rPr lang="en-US" dirty="0" smtClean="0"/>
            <a:t>V04.81, Need for prophylactic vaccination and inoculation against influenza </a:t>
          </a:r>
          <a:endParaRPr lang="en-US" dirty="0"/>
        </a:p>
      </dgm:t>
      <dgm:extLst>
        <a:ext uri="{E40237B7-FDA0-4F09-8148-C483321AD2D9}">
          <dgm14:cNvPr xmlns:dgm14="http://schemas.microsoft.com/office/drawing/2010/diagram" xmlns="" id="0" name="" descr="ICD-9&#10; V04.81, Need for prophylactic vaccination and inoculation against influenza &#10;ICD-10&#10; Z23, Encounter for immunization&#10;"/>
        </a:ext>
      </dgm:extLst>
    </dgm:pt>
    <dgm:pt modelId="{6F1CC2E2-7ECB-42DA-A682-1A25C18FF4FE}" type="parTrans" cxnId="{110C58A9-3CDB-43BE-9AB7-9C1227FCFA8F}">
      <dgm:prSet/>
      <dgm:spPr/>
      <dgm:t>
        <a:bodyPr/>
        <a:lstStyle/>
        <a:p>
          <a:endParaRPr lang="en-US"/>
        </a:p>
      </dgm:t>
    </dgm:pt>
    <dgm:pt modelId="{C39810A7-4003-4C39-A8D1-69962FC92B64}" type="sibTrans" cxnId="{110C58A9-3CDB-43BE-9AB7-9C1227FCFA8F}">
      <dgm:prSet/>
      <dgm:spPr/>
      <dgm:t>
        <a:bodyPr/>
        <a:lstStyle/>
        <a:p>
          <a:endParaRPr lang="en-US"/>
        </a:p>
      </dgm:t>
    </dgm:pt>
    <dgm:pt modelId="{E25F71E7-30D5-491C-B8A3-B418FECD8220}">
      <dgm:prSet phldrT="[Text]"/>
      <dgm:spPr>
        <a:solidFill>
          <a:srgbClr val="4C3A96"/>
        </a:solidFill>
      </dgm:spPr>
      <dgm:t>
        <a:bodyPr/>
        <a:lstStyle/>
        <a:p>
          <a:r>
            <a:rPr lang="en-US" b="1" dirty="0" smtClean="0"/>
            <a:t>ICD-10</a:t>
          </a:r>
          <a:endParaRPr lang="en-US" b="1" dirty="0"/>
        </a:p>
      </dgm:t>
      <dgm:extLst>
        <a:ext uri="{E40237B7-FDA0-4F09-8148-C483321AD2D9}">
          <dgm14:cNvPr xmlns:dgm14="http://schemas.microsoft.com/office/drawing/2010/diagram" xmlns="" id="0" name="" descr="ICD-9&#10; V04.81, Need for prophylactic vaccination and inoculation against influenza &#10;ICD-10&#10; Z23, Encounter for immunization&#10;"/>
        </a:ext>
      </dgm:extLst>
    </dgm:pt>
    <dgm:pt modelId="{C4C617C5-2804-4DFC-B300-316C2DFC2B7D}" type="parTrans" cxnId="{5691D95D-ECCD-497A-88CF-8FDAA7302487}">
      <dgm:prSet/>
      <dgm:spPr/>
      <dgm:t>
        <a:bodyPr/>
        <a:lstStyle/>
        <a:p>
          <a:endParaRPr lang="en-US"/>
        </a:p>
      </dgm:t>
    </dgm:pt>
    <dgm:pt modelId="{B84E367B-0DF4-4767-96BF-1C8891A0B1F0}" type="sibTrans" cxnId="{5691D95D-ECCD-497A-88CF-8FDAA7302487}">
      <dgm:prSet/>
      <dgm:spPr/>
      <dgm:t>
        <a:bodyPr/>
        <a:lstStyle/>
        <a:p>
          <a:endParaRPr lang="en-US"/>
        </a:p>
      </dgm:t>
    </dgm:pt>
    <dgm:pt modelId="{06DE7F08-6F5A-4956-85D2-096F09894D59}">
      <dgm:prSet phldrT="[Text]"/>
      <dgm:spPr/>
      <dgm:t>
        <a:bodyPr/>
        <a:lstStyle/>
        <a:p>
          <a:r>
            <a:rPr lang="en-US" dirty="0" smtClean="0"/>
            <a:t>Z23, Encounter for immunization</a:t>
          </a:r>
          <a:endParaRPr lang="en-US" dirty="0"/>
        </a:p>
      </dgm:t>
      <dgm:extLst>
        <a:ext uri="{E40237B7-FDA0-4F09-8148-C483321AD2D9}">
          <dgm14:cNvPr xmlns:dgm14="http://schemas.microsoft.com/office/drawing/2010/diagram" xmlns="" id="0" name="" descr="ICD-9&#10; V04.81, Need for prophylactic vaccination and inoculation against influenza &#10;ICD-10&#10; Z23, Encounter for immunization&#10;"/>
        </a:ext>
      </dgm:extLst>
    </dgm:pt>
    <dgm:pt modelId="{489F5119-0A4E-4CEE-9B0E-18952DC61788}" type="parTrans" cxnId="{4602DE63-82B9-4672-9793-1058D2BCA471}">
      <dgm:prSet/>
      <dgm:spPr/>
      <dgm:t>
        <a:bodyPr/>
        <a:lstStyle/>
        <a:p>
          <a:endParaRPr lang="en-US"/>
        </a:p>
      </dgm:t>
    </dgm:pt>
    <dgm:pt modelId="{CA35C21A-AE7A-4AD5-B174-28A46F192AAD}" type="sibTrans" cxnId="{4602DE63-82B9-4672-9793-1058D2BCA471}">
      <dgm:prSet/>
      <dgm:spPr/>
      <dgm:t>
        <a:bodyPr/>
        <a:lstStyle/>
        <a:p>
          <a:endParaRPr lang="en-US"/>
        </a:p>
      </dgm:t>
    </dgm:pt>
    <dgm:pt modelId="{3D2CC8FB-AC05-406C-B106-4BE74FA0A871}" type="pres">
      <dgm:prSet presAssocID="{6E70BBCD-894D-4451-9D68-6DCCFB754F2F}" presName="Name0" presStyleCnt="0">
        <dgm:presLayoutVars>
          <dgm:dir/>
          <dgm:animLvl val="lvl"/>
          <dgm:resizeHandles val="exact"/>
        </dgm:presLayoutVars>
      </dgm:prSet>
      <dgm:spPr/>
      <dgm:t>
        <a:bodyPr/>
        <a:lstStyle/>
        <a:p>
          <a:endParaRPr lang="en-US"/>
        </a:p>
      </dgm:t>
    </dgm:pt>
    <dgm:pt modelId="{3AB3D5A0-CEE4-4F91-A353-B2BC86825101}" type="pres">
      <dgm:prSet presAssocID="{84282EBB-1AF6-49B4-B429-C4FAB483E139}" presName="linNode" presStyleCnt="0"/>
      <dgm:spPr/>
      <dgm:t>
        <a:bodyPr/>
        <a:lstStyle/>
        <a:p>
          <a:endParaRPr lang="en-US"/>
        </a:p>
      </dgm:t>
    </dgm:pt>
    <dgm:pt modelId="{98A65EB4-2D61-443C-9B10-09FCDECA8E2C}" type="pres">
      <dgm:prSet presAssocID="{84282EBB-1AF6-49B4-B429-C4FAB483E139}" presName="parentText" presStyleLbl="node1" presStyleIdx="0" presStyleCnt="2">
        <dgm:presLayoutVars>
          <dgm:chMax val="1"/>
          <dgm:bulletEnabled val="1"/>
        </dgm:presLayoutVars>
      </dgm:prSet>
      <dgm:spPr/>
      <dgm:t>
        <a:bodyPr/>
        <a:lstStyle/>
        <a:p>
          <a:endParaRPr lang="en-US"/>
        </a:p>
      </dgm:t>
    </dgm:pt>
    <dgm:pt modelId="{B13323AC-3DD0-4AE1-9A4A-F5857F14DCA9}" type="pres">
      <dgm:prSet presAssocID="{84282EBB-1AF6-49B4-B429-C4FAB483E139}" presName="descendantText" presStyleLbl="alignAccFollowNode1" presStyleIdx="0" presStyleCnt="2">
        <dgm:presLayoutVars>
          <dgm:bulletEnabled val="1"/>
        </dgm:presLayoutVars>
      </dgm:prSet>
      <dgm:spPr/>
      <dgm:t>
        <a:bodyPr/>
        <a:lstStyle/>
        <a:p>
          <a:endParaRPr lang="en-US"/>
        </a:p>
      </dgm:t>
    </dgm:pt>
    <dgm:pt modelId="{B2C4911C-1287-4405-B8F4-CC030DD560A3}" type="pres">
      <dgm:prSet presAssocID="{09D29285-D7C9-4E4D-AE96-9197E966B554}" presName="sp" presStyleCnt="0"/>
      <dgm:spPr/>
      <dgm:t>
        <a:bodyPr/>
        <a:lstStyle/>
        <a:p>
          <a:endParaRPr lang="en-US"/>
        </a:p>
      </dgm:t>
    </dgm:pt>
    <dgm:pt modelId="{A93F35E7-6B7D-45B9-B9EC-9C864C2C7FD0}" type="pres">
      <dgm:prSet presAssocID="{E25F71E7-30D5-491C-B8A3-B418FECD8220}" presName="linNode" presStyleCnt="0"/>
      <dgm:spPr/>
      <dgm:t>
        <a:bodyPr/>
        <a:lstStyle/>
        <a:p>
          <a:endParaRPr lang="en-US"/>
        </a:p>
      </dgm:t>
    </dgm:pt>
    <dgm:pt modelId="{04C15930-19C3-4C8B-A966-D7FB10668391}" type="pres">
      <dgm:prSet presAssocID="{E25F71E7-30D5-491C-B8A3-B418FECD8220}" presName="parentText" presStyleLbl="node1" presStyleIdx="1" presStyleCnt="2">
        <dgm:presLayoutVars>
          <dgm:chMax val="1"/>
          <dgm:bulletEnabled val="1"/>
        </dgm:presLayoutVars>
      </dgm:prSet>
      <dgm:spPr/>
      <dgm:t>
        <a:bodyPr/>
        <a:lstStyle/>
        <a:p>
          <a:endParaRPr lang="en-US"/>
        </a:p>
      </dgm:t>
    </dgm:pt>
    <dgm:pt modelId="{D71B675D-BDA3-4C33-9517-B44F43C31AA7}" type="pres">
      <dgm:prSet presAssocID="{E25F71E7-30D5-491C-B8A3-B418FECD8220}" presName="descendantText" presStyleLbl="alignAccFollowNode1" presStyleIdx="1" presStyleCnt="2">
        <dgm:presLayoutVars>
          <dgm:bulletEnabled val="1"/>
        </dgm:presLayoutVars>
      </dgm:prSet>
      <dgm:spPr/>
      <dgm:t>
        <a:bodyPr/>
        <a:lstStyle/>
        <a:p>
          <a:endParaRPr lang="en-US"/>
        </a:p>
      </dgm:t>
    </dgm:pt>
  </dgm:ptLst>
  <dgm:cxnLst>
    <dgm:cxn modelId="{5691D95D-ECCD-497A-88CF-8FDAA7302487}" srcId="{6E70BBCD-894D-4451-9D68-6DCCFB754F2F}" destId="{E25F71E7-30D5-491C-B8A3-B418FECD8220}" srcOrd="1" destOrd="0" parTransId="{C4C617C5-2804-4DFC-B300-316C2DFC2B7D}" sibTransId="{B84E367B-0DF4-4767-96BF-1C8891A0B1F0}"/>
    <dgm:cxn modelId="{AD74A882-2C5B-4801-90E5-11D67F04F4F0}" srcId="{6E70BBCD-894D-4451-9D68-6DCCFB754F2F}" destId="{84282EBB-1AF6-49B4-B429-C4FAB483E139}" srcOrd="0" destOrd="0" parTransId="{C10C33B2-8278-4417-851E-B9E6DD0638BE}" sibTransId="{09D29285-D7C9-4E4D-AE96-9197E966B554}"/>
    <dgm:cxn modelId="{D5E95C70-49D9-4BF7-92F7-5623A95EC658}" type="presOf" srcId="{6E70BBCD-894D-4451-9D68-6DCCFB754F2F}" destId="{3D2CC8FB-AC05-406C-B106-4BE74FA0A871}" srcOrd="0" destOrd="0" presId="urn:microsoft.com/office/officeart/2005/8/layout/vList5"/>
    <dgm:cxn modelId="{4602DE63-82B9-4672-9793-1058D2BCA471}" srcId="{E25F71E7-30D5-491C-B8A3-B418FECD8220}" destId="{06DE7F08-6F5A-4956-85D2-096F09894D59}" srcOrd="0" destOrd="0" parTransId="{489F5119-0A4E-4CEE-9B0E-18952DC61788}" sibTransId="{CA35C21A-AE7A-4AD5-B174-28A46F192AAD}"/>
    <dgm:cxn modelId="{110C58A9-3CDB-43BE-9AB7-9C1227FCFA8F}" srcId="{84282EBB-1AF6-49B4-B429-C4FAB483E139}" destId="{BCED7065-03FD-47D1-94BD-542F2D1ECE87}" srcOrd="0" destOrd="0" parTransId="{6F1CC2E2-7ECB-42DA-A682-1A25C18FF4FE}" sibTransId="{C39810A7-4003-4C39-A8D1-69962FC92B64}"/>
    <dgm:cxn modelId="{6EE11216-9630-4F93-B75C-872FFED64279}" type="presOf" srcId="{06DE7F08-6F5A-4956-85D2-096F09894D59}" destId="{D71B675D-BDA3-4C33-9517-B44F43C31AA7}" srcOrd="0" destOrd="0" presId="urn:microsoft.com/office/officeart/2005/8/layout/vList5"/>
    <dgm:cxn modelId="{8019716E-AFA6-458A-B167-8EC37BED4D3A}" type="presOf" srcId="{E25F71E7-30D5-491C-B8A3-B418FECD8220}" destId="{04C15930-19C3-4C8B-A966-D7FB10668391}" srcOrd="0" destOrd="0" presId="urn:microsoft.com/office/officeart/2005/8/layout/vList5"/>
    <dgm:cxn modelId="{EDDB874B-ED54-4AB7-B4C3-5437CFB7DD55}" type="presOf" srcId="{BCED7065-03FD-47D1-94BD-542F2D1ECE87}" destId="{B13323AC-3DD0-4AE1-9A4A-F5857F14DCA9}" srcOrd="0" destOrd="0" presId="urn:microsoft.com/office/officeart/2005/8/layout/vList5"/>
    <dgm:cxn modelId="{DA4A2601-66B3-4C47-83D4-8E6E4595AAD5}" type="presOf" srcId="{84282EBB-1AF6-49B4-B429-C4FAB483E139}" destId="{98A65EB4-2D61-443C-9B10-09FCDECA8E2C}" srcOrd="0" destOrd="0" presId="urn:microsoft.com/office/officeart/2005/8/layout/vList5"/>
    <dgm:cxn modelId="{92DF0EF8-A676-48AC-9A96-DB93126DD9B9}" type="presParOf" srcId="{3D2CC8FB-AC05-406C-B106-4BE74FA0A871}" destId="{3AB3D5A0-CEE4-4F91-A353-B2BC86825101}" srcOrd="0" destOrd="0" presId="urn:microsoft.com/office/officeart/2005/8/layout/vList5"/>
    <dgm:cxn modelId="{622A1D4E-B838-435F-A173-85369CBD96AA}" type="presParOf" srcId="{3AB3D5A0-CEE4-4F91-A353-B2BC86825101}" destId="{98A65EB4-2D61-443C-9B10-09FCDECA8E2C}" srcOrd="0" destOrd="0" presId="urn:microsoft.com/office/officeart/2005/8/layout/vList5"/>
    <dgm:cxn modelId="{975C0AEA-273C-43E5-8F57-25AD67394A64}" type="presParOf" srcId="{3AB3D5A0-CEE4-4F91-A353-B2BC86825101}" destId="{B13323AC-3DD0-4AE1-9A4A-F5857F14DCA9}" srcOrd="1" destOrd="0" presId="urn:microsoft.com/office/officeart/2005/8/layout/vList5"/>
    <dgm:cxn modelId="{07072745-C8EE-45C8-8DF3-A5EBD0D1B84F}" type="presParOf" srcId="{3D2CC8FB-AC05-406C-B106-4BE74FA0A871}" destId="{B2C4911C-1287-4405-B8F4-CC030DD560A3}" srcOrd="1" destOrd="0" presId="urn:microsoft.com/office/officeart/2005/8/layout/vList5"/>
    <dgm:cxn modelId="{08F97D8C-8DD9-4246-B328-9D6E98BEDC22}" type="presParOf" srcId="{3D2CC8FB-AC05-406C-B106-4BE74FA0A871}" destId="{A93F35E7-6B7D-45B9-B9EC-9C864C2C7FD0}" srcOrd="2" destOrd="0" presId="urn:microsoft.com/office/officeart/2005/8/layout/vList5"/>
    <dgm:cxn modelId="{03C1C794-5479-4F26-B404-1785CC0E8A27}" type="presParOf" srcId="{A93F35E7-6B7D-45B9-B9EC-9C864C2C7FD0}" destId="{04C15930-19C3-4C8B-A966-D7FB10668391}" srcOrd="0" destOrd="0" presId="urn:microsoft.com/office/officeart/2005/8/layout/vList5"/>
    <dgm:cxn modelId="{80CA5601-C3A7-488A-9274-EFC509EE8620}" type="presParOf" srcId="{A93F35E7-6B7D-45B9-B9EC-9C864C2C7FD0}" destId="{D71B675D-BDA3-4C33-9517-B44F43C31AA7}"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A75DC57-4089-4412-B61B-13BE57798227}" type="doc">
      <dgm:prSet loTypeId="urn:microsoft.com/office/officeart/2005/8/layout/default#6" loCatId="list" qsTypeId="urn:microsoft.com/office/officeart/2005/8/quickstyle/3d1" qsCatId="3D" csTypeId="urn:microsoft.com/office/officeart/2005/8/colors/accent1_3" csCatId="accent1" phldr="1"/>
      <dgm:spPr/>
      <dgm:t>
        <a:bodyPr/>
        <a:lstStyle/>
        <a:p>
          <a:endParaRPr lang="en-US"/>
        </a:p>
      </dgm:t>
    </dgm:pt>
    <dgm:pt modelId="{6B690F54-C88F-4CF8-9B40-20B64C6AC488}">
      <dgm:prSet/>
      <dgm:spPr>
        <a:solidFill>
          <a:srgbClr val="33CC33"/>
        </a:solidFill>
      </dgm:spPr>
      <dgm:t>
        <a:bodyPr/>
        <a:lstStyle/>
        <a:p>
          <a:pPr rtl="0"/>
          <a:r>
            <a:rPr lang="en-US" dirty="0" smtClean="0"/>
            <a:t>Z43.6 – Encounter for attention to other artificial openings of urinary tract</a:t>
          </a:r>
          <a:endParaRPr lang="en-US" dirty="0"/>
        </a:p>
      </dgm:t>
      <dgm:extLst>
        <a:ext uri="{E40237B7-FDA0-4F09-8148-C483321AD2D9}">
          <dgm14:cNvPr xmlns:dgm14="http://schemas.microsoft.com/office/drawing/2010/diagram" xmlns="" id="0" name="" descr="Z43.6 – Encounter for attention to other artificial openings of urinary tract&#10;Z90.6 – Acquired absence of other parts of urinary tract&#10;Z85.51 – Personal history of malignant neoplasm of bladder&#10;"/>
        </a:ext>
      </dgm:extLst>
    </dgm:pt>
    <dgm:pt modelId="{95B28553-1E60-47D5-8644-A174FBF7A447}" type="parTrans" cxnId="{58DEDCAB-5D10-4DD8-B613-438C31D74D06}">
      <dgm:prSet/>
      <dgm:spPr/>
      <dgm:t>
        <a:bodyPr/>
        <a:lstStyle/>
        <a:p>
          <a:endParaRPr lang="en-US"/>
        </a:p>
      </dgm:t>
    </dgm:pt>
    <dgm:pt modelId="{ACBAD8F9-DDC6-44ED-9E3D-B59894A09264}" type="sibTrans" cxnId="{58DEDCAB-5D10-4DD8-B613-438C31D74D06}">
      <dgm:prSet/>
      <dgm:spPr/>
      <dgm:t>
        <a:bodyPr/>
        <a:lstStyle/>
        <a:p>
          <a:endParaRPr lang="en-US"/>
        </a:p>
      </dgm:t>
    </dgm:pt>
    <dgm:pt modelId="{E681D83A-E3BB-415E-9290-F8CF2B7A6B1A}">
      <dgm:prSet/>
      <dgm:spPr>
        <a:solidFill>
          <a:srgbClr val="33CC33"/>
        </a:solidFill>
      </dgm:spPr>
      <dgm:t>
        <a:bodyPr/>
        <a:lstStyle/>
        <a:p>
          <a:pPr rtl="0"/>
          <a:r>
            <a:rPr lang="en-US" b="0" dirty="0" smtClean="0"/>
            <a:t>Z90.6 – Acquired absence of other parts of urinary tract</a:t>
          </a:r>
          <a:endParaRPr lang="en-US" b="0" dirty="0"/>
        </a:p>
      </dgm:t>
      <dgm:extLst>
        <a:ext uri="{E40237B7-FDA0-4F09-8148-C483321AD2D9}">
          <dgm14:cNvPr xmlns:dgm14="http://schemas.microsoft.com/office/drawing/2010/diagram" xmlns="" id="0" name="" descr="Z43.6 – Encounter for attention to other artificial openings of urinary tract&#10;Z90.6 – Acquired absence of other parts of urinary tract&#10;Z85.51 – Personal history of malignant neoplasm of bladder&#10;"/>
        </a:ext>
      </dgm:extLst>
    </dgm:pt>
    <dgm:pt modelId="{C04F38B6-197D-412E-BDDA-FB3FEC19E9A2}" type="parTrans" cxnId="{DF9566C7-AA32-4371-A27B-02BA6ED77E7B}">
      <dgm:prSet/>
      <dgm:spPr/>
      <dgm:t>
        <a:bodyPr/>
        <a:lstStyle/>
        <a:p>
          <a:endParaRPr lang="en-US"/>
        </a:p>
      </dgm:t>
    </dgm:pt>
    <dgm:pt modelId="{7DDA7088-1F08-493E-A28B-808F4E139DBF}" type="sibTrans" cxnId="{DF9566C7-AA32-4371-A27B-02BA6ED77E7B}">
      <dgm:prSet/>
      <dgm:spPr/>
      <dgm:t>
        <a:bodyPr/>
        <a:lstStyle/>
        <a:p>
          <a:endParaRPr lang="en-US"/>
        </a:p>
      </dgm:t>
    </dgm:pt>
    <dgm:pt modelId="{9F9EED36-77FF-41EB-959D-BFAA2B631D06}">
      <dgm:prSet/>
      <dgm:spPr>
        <a:solidFill>
          <a:srgbClr val="33CC33"/>
        </a:solidFill>
      </dgm:spPr>
      <dgm:t>
        <a:bodyPr/>
        <a:lstStyle/>
        <a:p>
          <a:pPr rtl="0"/>
          <a:r>
            <a:rPr lang="en-US" b="0" dirty="0" smtClean="0"/>
            <a:t>Z85.51 – Personal history of malignant neoplasm of bladder</a:t>
          </a:r>
          <a:endParaRPr lang="en-US" b="0" dirty="0"/>
        </a:p>
      </dgm:t>
      <dgm:extLst>
        <a:ext uri="{E40237B7-FDA0-4F09-8148-C483321AD2D9}">
          <dgm14:cNvPr xmlns:dgm14="http://schemas.microsoft.com/office/drawing/2010/diagram" xmlns="" id="0" name="" descr="Z43.6 – Encounter for attention to other artificial openings of urinary tract&#10;Z90.6 – Acquired absence of other parts of urinary tract&#10;Z85.51 – Personal history of malignant neoplasm of bladder&#10;"/>
        </a:ext>
      </dgm:extLst>
    </dgm:pt>
    <dgm:pt modelId="{7AC7CDE3-EE46-4293-ADC6-32DA11405821}" type="parTrans" cxnId="{115F7580-EF0D-453F-A4D5-948869186F90}">
      <dgm:prSet/>
      <dgm:spPr/>
      <dgm:t>
        <a:bodyPr/>
        <a:lstStyle/>
        <a:p>
          <a:endParaRPr lang="en-US"/>
        </a:p>
      </dgm:t>
    </dgm:pt>
    <dgm:pt modelId="{B9CB615F-2214-4D63-9394-486586C573D0}" type="sibTrans" cxnId="{115F7580-EF0D-453F-A4D5-948869186F90}">
      <dgm:prSet/>
      <dgm:spPr/>
      <dgm:t>
        <a:bodyPr/>
        <a:lstStyle/>
        <a:p>
          <a:endParaRPr lang="en-US"/>
        </a:p>
      </dgm:t>
    </dgm:pt>
    <dgm:pt modelId="{D37A334A-DBEF-44A2-B1D3-F79AC85F7619}" type="pres">
      <dgm:prSet presAssocID="{CA75DC57-4089-4412-B61B-13BE57798227}" presName="diagram" presStyleCnt="0">
        <dgm:presLayoutVars>
          <dgm:dir/>
          <dgm:resizeHandles val="exact"/>
        </dgm:presLayoutVars>
      </dgm:prSet>
      <dgm:spPr/>
      <dgm:t>
        <a:bodyPr/>
        <a:lstStyle/>
        <a:p>
          <a:endParaRPr lang="en-US"/>
        </a:p>
      </dgm:t>
    </dgm:pt>
    <dgm:pt modelId="{B484FAC5-1465-4DAC-BCFB-86FEA7E90A71}" type="pres">
      <dgm:prSet presAssocID="{6B690F54-C88F-4CF8-9B40-20B64C6AC488}" presName="node" presStyleLbl="node1" presStyleIdx="0" presStyleCnt="3">
        <dgm:presLayoutVars>
          <dgm:bulletEnabled val="1"/>
        </dgm:presLayoutVars>
      </dgm:prSet>
      <dgm:spPr/>
      <dgm:t>
        <a:bodyPr/>
        <a:lstStyle/>
        <a:p>
          <a:endParaRPr lang="en-US"/>
        </a:p>
      </dgm:t>
    </dgm:pt>
    <dgm:pt modelId="{AC567615-5120-481E-BBB4-4512301E692E}" type="pres">
      <dgm:prSet presAssocID="{ACBAD8F9-DDC6-44ED-9E3D-B59894A09264}" presName="sibTrans" presStyleCnt="0"/>
      <dgm:spPr/>
    </dgm:pt>
    <dgm:pt modelId="{A209DB8A-51E1-4B73-8B76-7647BAA5C3D7}" type="pres">
      <dgm:prSet presAssocID="{E681D83A-E3BB-415E-9290-F8CF2B7A6B1A}" presName="node" presStyleLbl="node1" presStyleIdx="1" presStyleCnt="3">
        <dgm:presLayoutVars>
          <dgm:bulletEnabled val="1"/>
        </dgm:presLayoutVars>
      </dgm:prSet>
      <dgm:spPr/>
      <dgm:t>
        <a:bodyPr/>
        <a:lstStyle/>
        <a:p>
          <a:endParaRPr lang="en-US"/>
        </a:p>
      </dgm:t>
    </dgm:pt>
    <dgm:pt modelId="{F0F1E4DC-3868-476F-969F-3708FFFE9748}" type="pres">
      <dgm:prSet presAssocID="{7DDA7088-1F08-493E-A28B-808F4E139DBF}" presName="sibTrans" presStyleCnt="0"/>
      <dgm:spPr/>
    </dgm:pt>
    <dgm:pt modelId="{D4D476B0-FE1A-4C5D-BC8E-66012CD34C7A}" type="pres">
      <dgm:prSet presAssocID="{9F9EED36-77FF-41EB-959D-BFAA2B631D06}" presName="node" presStyleLbl="node1" presStyleIdx="2" presStyleCnt="3">
        <dgm:presLayoutVars>
          <dgm:bulletEnabled val="1"/>
        </dgm:presLayoutVars>
      </dgm:prSet>
      <dgm:spPr/>
      <dgm:t>
        <a:bodyPr/>
        <a:lstStyle/>
        <a:p>
          <a:endParaRPr lang="en-US"/>
        </a:p>
      </dgm:t>
    </dgm:pt>
  </dgm:ptLst>
  <dgm:cxnLst>
    <dgm:cxn modelId="{DF9566C7-AA32-4371-A27B-02BA6ED77E7B}" srcId="{CA75DC57-4089-4412-B61B-13BE57798227}" destId="{E681D83A-E3BB-415E-9290-F8CF2B7A6B1A}" srcOrd="1" destOrd="0" parTransId="{C04F38B6-197D-412E-BDDA-FB3FEC19E9A2}" sibTransId="{7DDA7088-1F08-493E-A28B-808F4E139DBF}"/>
    <dgm:cxn modelId="{ABF208C8-1E84-4573-AC87-6D814D4A8C11}" type="presOf" srcId="{E681D83A-E3BB-415E-9290-F8CF2B7A6B1A}" destId="{A209DB8A-51E1-4B73-8B76-7647BAA5C3D7}" srcOrd="0" destOrd="0" presId="urn:microsoft.com/office/officeart/2005/8/layout/default#6"/>
    <dgm:cxn modelId="{58DEDCAB-5D10-4DD8-B613-438C31D74D06}" srcId="{CA75DC57-4089-4412-B61B-13BE57798227}" destId="{6B690F54-C88F-4CF8-9B40-20B64C6AC488}" srcOrd="0" destOrd="0" parTransId="{95B28553-1E60-47D5-8644-A174FBF7A447}" sibTransId="{ACBAD8F9-DDC6-44ED-9E3D-B59894A09264}"/>
    <dgm:cxn modelId="{96FC2711-BE68-42E7-B89F-FB8786761A3A}" type="presOf" srcId="{9F9EED36-77FF-41EB-959D-BFAA2B631D06}" destId="{D4D476B0-FE1A-4C5D-BC8E-66012CD34C7A}" srcOrd="0" destOrd="0" presId="urn:microsoft.com/office/officeart/2005/8/layout/default#6"/>
    <dgm:cxn modelId="{CD351BF5-637D-4095-8AC1-35D9BB416158}" type="presOf" srcId="{6B690F54-C88F-4CF8-9B40-20B64C6AC488}" destId="{B484FAC5-1465-4DAC-BCFB-86FEA7E90A71}" srcOrd="0" destOrd="0" presId="urn:microsoft.com/office/officeart/2005/8/layout/default#6"/>
    <dgm:cxn modelId="{DFC790AA-38FA-427D-8968-1C4ACEBFFCB3}" type="presOf" srcId="{CA75DC57-4089-4412-B61B-13BE57798227}" destId="{D37A334A-DBEF-44A2-B1D3-F79AC85F7619}" srcOrd="0" destOrd="0" presId="urn:microsoft.com/office/officeart/2005/8/layout/default#6"/>
    <dgm:cxn modelId="{115F7580-EF0D-453F-A4D5-948869186F90}" srcId="{CA75DC57-4089-4412-B61B-13BE57798227}" destId="{9F9EED36-77FF-41EB-959D-BFAA2B631D06}" srcOrd="2" destOrd="0" parTransId="{7AC7CDE3-EE46-4293-ADC6-32DA11405821}" sibTransId="{B9CB615F-2214-4D63-9394-486586C573D0}"/>
    <dgm:cxn modelId="{6BA4C810-1264-40E1-B872-402429AD5124}" type="presParOf" srcId="{D37A334A-DBEF-44A2-B1D3-F79AC85F7619}" destId="{B484FAC5-1465-4DAC-BCFB-86FEA7E90A71}" srcOrd="0" destOrd="0" presId="urn:microsoft.com/office/officeart/2005/8/layout/default#6"/>
    <dgm:cxn modelId="{14BAE90F-139D-4149-8ED8-85932488E9DB}" type="presParOf" srcId="{D37A334A-DBEF-44A2-B1D3-F79AC85F7619}" destId="{AC567615-5120-481E-BBB4-4512301E692E}" srcOrd="1" destOrd="0" presId="urn:microsoft.com/office/officeart/2005/8/layout/default#6"/>
    <dgm:cxn modelId="{861319C6-ECAB-4F05-8CF2-F505E1A68982}" type="presParOf" srcId="{D37A334A-DBEF-44A2-B1D3-F79AC85F7619}" destId="{A209DB8A-51E1-4B73-8B76-7647BAA5C3D7}" srcOrd="2" destOrd="0" presId="urn:microsoft.com/office/officeart/2005/8/layout/default#6"/>
    <dgm:cxn modelId="{B2220717-84AA-4579-A41E-57993739C6BB}" type="presParOf" srcId="{D37A334A-DBEF-44A2-B1D3-F79AC85F7619}" destId="{F0F1E4DC-3868-476F-969F-3708FFFE9748}" srcOrd="3" destOrd="0" presId="urn:microsoft.com/office/officeart/2005/8/layout/default#6"/>
    <dgm:cxn modelId="{620EC3DD-08EE-412D-A61C-0A4DA9EAD2EB}" type="presParOf" srcId="{D37A334A-DBEF-44A2-B1D3-F79AC85F7619}" destId="{D4D476B0-FE1A-4C5D-BC8E-66012CD34C7A}" srcOrd="4" destOrd="0" presId="urn:microsoft.com/office/officeart/2005/8/layout/defaul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B9FABED-FC3F-4DE1-A957-3DF591EB3A53}" type="doc">
      <dgm:prSet loTypeId="urn:microsoft.com/office/officeart/2008/layout/HorizontalMultiLevelHierarchy" loCatId="hierarchy" qsTypeId="urn:microsoft.com/office/officeart/2005/8/quickstyle/simple5" qsCatId="simple" csTypeId="urn:microsoft.com/office/officeart/2005/8/colors/accent4_2" csCatId="accent4" phldr="1"/>
      <dgm:spPr/>
      <dgm:t>
        <a:bodyPr/>
        <a:lstStyle/>
        <a:p>
          <a:endParaRPr lang="en-US"/>
        </a:p>
      </dgm:t>
    </dgm:pt>
    <dgm:pt modelId="{767FFD33-C5C0-4EBD-AF94-EF98EB5A50B5}">
      <dgm:prSet custT="1"/>
      <dgm:spPr>
        <a:solidFill>
          <a:srgbClr val="4C3A96"/>
        </a:solidFill>
      </dgm:spPr>
      <dgm:t>
        <a:bodyPr/>
        <a:lstStyle/>
        <a:p>
          <a:pPr rtl="0"/>
          <a:r>
            <a:rPr lang="en-US" sz="6000" b="1" dirty="0" smtClean="0"/>
            <a:t>ICD-10-CM</a:t>
          </a:r>
          <a:endParaRPr lang="en-US" sz="6000" dirty="0"/>
        </a:p>
      </dgm:t>
      <dgm:extLst>
        <a:ext uri="{E40237B7-FDA0-4F09-8148-C483321AD2D9}">
          <dgm14:cNvPr xmlns:dgm14="http://schemas.microsoft.com/office/drawing/2010/diagram" xmlns="" id="0" name="" descr="ICD-10-CM&#10; ~ 68,000 Codes&#10; Alphanumeric&#10; 3-7 Characters&#10; 21 Chapters&#10; 2 Tables: Drugs &amp; Chemicals,  Neoplasms&#10;"/>
        </a:ext>
      </dgm:extLst>
    </dgm:pt>
    <dgm:pt modelId="{1DE18FB3-DCB8-4D32-8359-1CE20D52A27A}" type="parTrans" cxnId="{D9AFA6E5-5729-4CE2-B3CD-BBC5A00E33F1}">
      <dgm:prSet/>
      <dgm:spPr/>
      <dgm:t>
        <a:bodyPr/>
        <a:lstStyle/>
        <a:p>
          <a:endParaRPr lang="en-US"/>
        </a:p>
      </dgm:t>
    </dgm:pt>
    <dgm:pt modelId="{A6E9ED47-A110-4D6F-82D0-11BE45A0F3DA}" type="sibTrans" cxnId="{D9AFA6E5-5729-4CE2-B3CD-BBC5A00E33F1}">
      <dgm:prSet/>
      <dgm:spPr/>
      <dgm:t>
        <a:bodyPr/>
        <a:lstStyle/>
        <a:p>
          <a:endParaRPr lang="en-US"/>
        </a:p>
      </dgm:t>
    </dgm:pt>
    <dgm:pt modelId="{D33CB3CA-7975-4611-84E2-869948493694}">
      <dgm:prSet custT="1"/>
      <dgm:spPr>
        <a:solidFill>
          <a:srgbClr val="4C3A96"/>
        </a:solidFill>
      </dgm:spPr>
      <dgm:t>
        <a:bodyPr/>
        <a:lstStyle/>
        <a:p>
          <a:pPr rtl="0"/>
          <a:r>
            <a:rPr lang="en-US" sz="2800" dirty="0" smtClean="0"/>
            <a:t>~ 68,000 Codes</a:t>
          </a:r>
          <a:endParaRPr lang="en-US" sz="2800" dirty="0"/>
        </a:p>
      </dgm:t>
      <dgm:extLst>
        <a:ext uri="{E40237B7-FDA0-4F09-8148-C483321AD2D9}">
          <dgm14:cNvPr xmlns:dgm14="http://schemas.microsoft.com/office/drawing/2010/diagram" xmlns="" id="0" name="" descr="ICD-10-CM&#10; ~ 68,000 Codes&#10; Alphanumeric&#10; 3-7 Characters&#10; 21 Chapters&#10; 2 Tables: Drugs &amp; Chemicals,  Neoplasms&#10;"/>
        </a:ext>
      </dgm:extLst>
    </dgm:pt>
    <dgm:pt modelId="{405E5057-934C-41B0-973C-5864EEB2FF4C}" type="parTrans" cxnId="{C853199F-BD93-494A-9CC5-A5F8457B9D76}">
      <dgm:prSet/>
      <dgm:spPr/>
      <dgm:t>
        <a:bodyPr/>
        <a:lstStyle/>
        <a:p>
          <a:endParaRPr lang="en-US" dirty="0"/>
        </a:p>
      </dgm:t>
      <dgm:extLst>
        <a:ext uri="{E40237B7-FDA0-4F09-8148-C483321AD2D9}">
          <dgm14:cNvPr xmlns:dgm14="http://schemas.microsoft.com/office/drawing/2010/diagram" xmlns="" id="0" name="" descr="ICD-10-CM&#10; ~ 68,000 Codes&#10; Alphanumeric&#10; 3-7 Characters&#10; 21 Chapters&#10; 2 Tables: Drugs &amp; Chemicals,  Neoplasms&#10;"/>
        </a:ext>
      </dgm:extLst>
    </dgm:pt>
    <dgm:pt modelId="{47792E22-DFB0-4534-A3C5-7BE6FF620582}" type="sibTrans" cxnId="{C853199F-BD93-494A-9CC5-A5F8457B9D76}">
      <dgm:prSet/>
      <dgm:spPr/>
      <dgm:t>
        <a:bodyPr/>
        <a:lstStyle/>
        <a:p>
          <a:endParaRPr lang="en-US"/>
        </a:p>
      </dgm:t>
    </dgm:pt>
    <dgm:pt modelId="{02ED3417-BC34-462D-9E86-0937B2633F8B}">
      <dgm:prSet custT="1"/>
      <dgm:spPr>
        <a:solidFill>
          <a:srgbClr val="4C3A96"/>
        </a:solidFill>
      </dgm:spPr>
      <dgm:t>
        <a:bodyPr/>
        <a:lstStyle/>
        <a:p>
          <a:pPr rtl="0"/>
          <a:r>
            <a:rPr lang="en-US" sz="2800" dirty="0" smtClean="0"/>
            <a:t>Alphanumeric</a:t>
          </a:r>
          <a:endParaRPr lang="en-US" sz="2800" dirty="0"/>
        </a:p>
      </dgm:t>
      <dgm:extLst>
        <a:ext uri="{E40237B7-FDA0-4F09-8148-C483321AD2D9}">
          <dgm14:cNvPr xmlns:dgm14="http://schemas.microsoft.com/office/drawing/2010/diagram" xmlns="" id="0" name="" descr="ICD-10-CM&#10; ~ 68,000 Codes&#10; Alphanumeric&#10; 3-7 Characters&#10; 21 Chapters&#10; 2 Tables: Drugs &amp; Chemicals,  Neoplasms&#10;"/>
        </a:ext>
      </dgm:extLst>
    </dgm:pt>
    <dgm:pt modelId="{8826CF29-B1AC-4189-A7B1-E340B4C6D2E0}" type="parTrans" cxnId="{A4E0DF9F-C475-4A3A-ACE0-DE25FC848491}">
      <dgm:prSet/>
      <dgm:spPr/>
      <dgm:t>
        <a:bodyPr/>
        <a:lstStyle/>
        <a:p>
          <a:endParaRPr lang="en-US" dirty="0"/>
        </a:p>
      </dgm:t>
      <dgm:extLst>
        <a:ext uri="{E40237B7-FDA0-4F09-8148-C483321AD2D9}">
          <dgm14:cNvPr xmlns:dgm14="http://schemas.microsoft.com/office/drawing/2010/diagram" xmlns="" id="0" name="" descr="ICD-10-CM&#10; ~ 68,000 Codes&#10; Alphanumeric&#10; 3-7 Characters&#10; 21 Chapters&#10; 2 Tables: Drugs &amp; Chemicals,  Neoplasms&#10;"/>
        </a:ext>
      </dgm:extLst>
    </dgm:pt>
    <dgm:pt modelId="{F1B07C41-3407-40CB-8440-A50BAA870810}" type="sibTrans" cxnId="{A4E0DF9F-C475-4A3A-ACE0-DE25FC848491}">
      <dgm:prSet/>
      <dgm:spPr/>
      <dgm:t>
        <a:bodyPr/>
        <a:lstStyle/>
        <a:p>
          <a:endParaRPr lang="en-US"/>
        </a:p>
      </dgm:t>
    </dgm:pt>
    <dgm:pt modelId="{499DE3D0-05DF-4C13-A7EF-83C41208E0BE}">
      <dgm:prSet custT="1"/>
      <dgm:spPr>
        <a:solidFill>
          <a:srgbClr val="4C3A96"/>
        </a:solidFill>
      </dgm:spPr>
      <dgm:t>
        <a:bodyPr/>
        <a:lstStyle/>
        <a:p>
          <a:pPr rtl="0"/>
          <a:r>
            <a:rPr lang="en-US" sz="2800" dirty="0" smtClean="0"/>
            <a:t>3-7 Characters</a:t>
          </a:r>
          <a:endParaRPr lang="en-US" sz="2800" dirty="0"/>
        </a:p>
      </dgm:t>
      <dgm:extLst>
        <a:ext uri="{E40237B7-FDA0-4F09-8148-C483321AD2D9}">
          <dgm14:cNvPr xmlns:dgm14="http://schemas.microsoft.com/office/drawing/2010/diagram" xmlns="" id="0" name="" descr="ICD-10-CM&#10; ~ 68,000 Codes&#10; Alphanumeric&#10; 3-7 Characters&#10; 21 Chapters&#10; 2 Tables: Drugs &amp; Chemicals,  Neoplasms&#10;"/>
        </a:ext>
      </dgm:extLst>
    </dgm:pt>
    <dgm:pt modelId="{BCB02A54-BFE6-45E4-8A88-A3681C712376}" type="parTrans" cxnId="{AAE46C72-676F-4FCA-ACA4-EFCCBBDA1303}">
      <dgm:prSet/>
      <dgm:spPr/>
      <dgm:t>
        <a:bodyPr/>
        <a:lstStyle/>
        <a:p>
          <a:endParaRPr lang="en-US" dirty="0"/>
        </a:p>
      </dgm:t>
      <dgm:extLst>
        <a:ext uri="{E40237B7-FDA0-4F09-8148-C483321AD2D9}">
          <dgm14:cNvPr xmlns:dgm14="http://schemas.microsoft.com/office/drawing/2010/diagram" xmlns="" id="0" name="" descr="ICD-10-CM&#10; ~ 68,000 Codes&#10; Alphanumeric&#10; 3-7 Characters&#10; 21 Chapters&#10; 2 Tables: Drugs &amp; Chemicals,  Neoplasms&#10;"/>
        </a:ext>
      </dgm:extLst>
    </dgm:pt>
    <dgm:pt modelId="{0FF101E0-3723-4262-B5D3-210A1759F350}" type="sibTrans" cxnId="{AAE46C72-676F-4FCA-ACA4-EFCCBBDA1303}">
      <dgm:prSet/>
      <dgm:spPr/>
      <dgm:t>
        <a:bodyPr/>
        <a:lstStyle/>
        <a:p>
          <a:endParaRPr lang="en-US"/>
        </a:p>
      </dgm:t>
    </dgm:pt>
    <dgm:pt modelId="{9D2415EF-DBCD-4505-BCA9-A20B36A0FA90}">
      <dgm:prSet custT="1"/>
      <dgm:spPr>
        <a:solidFill>
          <a:srgbClr val="4C3A96"/>
        </a:solidFill>
      </dgm:spPr>
      <dgm:t>
        <a:bodyPr/>
        <a:lstStyle/>
        <a:p>
          <a:pPr rtl="0"/>
          <a:r>
            <a:rPr lang="en-US" sz="2800" dirty="0" smtClean="0"/>
            <a:t>21 Chapters</a:t>
          </a:r>
          <a:endParaRPr lang="en-US" sz="2800" dirty="0"/>
        </a:p>
      </dgm:t>
      <dgm:extLst>
        <a:ext uri="{E40237B7-FDA0-4F09-8148-C483321AD2D9}">
          <dgm14:cNvPr xmlns:dgm14="http://schemas.microsoft.com/office/drawing/2010/diagram" xmlns="" id="0" name="" descr="ICD-10-CM&#10; ~ 68,000 Codes&#10; Alphanumeric&#10; 3-7 Characters&#10; 21 Chapters&#10; 2 Tables: Drugs &amp; Chemicals,  Neoplasms&#10;"/>
        </a:ext>
      </dgm:extLst>
    </dgm:pt>
    <dgm:pt modelId="{58CEC30D-DB88-4288-91B7-F96436D822B7}" type="parTrans" cxnId="{09C8C95A-ED8E-49F9-A3A3-08214A037660}">
      <dgm:prSet/>
      <dgm:spPr/>
      <dgm:t>
        <a:bodyPr/>
        <a:lstStyle/>
        <a:p>
          <a:endParaRPr lang="en-US" dirty="0"/>
        </a:p>
      </dgm:t>
      <dgm:extLst>
        <a:ext uri="{E40237B7-FDA0-4F09-8148-C483321AD2D9}">
          <dgm14:cNvPr xmlns:dgm14="http://schemas.microsoft.com/office/drawing/2010/diagram" xmlns="" id="0" name="" descr="ICD-10-CM&#10; ~ 68,000 Codes&#10; Alphanumeric&#10; 3-7 Characters&#10; 21 Chapters&#10; 2 Tables: Drugs &amp; Chemicals,  Neoplasms&#10;"/>
        </a:ext>
      </dgm:extLst>
    </dgm:pt>
    <dgm:pt modelId="{F616CDAC-DA35-42A6-AD6D-7444D1A04AB6}" type="sibTrans" cxnId="{09C8C95A-ED8E-49F9-A3A3-08214A037660}">
      <dgm:prSet/>
      <dgm:spPr/>
      <dgm:t>
        <a:bodyPr/>
        <a:lstStyle/>
        <a:p>
          <a:endParaRPr lang="en-US"/>
        </a:p>
      </dgm:t>
    </dgm:pt>
    <dgm:pt modelId="{61359B94-6721-4C42-997E-CD39007CCEC5}">
      <dgm:prSet custT="1"/>
      <dgm:spPr>
        <a:solidFill>
          <a:srgbClr val="4C3A96"/>
        </a:solidFill>
      </dgm:spPr>
      <dgm:t>
        <a:bodyPr/>
        <a:lstStyle/>
        <a:p>
          <a:pPr rtl="0"/>
          <a:r>
            <a:rPr lang="en-US" sz="2800" dirty="0" smtClean="0"/>
            <a:t>2 Tables: Drugs &amp; Chemicals,  Neoplasms</a:t>
          </a:r>
          <a:endParaRPr lang="en-US" sz="2800" dirty="0"/>
        </a:p>
      </dgm:t>
      <dgm:extLst>
        <a:ext uri="{E40237B7-FDA0-4F09-8148-C483321AD2D9}">
          <dgm14:cNvPr xmlns:dgm14="http://schemas.microsoft.com/office/drawing/2010/diagram" xmlns="" id="0" name="" descr="ICD-10-CM&#10; ~ 68,000 Codes&#10; Alphanumeric&#10; 3-7 Characters&#10; 21 Chapters&#10; 2 Tables: Drugs &amp; Chemicals,  Neoplasms&#10;"/>
        </a:ext>
      </dgm:extLst>
    </dgm:pt>
    <dgm:pt modelId="{97B9940B-10A3-4B1C-A54A-25E38A6A7444}" type="parTrans" cxnId="{F81477F0-1B05-42B1-B832-E46FCE6979D8}">
      <dgm:prSet/>
      <dgm:spPr/>
      <dgm:t>
        <a:bodyPr/>
        <a:lstStyle/>
        <a:p>
          <a:endParaRPr lang="en-US" dirty="0"/>
        </a:p>
      </dgm:t>
      <dgm:extLst>
        <a:ext uri="{E40237B7-FDA0-4F09-8148-C483321AD2D9}">
          <dgm14:cNvPr xmlns:dgm14="http://schemas.microsoft.com/office/drawing/2010/diagram" xmlns="" id="0" name="" descr="ICD-10-CM&#10; ~ 68,000 Codes&#10; Alphanumeric&#10; 3-7 Characters&#10; 21 Chapters&#10; 2 Tables: Drugs &amp; Chemicals,  Neoplasms&#10;"/>
        </a:ext>
      </dgm:extLst>
    </dgm:pt>
    <dgm:pt modelId="{2CBDA886-A027-42D6-9918-051420CBE7C3}" type="sibTrans" cxnId="{F81477F0-1B05-42B1-B832-E46FCE6979D8}">
      <dgm:prSet/>
      <dgm:spPr/>
      <dgm:t>
        <a:bodyPr/>
        <a:lstStyle/>
        <a:p>
          <a:endParaRPr lang="en-US"/>
        </a:p>
      </dgm:t>
    </dgm:pt>
    <dgm:pt modelId="{1A5543C0-A947-4202-8A0C-449F56C0F67F}" type="pres">
      <dgm:prSet presAssocID="{3B9FABED-FC3F-4DE1-A957-3DF591EB3A53}" presName="Name0" presStyleCnt="0">
        <dgm:presLayoutVars>
          <dgm:chPref val="1"/>
          <dgm:dir/>
          <dgm:animOne val="branch"/>
          <dgm:animLvl val="lvl"/>
          <dgm:resizeHandles val="exact"/>
        </dgm:presLayoutVars>
      </dgm:prSet>
      <dgm:spPr/>
      <dgm:t>
        <a:bodyPr/>
        <a:lstStyle/>
        <a:p>
          <a:endParaRPr lang="en-US"/>
        </a:p>
      </dgm:t>
    </dgm:pt>
    <dgm:pt modelId="{3BA85B73-BF3E-48D7-8B31-41302B9D22A8}" type="pres">
      <dgm:prSet presAssocID="{767FFD33-C5C0-4EBD-AF94-EF98EB5A50B5}" presName="root1" presStyleCnt="0"/>
      <dgm:spPr/>
      <dgm:t>
        <a:bodyPr/>
        <a:lstStyle/>
        <a:p>
          <a:endParaRPr lang="en-US"/>
        </a:p>
      </dgm:t>
    </dgm:pt>
    <dgm:pt modelId="{BCE796EC-7768-4CFC-B077-5A25BC800638}" type="pres">
      <dgm:prSet presAssocID="{767FFD33-C5C0-4EBD-AF94-EF98EB5A50B5}" presName="LevelOneTextNode" presStyleLbl="node0" presStyleIdx="0" presStyleCnt="1">
        <dgm:presLayoutVars>
          <dgm:chPref val="3"/>
        </dgm:presLayoutVars>
      </dgm:prSet>
      <dgm:spPr/>
      <dgm:t>
        <a:bodyPr/>
        <a:lstStyle/>
        <a:p>
          <a:endParaRPr lang="en-US"/>
        </a:p>
      </dgm:t>
    </dgm:pt>
    <dgm:pt modelId="{BFB01B13-57E0-4648-9D28-A950615E6782}" type="pres">
      <dgm:prSet presAssocID="{767FFD33-C5C0-4EBD-AF94-EF98EB5A50B5}" presName="level2hierChild" presStyleCnt="0"/>
      <dgm:spPr/>
      <dgm:t>
        <a:bodyPr/>
        <a:lstStyle/>
        <a:p>
          <a:endParaRPr lang="en-US"/>
        </a:p>
      </dgm:t>
    </dgm:pt>
    <dgm:pt modelId="{8D4CCAD7-F6DC-4C47-A4E2-F893E38553D2}" type="pres">
      <dgm:prSet presAssocID="{405E5057-934C-41B0-973C-5864EEB2FF4C}" presName="conn2-1" presStyleLbl="parChTrans1D2" presStyleIdx="0" presStyleCnt="5"/>
      <dgm:spPr/>
      <dgm:t>
        <a:bodyPr/>
        <a:lstStyle/>
        <a:p>
          <a:endParaRPr lang="en-US"/>
        </a:p>
      </dgm:t>
    </dgm:pt>
    <dgm:pt modelId="{2D4760B7-88C7-42D9-BCCE-D5A718A2CD02}" type="pres">
      <dgm:prSet presAssocID="{405E5057-934C-41B0-973C-5864EEB2FF4C}" presName="connTx" presStyleLbl="parChTrans1D2" presStyleIdx="0" presStyleCnt="5"/>
      <dgm:spPr/>
      <dgm:t>
        <a:bodyPr/>
        <a:lstStyle/>
        <a:p>
          <a:endParaRPr lang="en-US"/>
        </a:p>
      </dgm:t>
    </dgm:pt>
    <dgm:pt modelId="{1A3372BB-1074-4B18-9B38-34ADB4C723E3}" type="pres">
      <dgm:prSet presAssocID="{D33CB3CA-7975-4611-84E2-869948493694}" presName="root2" presStyleCnt="0"/>
      <dgm:spPr/>
      <dgm:t>
        <a:bodyPr/>
        <a:lstStyle/>
        <a:p>
          <a:endParaRPr lang="en-US"/>
        </a:p>
      </dgm:t>
    </dgm:pt>
    <dgm:pt modelId="{3FE5334E-B686-4991-B91F-260AF8B596D1}" type="pres">
      <dgm:prSet presAssocID="{D33CB3CA-7975-4611-84E2-869948493694}" presName="LevelTwoTextNode" presStyleLbl="node2" presStyleIdx="0" presStyleCnt="5">
        <dgm:presLayoutVars>
          <dgm:chPref val="3"/>
        </dgm:presLayoutVars>
      </dgm:prSet>
      <dgm:spPr/>
      <dgm:t>
        <a:bodyPr/>
        <a:lstStyle/>
        <a:p>
          <a:endParaRPr lang="en-US"/>
        </a:p>
      </dgm:t>
    </dgm:pt>
    <dgm:pt modelId="{DE3E7F2C-65BD-4974-9EA7-5A0AD5EB79B2}" type="pres">
      <dgm:prSet presAssocID="{D33CB3CA-7975-4611-84E2-869948493694}" presName="level3hierChild" presStyleCnt="0"/>
      <dgm:spPr/>
      <dgm:t>
        <a:bodyPr/>
        <a:lstStyle/>
        <a:p>
          <a:endParaRPr lang="en-US"/>
        </a:p>
      </dgm:t>
    </dgm:pt>
    <dgm:pt modelId="{EC924165-EF22-498D-91EB-821515C21B59}" type="pres">
      <dgm:prSet presAssocID="{8826CF29-B1AC-4189-A7B1-E340B4C6D2E0}" presName="conn2-1" presStyleLbl="parChTrans1D2" presStyleIdx="1" presStyleCnt="5"/>
      <dgm:spPr/>
      <dgm:t>
        <a:bodyPr/>
        <a:lstStyle/>
        <a:p>
          <a:endParaRPr lang="en-US"/>
        </a:p>
      </dgm:t>
    </dgm:pt>
    <dgm:pt modelId="{7FED3F80-5897-4CB0-8702-830D5C1D861B}" type="pres">
      <dgm:prSet presAssocID="{8826CF29-B1AC-4189-A7B1-E340B4C6D2E0}" presName="connTx" presStyleLbl="parChTrans1D2" presStyleIdx="1" presStyleCnt="5"/>
      <dgm:spPr/>
      <dgm:t>
        <a:bodyPr/>
        <a:lstStyle/>
        <a:p>
          <a:endParaRPr lang="en-US"/>
        </a:p>
      </dgm:t>
    </dgm:pt>
    <dgm:pt modelId="{D2B0BC73-0B89-4784-9715-9B215B07AE53}" type="pres">
      <dgm:prSet presAssocID="{02ED3417-BC34-462D-9E86-0937B2633F8B}" presName="root2" presStyleCnt="0"/>
      <dgm:spPr/>
      <dgm:t>
        <a:bodyPr/>
        <a:lstStyle/>
        <a:p>
          <a:endParaRPr lang="en-US"/>
        </a:p>
      </dgm:t>
    </dgm:pt>
    <dgm:pt modelId="{BE139275-1B06-4551-960F-CA06F89404CF}" type="pres">
      <dgm:prSet presAssocID="{02ED3417-BC34-462D-9E86-0937B2633F8B}" presName="LevelTwoTextNode" presStyleLbl="node2" presStyleIdx="1" presStyleCnt="5">
        <dgm:presLayoutVars>
          <dgm:chPref val="3"/>
        </dgm:presLayoutVars>
      </dgm:prSet>
      <dgm:spPr/>
      <dgm:t>
        <a:bodyPr/>
        <a:lstStyle/>
        <a:p>
          <a:endParaRPr lang="en-US"/>
        </a:p>
      </dgm:t>
    </dgm:pt>
    <dgm:pt modelId="{502534D3-3F80-4F76-8E44-F2324A267089}" type="pres">
      <dgm:prSet presAssocID="{02ED3417-BC34-462D-9E86-0937B2633F8B}" presName="level3hierChild" presStyleCnt="0"/>
      <dgm:spPr/>
      <dgm:t>
        <a:bodyPr/>
        <a:lstStyle/>
        <a:p>
          <a:endParaRPr lang="en-US"/>
        </a:p>
      </dgm:t>
    </dgm:pt>
    <dgm:pt modelId="{2DFA19E4-16FB-43EB-9E9E-BCF0A442DB75}" type="pres">
      <dgm:prSet presAssocID="{BCB02A54-BFE6-45E4-8A88-A3681C712376}" presName="conn2-1" presStyleLbl="parChTrans1D2" presStyleIdx="2" presStyleCnt="5"/>
      <dgm:spPr/>
      <dgm:t>
        <a:bodyPr/>
        <a:lstStyle/>
        <a:p>
          <a:endParaRPr lang="en-US"/>
        </a:p>
      </dgm:t>
    </dgm:pt>
    <dgm:pt modelId="{7B559E12-5EA3-46C0-8E0B-750EDD72208E}" type="pres">
      <dgm:prSet presAssocID="{BCB02A54-BFE6-45E4-8A88-A3681C712376}" presName="connTx" presStyleLbl="parChTrans1D2" presStyleIdx="2" presStyleCnt="5"/>
      <dgm:spPr/>
      <dgm:t>
        <a:bodyPr/>
        <a:lstStyle/>
        <a:p>
          <a:endParaRPr lang="en-US"/>
        </a:p>
      </dgm:t>
    </dgm:pt>
    <dgm:pt modelId="{E69B3455-2139-4578-B2F3-1F84671EBF82}" type="pres">
      <dgm:prSet presAssocID="{499DE3D0-05DF-4C13-A7EF-83C41208E0BE}" presName="root2" presStyleCnt="0"/>
      <dgm:spPr/>
      <dgm:t>
        <a:bodyPr/>
        <a:lstStyle/>
        <a:p>
          <a:endParaRPr lang="en-US"/>
        </a:p>
      </dgm:t>
    </dgm:pt>
    <dgm:pt modelId="{7EC43BAE-7FF3-44BE-B9FD-DA6A19A49C11}" type="pres">
      <dgm:prSet presAssocID="{499DE3D0-05DF-4C13-A7EF-83C41208E0BE}" presName="LevelTwoTextNode" presStyleLbl="node2" presStyleIdx="2" presStyleCnt="5">
        <dgm:presLayoutVars>
          <dgm:chPref val="3"/>
        </dgm:presLayoutVars>
      </dgm:prSet>
      <dgm:spPr/>
      <dgm:t>
        <a:bodyPr/>
        <a:lstStyle/>
        <a:p>
          <a:endParaRPr lang="en-US"/>
        </a:p>
      </dgm:t>
    </dgm:pt>
    <dgm:pt modelId="{4985513D-960B-4953-AF0F-B5BDADC3F54D}" type="pres">
      <dgm:prSet presAssocID="{499DE3D0-05DF-4C13-A7EF-83C41208E0BE}" presName="level3hierChild" presStyleCnt="0"/>
      <dgm:spPr/>
      <dgm:t>
        <a:bodyPr/>
        <a:lstStyle/>
        <a:p>
          <a:endParaRPr lang="en-US"/>
        </a:p>
      </dgm:t>
    </dgm:pt>
    <dgm:pt modelId="{852FBAFF-FF5B-4D24-BF5D-549A9D9BB345}" type="pres">
      <dgm:prSet presAssocID="{58CEC30D-DB88-4288-91B7-F96436D822B7}" presName="conn2-1" presStyleLbl="parChTrans1D2" presStyleIdx="3" presStyleCnt="5"/>
      <dgm:spPr/>
      <dgm:t>
        <a:bodyPr/>
        <a:lstStyle/>
        <a:p>
          <a:endParaRPr lang="en-US"/>
        </a:p>
      </dgm:t>
    </dgm:pt>
    <dgm:pt modelId="{329A3A07-F15F-4FCA-BF9C-E2CF2348D4EA}" type="pres">
      <dgm:prSet presAssocID="{58CEC30D-DB88-4288-91B7-F96436D822B7}" presName="connTx" presStyleLbl="parChTrans1D2" presStyleIdx="3" presStyleCnt="5"/>
      <dgm:spPr/>
      <dgm:t>
        <a:bodyPr/>
        <a:lstStyle/>
        <a:p>
          <a:endParaRPr lang="en-US"/>
        </a:p>
      </dgm:t>
    </dgm:pt>
    <dgm:pt modelId="{FE092457-18E7-4052-96C9-4F0D924DBEB4}" type="pres">
      <dgm:prSet presAssocID="{9D2415EF-DBCD-4505-BCA9-A20B36A0FA90}" presName="root2" presStyleCnt="0"/>
      <dgm:spPr/>
      <dgm:t>
        <a:bodyPr/>
        <a:lstStyle/>
        <a:p>
          <a:endParaRPr lang="en-US"/>
        </a:p>
      </dgm:t>
    </dgm:pt>
    <dgm:pt modelId="{DE94E1F4-236A-44D3-A597-3E962A16A201}" type="pres">
      <dgm:prSet presAssocID="{9D2415EF-DBCD-4505-BCA9-A20B36A0FA90}" presName="LevelTwoTextNode" presStyleLbl="node2" presStyleIdx="3" presStyleCnt="5">
        <dgm:presLayoutVars>
          <dgm:chPref val="3"/>
        </dgm:presLayoutVars>
      </dgm:prSet>
      <dgm:spPr/>
      <dgm:t>
        <a:bodyPr/>
        <a:lstStyle/>
        <a:p>
          <a:endParaRPr lang="en-US"/>
        </a:p>
      </dgm:t>
    </dgm:pt>
    <dgm:pt modelId="{69DA42D6-3F14-4389-B69D-2238924D208C}" type="pres">
      <dgm:prSet presAssocID="{9D2415EF-DBCD-4505-BCA9-A20B36A0FA90}" presName="level3hierChild" presStyleCnt="0"/>
      <dgm:spPr/>
      <dgm:t>
        <a:bodyPr/>
        <a:lstStyle/>
        <a:p>
          <a:endParaRPr lang="en-US"/>
        </a:p>
      </dgm:t>
    </dgm:pt>
    <dgm:pt modelId="{41FB935E-D634-4737-AA9E-CB31022FEF3C}" type="pres">
      <dgm:prSet presAssocID="{97B9940B-10A3-4B1C-A54A-25E38A6A7444}" presName="conn2-1" presStyleLbl="parChTrans1D2" presStyleIdx="4" presStyleCnt="5"/>
      <dgm:spPr/>
      <dgm:t>
        <a:bodyPr/>
        <a:lstStyle/>
        <a:p>
          <a:endParaRPr lang="en-US"/>
        </a:p>
      </dgm:t>
    </dgm:pt>
    <dgm:pt modelId="{08698F26-C131-4CCF-963A-9A1882A341BB}" type="pres">
      <dgm:prSet presAssocID="{97B9940B-10A3-4B1C-A54A-25E38A6A7444}" presName="connTx" presStyleLbl="parChTrans1D2" presStyleIdx="4" presStyleCnt="5"/>
      <dgm:spPr/>
      <dgm:t>
        <a:bodyPr/>
        <a:lstStyle/>
        <a:p>
          <a:endParaRPr lang="en-US"/>
        </a:p>
      </dgm:t>
    </dgm:pt>
    <dgm:pt modelId="{E8E7E30C-5A49-4BAB-863F-3A577091D08A}" type="pres">
      <dgm:prSet presAssocID="{61359B94-6721-4C42-997E-CD39007CCEC5}" presName="root2" presStyleCnt="0"/>
      <dgm:spPr/>
      <dgm:t>
        <a:bodyPr/>
        <a:lstStyle/>
        <a:p>
          <a:endParaRPr lang="en-US"/>
        </a:p>
      </dgm:t>
    </dgm:pt>
    <dgm:pt modelId="{03C0C542-AB49-4E63-9180-D48B025F2DAB}" type="pres">
      <dgm:prSet presAssocID="{61359B94-6721-4C42-997E-CD39007CCEC5}" presName="LevelTwoTextNode" presStyleLbl="node2" presStyleIdx="4" presStyleCnt="5" custScaleY="168574">
        <dgm:presLayoutVars>
          <dgm:chPref val="3"/>
        </dgm:presLayoutVars>
      </dgm:prSet>
      <dgm:spPr/>
      <dgm:t>
        <a:bodyPr/>
        <a:lstStyle/>
        <a:p>
          <a:endParaRPr lang="en-US"/>
        </a:p>
      </dgm:t>
    </dgm:pt>
    <dgm:pt modelId="{B1105624-713B-4B9C-BE36-D9C312930C4A}" type="pres">
      <dgm:prSet presAssocID="{61359B94-6721-4C42-997E-CD39007CCEC5}" presName="level3hierChild" presStyleCnt="0"/>
      <dgm:spPr/>
      <dgm:t>
        <a:bodyPr/>
        <a:lstStyle/>
        <a:p>
          <a:endParaRPr lang="en-US"/>
        </a:p>
      </dgm:t>
    </dgm:pt>
  </dgm:ptLst>
  <dgm:cxnLst>
    <dgm:cxn modelId="{EF71F505-1D34-4A17-923C-A9DA8BBB0EC4}" type="presOf" srcId="{8826CF29-B1AC-4189-A7B1-E340B4C6D2E0}" destId="{EC924165-EF22-498D-91EB-821515C21B59}" srcOrd="0" destOrd="0" presId="urn:microsoft.com/office/officeart/2008/layout/HorizontalMultiLevelHierarchy"/>
    <dgm:cxn modelId="{A4BC7F7D-3B9A-4E72-9918-93DFCD37AB52}" type="presOf" srcId="{499DE3D0-05DF-4C13-A7EF-83C41208E0BE}" destId="{7EC43BAE-7FF3-44BE-B9FD-DA6A19A49C11}" srcOrd="0" destOrd="0" presId="urn:microsoft.com/office/officeart/2008/layout/HorizontalMultiLevelHierarchy"/>
    <dgm:cxn modelId="{F81477F0-1B05-42B1-B832-E46FCE6979D8}" srcId="{767FFD33-C5C0-4EBD-AF94-EF98EB5A50B5}" destId="{61359B94-6721-4C42-997E-CD39007CCEC5}" srcOrd="4" destOrd="0" parTransId="{97B9940B-10A3-4B1C-A54A-25E38A6A7444}" sibTransId="{2CBDA886-A027-42D6-9918-051420CBE7C3}"/>
    <dgm:cxn modelId="{62B76BF0-A53E-47C5-AA33-5F97B39949FF}" type="presOf" srcId="{8826CF29-B1AC-4189-A7B1-E340B4C6D2E0}" destId="{7FED3F80-5897-4CB0-8702-830D5C1D861B}" srcOrd="1" destOrd="0" presId="urn:microsoft.com/office/officeart/2008/layout/HorizontalMultiLevelHierarchy"/>
    <dgm:cxn modelId="{AAE46C72-676F-4FCA-ACA4-EFCCBBDA1303}" srcId="{767FFD33-C5C0-4EBD-AF94-EF98EB5A50B5}" destId="{499DE3D0-05DF-4C13-A7EF-83C41208E0BE}" srcOrd="2" destOrd="0" parTransId="{BCB02A54-BFE6-45E4-8A88-A3681C712376}" sibTransId="{0FF101E0-3723-4262-B5D3-210A1759F350}"/>
    <dgm:cxn modelId="{19EE8BD8-B2C1-4D2B-903E-AE890C7C7BBE}" type="presOf" srcId="{3B9FABED-FC3F-4DE1-A957-3DF591EB3A53}" destId="{1A5543C0-A947-4202-8A0C-449F56C0F67F}" srcOrd="0" destOrd="0" presId="urn:microsoft.com/office/officeart/2008/layout/HorizontalMultiLevelHierarchy"/>
    <dgm:cxn modelId="{1F890512-4139-4C3E-AEA9-A326DD047158}" type="presOf" srcId="{D33CB3CA-7975-4611-84E2-869948493694}" destId="{3FE5334E-B686-4991-B91F-260AF8B596D1}" srcOrd="0" destOrd="0" presId="urn:microsoft.com/office/officeart/2008/layout/HorizontalMultiLevelHierarchy"/>
    <dgm:cxn modelId="{A4E0DF9F-C475-4A3A-ACE0-DE25FC848491}" srcId="{767FFD33-C5C0-4EBD-AF94-EF98EB5A50B5}" destId="{02ED3417-BC34-462D-9E86-0937B2633F8B}" srcOrd="1" destOrd="0" parTransId="{8826CF29-B1AC-4189-A7B1-E340B4C6D2E0}" sibTransId="{F1B07C41-3407-40CB-8440-A50BAA870810}"/>
    <dgm:cxn modelId="{D9AFA6E5-5729-4CE2-B3CD-BBC5A00E33F1}" srcId="{3B9FABED-FC3F-4DE1-A957-3DF591EB3A53}" destId="{767FFD33-C5C0-4EBD-AF94-EF98EB5A50B5}" srcOrd="0" destOrd="0" parTransId="{1DE18FB3-DCB8-4D32-8359-1CE20D52A27A}" sibTransId="{A6E9ED47-A110-4D6F-82D0-11BE45A0F3DA}"/>
    <dgm:cxn modelId="{C4F328F2-31B4-438A-A536-8ECA73DCBCC5}" type="presOf" srcId="{405E5057-934C-41B0-973C-5864EEB2FF4C}" destId="{8D4CCAD7-F6DC-4C47-A4E2-F893E38553D2}" srcOrd="0" destOrd="0" presId="urn:microsoft.com/office/officeart/2008/layout/HorizontalMultiLevelHierarchy"/>
    <dgm:cxn modelId="{7CF65A98-0627-4BE9-9851-1176A24B24C2}" type="presOf" srcId="{58CEC30D-DB88-4288-91B7-F96436D822B7}" destId="{852FBAFF-FF5B-4D24-BF5D-549A9D9BB345}" srcOrd="0" destOrd="0" presId="urn:microsoft.com/office/officeart/2008/layout/HorizontalMultiLevelHierarchy"/>
    <dgm:cxn modelId="{C853199F-BD93-494A-9CC5-A5F8457B9D76}" srcId="{767FFD33-C5C0-4EBD-AF94-EF98EB5A50B5}" destId="{D33CB3CA-7975-4611-84E2-869948493694}" srcOrd="0" destOrd="0" parTransId="{405E5057-934C-41B0-973C-5864EEB2FF4C}" sibTransId="{47792E22-DFB0-4534-A3C5-7BE6FF620582}"/>
    <dgm:cxn modelId="{51E970E9-9A17-4328-A4CE-F9C525EBB907}" type="presOf" srcId="{02ED3417-BC34-462D-9E86-0937B2633F8B}" destId="{BE139275-1B06-4551-960F-CA06F89404CF}" srcOrd="0" destOrd="0" presId="urn:microsoft.com/office/officeart/2008/layout/HorizontalMultiLevelHierarchy"/>
    <dgm:cxn modelId="{F74B1B93-88B7-4EFC-8400-1F8DAC1C0722}" type="presOf" srcId="{61359B94-6721-4C42-997E-CD39007CCEC5}" destId="{03C0C542-AB49-4E63-9180-D48B025F2DAB}" srcOrd="0" destOrd="0" presId="urn:microsoft.com/office/officeart/2008/layout/HorizontalMultiLevelHierarchy"/>
    <dgm:cxn modelId="{4ED88E72-237B-4E3D-9DBC-5F49C8FBDC32}" type="presOf" srcId="{97B9940B-10A3-4B1C-A54A-25E38A6A7444}" destId="{41FB935E-D634-4737-AA9E-CB31022FEF3C}" srcOrd="0" destOrd="0" presId="urn:microsoft.com/office/officeart/2008/layout/HorizontalMultiLevelHierarchy"/>
    <dgm:cxn modelId="{B5254E41-47E0-464F-BC0E-F6DC709AA2F5}" type="presOf" srcId="{405E5057-934C-41B0-973C-5864EEB2FF4C}" destId="{2D4760B7-88C7-42D9-BCCE-D5A718A2CD02}" srcOrd="1" destOrd="0" presId="urn:microsoft.com/office/officeart/2008/layout/HorizontalMultiLevelHierarchy"/>
    <dgm:cxn modelId="{BBC64193-25D0-4DF9-A2F5-EFDF975E43FE}" type="presOf" srcId="{9D2415EF-DBCD-4505-BCA9-A20B36A0FA90}" destId="{DE94E1F4-236A-44D3-A597-3E962A16A201}" srcOrd="0" destOrd="0" presId="urn:microsoft.com/office/officeart/2008/layout/HorizontalMultiLevelHierarchy"/>
    <dgm:cxn modelId="{10FDF191-A64F-4867-B959-1A113026E73D}" type="presOf" srcId="{58CEC30D-DB88-4288-91B7-F96436D822B7}" destId="{329A3A07-F15F-4FCA-BF9C-E2CF2348D4EA}" srcOrd="1" destOrd="0" presId="urn:microsoft.com/office/officeart/2008/layout/HorizontalMultiLevelHierarchy"/>
    <dgm:cxn modelId="{510D164C-B044-44FE-B460-6F960A804DF7}" type="presOf" srcId="{BCB02A54-BFE6-45E4-8A88-A3681C712376}" destId="{2DFA19E4-16FB-43EB-9E9E-BCF0A442DB75}" srcOrd="0" destOrd="0" presId="urn:microsoft.com/office/officeart/2008/layout/HorizontalMultiLevelHierarchy"/>
    <dgm:cxn modelId="{09C8C95A-ED8E-49F9-A3A3-08214A037660}" srcId="{767FFD33-C5C0-4EBD-AF94-EF98EB5A50B5}" destId="{9D2415EF-DBCD-4505-BCA9-A20B36A0FA90}" srcOrd="3" destOrd="0" parTransId="{58CEC30D-DB88-4288-91B7-F96436D822B7}" sibTransId="{F616CDAC-DA35-42A6-AD6D-7444D1A04AB6}"/>
    <dgm:cxn modelId="{DD99EF1F-E145-473E-9CDE-A1DD7CA4FEED}" type="presOf" srcId="{97B9940B-10A3-4B1C-A54A-25E38A6A7444}" destId="{08698F26-C131-4CCF-963A-9A1882A341BB}" srcOrd="1" destOrd="0" presId="urn:microsoft.com/office/officeart/2008/layout/HorizontalMultiLevelHierarchy"/>
    <dgm:cxn modelId="{2AD0E5BF-816F-49BF-B4A6-26F42D849396}" type="presOf" srcId="{BCB02A54-BFE6-45E4-8A88-A3681C712376}" destId="{7B559E12-5EA3-46C0-8E0B-750EDD72208E}" srcOrd="1" destOrd="0" presId="urn:microsoft.com/office/officeart/2008/layout/HorizontalMultiLevelHierarchy"/>
    <dgm:cxn modelId="{79775B5B-69C9-45A5-BBCE-F738FCCDC95C}" type="presOf" srcId="{767FFD33-C5C0-4EBD-AF94-EF98EB5A50B5}" destId="{BCE796EC-7768-4CFC-B077-5A25BC800638}" srcOrd="0" destOrd="0" presId="urn:microsoft.com/office/officeart/2008/layout/HorizontalMultiLevelHierarchy"/>
    <dgm:cxn modelId="{34C94504-C747-4B6B-894A-1688C567F4C4}" type="presParOf" srcId="{1A5543C0-A947-4202-8A0C-449F56C0F67F}" destId="{3BA85B73-BF3E-48D7-8B31-41302B9D22A8}" srcOrd="0" destOrd="0" presId="urn:microsoft.com/office/officeart/2008/layout/HorizontalMultiLevelHierarchy"/>
    <dgm:cxn modelId="{10BE066D-AFBA-4E3B-B283-E6581DBB3D1C}" type="presParOf" srcId="{3BA85B73-BF3E-48D7-8B31-41302B9D22A8}" destId="{BCE796EC-7768-4CFC-B077-5A25BC800638}" srcOrd="0" destOrd="0" presId="urn:microsoft.com/office/officeart/2008/layout/HorizontalMultiLevelHierarchy"/>
    <dgm:cxn modelId="{AD08419E-C04F-4938-9C10-338158A073C3}" type="presParOf" srcId="{3BA85B73-BF3E-48D7-8B31-41302B9D22A8}" destId="{BFB01B13-57E0-4648-9D28-A950615E6782}" srcOrd="1" destOrd="0" presId="urn:microsoft.com/office/officeart/2008/layout/HorizontalMultiLevelHierarchy"/>
    <dgm:cxn modelId="{324995FC-117E-47AF-9911-4722FC5E1336}" type="presParOf" srcId="{BFB01B13-57E0-4648-9D28-A950615E6782}" destId="{8D4CCAD7-F6DC-4C47-A4E2-F893E38553D2}" srcOrd="0" destOrd="0" presId="urn:microsoft.com/office/officeart/2008/layout/HorizontalMultiLevelHierarchy"/>
    <dgm:cxn modelId="{94610265-F919-40B8-A355-65C3A1FA003F}" type="presParOf" srcId="{8D4CCAD7-F6DC-4C47-A4E2-F893E38553D2}" destId="{2D4760B7-88C7-42D9-BCCE-D5A718A2CD02}" srcOrd="0" destOrd="0" presId="urn:microsoft.com/office/officeart/2008/layout/HorizontalMultiLevelHierarchy"/>
    <dgm:cxn modelId="{5362C093-182F-48FF-BF4F-803F6482E7B8}" type="presParOf" srcId="{BFB01B13-57E0-4648-9D28-A950615E6782}" destId="{1A3372BB-1074-4B18-9B38-34ADB4C723E3}" srcOrd="1" destOrd="0" presId="urn:microsoft.com/office/officeart/2008/layout/HorizontalMultiLevelHierarchy"/>
    <dgm:cxn modelId="{6289BD4D-C0A5-4B2F-9833-CE3AFC35856D}" type="presParOf" srcId="{1A3372BB-1074-4B18-9B38-34ADB4C723E3}" destId="{3FE5334E-B686-4991-B91F-260AF8B596D1}" srcOrd="0" destOrd="0" presId="urn:microsoft.com/office/officeart/2008/layout/HorizontalMultiLevelHierarchy"/>
    <dgm:cxn modelId="{DC83FA43-1FCE-41D2-A339-509806D22E48}" type="presParOf" srcId="{1A3372BB-1074-4B18-9B38-34ADB4C723E3}" destId="{DE3E7F2C-65BD-4974-9EA7-5A0AD5EB79B2}" srcOrd="1" destOrd="0" presId="urn:microsoft.com/office/officeart/2008/layout/HorizontalMultiLevelHierarchy"/>
    <dgm:cxn modelId="{C9EC9D1F-FBA1-427B-A2D7-437ECD31AD8C}" type="presParOf" srcId="{BFB01B13-57E0-4648-9D28-A950615E6782}" destId="{EC924165-EF22-498D-91EB-821515C21B59}" srcOrd="2" destOrd="0" presId="urn:microsoft.com/office/officeart/2008/layout/HorizontalMultiLevelHierarchy"/>
    <dgm:cxn modelId="{5DE3F657-17D3-443E-8C9C-3B49F9FE4F69}" type="presParOf" srcId="{EC924165-EF22-498D-91EB-821515C21B59}" destId="{7FED3F80-5897-4CB0-8702-830D5C1D861B}" srcOrd="0" destOrd="0" presId="urn:microsoft.com/office/officeart/2008/layout/HorizontalMultiLevelHierarchy"/>
    <dgm:cxn modelId="{D7A67CBA-490C-40AE-B463-D8C15A553BB0}" type="presParOf" srcId="{BFB01B13-57E0-4648-9D28-A950615E6782}" destId="{D2B0BC73-0B89-4784-9715-9B215B07AE53}" srcOrd="3" destOrd="0" presId="urn:microsoft.com/office/officeart/2008/layout/HorizontalMultiLevelHierarchy"/>
    <dgm:cxn modelId="{4B4C5CE9-376A-48DE-BC46-204ABF6AAB58}" type="presParOf" srcId="{D2B0BC73-0B89-4784-9715-9B215B07AE53}" destId="{BE139275-1B06-4551-960F-CA06F89404CF}" srcOrd="0" destOrd="0" presId="urn:microsoft.com/office/officeart/2008/layout/HorizontalMultiLevelHierarchy"/>
    <dgm:cxn modelId="{2085D5FB-E601-4910-99D8-24262E59C12A}" type="presParOf" srcId="{D2B0BC73-0B89-4784-9715-9B215B07AE53}" destId="{502534D3-3F80-4F76-8E44-F2324A267089}" srcOrd="1" destOrd="0" presId="urn:microsoft.com/office/officeart/2008/layout/HorizontalMultiLevelHierarchy"/>
    <dgm:cxn modelId="{6C2B5AAD-1725-4E73-9331-22AB13B85CA7}" type="presParOf" srcId="{BFB01B13-57E0-4648-9D28-A950615E6782}" destId="{2DFA19E4-16FB-43EB-9E9E-BCF0A442DB75}" srcOrd="4" destOrd="0" presId="urn:microsoft.com/office/officeart/2008/layout/HorizontalMultiLevelHierarchy"/>
    <dgm:cxn modelId="{2EBF0886-1D33-4D4F-A3B2-8D63C0A59178}" type="presParOf" srcId="{2DFA19E4-16FB-43EB-9E9E-BCF0A442DB75}" destId="{7B559E12-5EA3-46C0-8E0B-750EDD72208E}" srcOrd="0" destOrd="0" presId="urn:microsoft.com/office/officeart/2008/layout/HorizontalMultiLevelHierarchy"/>
    <dgm:cxn modelId="{C202F3EB-69D0-42B3-BBB4-56828E9BA001}" type="presParOf" srcId="{BFB01B13-57E0-4648-9D28-A950615E6782}" destId="{E69B3455-2139-4578-B2F3-1F84671EBF82}" srcOrd="5" destOrd="0" presId="urn:microsoft.com/office/officeart/2008/layout/HorizontalMultiLevelHierarchy"/>
    <dgm:cxn modelId="{3590493D-7BC9-4DC5-B5B1-A800D72273D6}" type="presParOf" srcId="{E69B3455-2139-4578-B2F3-1F84671EBF82}" destId="{7EC43BAE-7FF3-44BE-B9FD-DA6A19A49C11}" srcOrd="0" destOrd="0" presId="urn:microsoft.com/office/officeart/2008/layout/HorizontalMultiLevelHierarchy"/>
    <dgm:cxn modelId="{60A72F8D-8CC2-42D7-B90F-E90FA5133F90}" type="presParOf" srcId="{E69B3455-2139-4578-B2F3-1F84671EBF82}" destId="{4985513D-960B-4953-AF0F-B5BDADC3F54D}" srcOrd="1" destOrd="0" presId="urn:microsoft.com/office/officeart/2008/layout/HorizontalMultiLevelHierarchy"/>
    <dgm:cxn modelId="{A74DDA23-5C4F-43E1-B0BD-0E34C8DECE71}" type="presParOf" srcId="{BFB01B13-57E0-4648-9D28-A950615E6782}" destId="{852FBAFF-FF5B-4D24-BF5D-549A9D9BB345}" srcOrd="6" destOrd="0" presId="urn:microsoft.com/office/officeart/2008/layout/HorizontalMultiLevelHierarchy"/>
    <dgm:cxn modelId="{CDB304F6-CA52-4786-BDBB-DEFC7CDBAA17}" type="presParOf" srcId="{852FBAFF-FF5B-4D24-BF5D-549A9D9BB345}" destId="{329A3A07-F15F-4FCA-BF9C-E2CF2348D4EA}" srcOrd="0" destOrd="0" presId="urn:microsoft.com/office/officeart/2008/layout/HorizontalMultiLevelHierarchy"/>
    <dgm:cxn modelId="{2C9DFBC5-395E-4C9A-8C24-05DA3CB8BB59}" type="presParOf" srcId="{BFB01B13-57E0-4648-9D28-A950615E6782}" destId="{FE092457-18E7-4052-96C9-4F0D924DBEB4}" srcOrd="7" destOrd="0" presId="urn:microsoft.com/office/officeart/2008/layout/HorizontalMultiLevelHierarchy"/>
    <dgm:cxn modelId="{649C4810-22C0-4B0A-882E-7BF0D794B79F}" type="presParOf" srcId="{FE092457-18E7-4052-96C9-4F0D924DBEB4}" destId="{DE94E1F4-236A-44D3-A597-3E962A16A201}" srcOrd="0" destOrd="0" presId="urn:microsoft.com/office/officeart/2008/layout/HorizontalMultiLevelHierarchy"/>
    <dgm:cxn modelId="{8EDD2D3C-8D06-4B4E-B751-C0AD4FC1B69B}" type="presParOf" srcId="{FE092457-18E7-4052-96C9-4F0D924DBEB4}" destId="{69DA42D6-3F14-4389-B69D-2238924D208C}" srcOrd="1" destOrd="0" presId="urn:microsoft.com/office/officeart/2008/layout/HorizontalMultiLevelHierarchy"/>
    <dgm:cxn modelId="{6A718A21-B1E9-4D88-8ECA-9AC3C94A6E52}" type="presParOf" srcId="{BFB01B13-57E0-4648-9D28-A950615E6782}" destId="{41FB935E-D634-4737-AA9E-CB31022FEF3C}" srcOrd="8" destOrd="0" presId="urn:microsoft.com/office/officeart/2008/layout/HorizontalMultiLevelHierarchy"/>
    <dgm:cxn modelId="{0624AEA4-8016-4DAE-BEAE-B9B265C0CF3C}" type="presParOf" srcId="{41FB935E-D634-4737-AA9E-CB31022FEF3C}" destId="{08698F26-C131-4CCF-963A-9A1882A341BB}" srcOrd="0" destOrd="0" presId="urn:microsoft.com/office/officeart/2008/layout/HorizontalMultiLevelHierarchy"/>
    <dgm:cxn modelId="{12FB88B8-A7EC-4F2A-81C2-42A075C73206}" type="presParOf" srcId="{BFB01B13-57E0-4648-9D28-A950615E6782}" destId="{E8E7E30C-5A49-4BAB-863F-3A577091D08A}" srcOrd="9" destOrd="0" presId="urn:microsoft.com/office/officeart/2008/layout/HorizontalMultiLevelHierarchy"/>
    <dgm:cxn modelId="{8D33B1E3-470F-4187-8992-0515D2CC9B45}" type="presParOf" srcId="{E8E7E30C-5A49-4BAB-863F-3A577091D08A}" destId="{03C0C542-AB49-4E63-9180-D48B025F2DAB}" srcOrd="0" destOrd="0" presId="urn:microsoft.com/office/officeart/2008/layout/HorizontalMultiLevelHierarchy"/>
    <dgm:cxn modelId="{672ED14B-05A9-4EB3-BFC8-41610F401A75}" type="presParOf" srcId="{E8E7E30C-5A49-4BAB-863F-3A577091D08A}" destId="{B1105624-713B-4B9C-BE36-D9C312930C4A}"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B9FABED-FC3F-4DE1-A957-3DF591EB3A53}" type="doc">
      <dgm:prSet loTypeId="urn:microsoft.com/office/officeart/2008/layout/HorizontalMultiLevelHierarchy" loCatId="hierarchy" qsTypeId="urn:microsoft.com/office/officeart/2005/8/quickstyle/simple5" qsCatId="simple" csTypeId="urn:microsoft.com/office/officeart/2005/8/colors/accent4_2" csCatId="accent4" phldr="1"/>
      <dgm:spPr/>
      <dgm:t>
        <a:bodyPr/>
        <a:lstStyle/>
        <a:p>
          <a:endParaRPr lang="en-US"/>
        </a:p>
      </dgm:t>
    </dgm:pt>
    <dgm:pt modelId="{445A1918-9E5B-4023-8C34-245DC2C0BE3C}">
      <dgm:prSet/>
      <dgm:spPr/>
      <dgm:t>
        <a:bodyPr/>
        <a:lstStyle/>
        <a:p>
          <a:pPr rtl="0"/>
          <a:r>
            <a:rPr lang="en-US" b="1" dirty="0" smtClean="0"/>
            <a:t>ICD-9-CM</a:t>
          </a:r>
          <a:r>
            <a:rPr lang="en-US" dirty="0" smtClean="0"/>
            <a:t>  </a:t>
          </a:r>
          <a:endParaRPr lang="en-US" dirty="0"/>
        </a:p>
      </dgm:t>
      <dgm:extLst>
        <a:ext uri="{E40237B7-FDA0-4F09-8148-C483321AD2D9}">
          <dgm14:cNvPr xmlns:dgm14="http://schemas.microsoft.com/office/drawing/2010/diagram" xmlns="" id="0" name="" descr="ICD-9-CM  &#10; ~ 13,000 Codes&#10; Alpha (except V&amp;E codes)&#10; 3-5 Digits&#10; 17 Chapters with 2 Supplements&#10; 3 Tables: Hypertension, Drugs &amp; Chemicals, Neoplasms&#10;"/>
        </a:ext>
      </dgm:extLst>
    </dgm:pt>
    <dgm:pt modelId="{39E5CD61-D320-40F9-B796-9B368DFECD14}" type="parTrans" cxnId="{C9A21B53-F949-44D1-BD36-D48D400905DB}">
      <dgm:prSet/>
      <dgm:spPr/>
      <dgm:t>
        <a:bodyPr/>
        <a:lstStyle/>
        <a:p>
          <a:endParaRPr lang="en-US"/>
        </a:p>
      </dgm:t>
    </dgm:pt>
    <dgm:pt modelId="{3D516A0F-0E1B-4B8B-ABCC-C9AFB2C34454}" type="sibTrans" cxnId="{C9A21B53-F949-44D1-BD36-D48D400905DB}">
      <dgm:prSet/>
      <dgm:spPr/>
      <dgm:t>
        <a:bodyPr/>
        <a:lstStyle/>
        <a:p>
          <a:endParaRPr lang="en-US"/>
        </a:p>
      </dgm:t>
    </dgm:pt>
    <dgm:pt modelId="{C7478F57-55A3-45C5-B4C6-28F13B8DC3CF}">
      <dgm:prSet custT="1"/>
      <dgm:spPr/>
      <dgm:t>
        <a:bodyPr/>
        <a:lstStyle/>
        <a:p>
          <a:pPr rtl="0"/>
          <a:r>
            <a:rPr lang="en-US" sz="2800" dirty="0" smtClean="0"/>
            <a:t>~ 13,000 Codes</a:t>
          </a:r>
          <a:endParaRPr lang="en-US" sz="2800" dirty="0"/>
        </a:p>
      </dgm:t>
      <dgm:extLst>
        <a:ext uri="{E40237B7-FDA0-4F09-8148-C483321AD2D9}">
          <dgm14:cNvPr xmlns:dgm14="http://schemas.microsoft.com/office/drawing/2010/diagram" xmlns="" id="0" name="" descr="ICD-9-CM  &#10; ~ 13,000 Codes&#10; Alpha (except V&amp;E codes)&#10; 3-5 Digits&#10; 17 Chapters with 2 Supplements&#10; 3 Tables: Hypertension, Drugs &amp; Chemicals, Neoplasms&#10;"/>
        </a:ext>
      </dgm:extLst>
    </dgm:pt>
    <dgm:pt modelId="{17D025BF-EE51-4269-9871-57F9C506D65F}" type="parTrans" cxnId="{1F4B3024-6977-4514-B08A-A560FC1C3E3C}">
      <dgm:prSet/>
      <dgm:spPr/>
      <dgm:t>
        <a:bodyPr/>
        <a:lstStyle/>
        <a:p>
          <a:endParaRPr lang="en-US" dirty="0"/>
        </a:p>
      </dgm:t>
      <dgm:extLst>
        <a:ext uri="{E40237B7-FDA0-4F09-8148-C483321AD2D9}">
          <dgm14:cNvPr xmlns:dgm14="http://schemas.microsoft.com/office/drawing/2010/diagram" xmlns="" id="0" name="" descr="ICD-9-CM  &#10; ~ 13,000 Codes&#10; Alpha (except V&amp;E codes)&#10; 3-5 Digits&#10; 17 Chapters with 2 Supplements&#10; 3 Tables: Hypertension, Drugs &amp; Chemicals, Neoplasms&#10;"/>
        </a:ext>
      </dgm:extLst>
    </dgm:pt>
    <dgm:pt modelId="{7EE1AB3C-B907-4894-8913-6BD67FB99D48}" type="sibTrans" cxnId="{1F4B3024-6977-4514-B08A-A560FC1C3E3C}">
      <dgm:prSet/>
      <dgm:spPr/>
      <dgm:t>
        <a:bodyPr/>
        <a:lstStyle/>
        <a:p>
          <a:endParaRPr lang="en-US"/>
        </a:p>
      </dgm:t>
    </dgm:pt>
    <dgm:pt modelId="{A01DD0BB-F85F-46E3-82A7-1D5D0231B5AF}">
      <dgm:prSet custT="1"/>
      <dgm:spPr/>
      <dgm:t>
        <a:bodyPr/>
        <a:lstStyle/>
        <a:p>
          <a:pPr rtl="0"/>
          <a:r>
            <a:rPr lang="en-US" sz="2800" dirty="0" smtClean="0"/>
            <a:t>Alpha (except V&amp;E codes)</a:t>
          </a:r>
          <a:endParaRPr lang="en-US" sz="2800" dirty="0"/>
        </a:p>
      </dgm:t>
      <dgm:extLst>
        <a:ext uri="{E40237B7-FDA0-4F09-8148-C483321AD2D9}">
          <dgm14:cNvPr xmlns:dgm14="http://schemas.microsoft.com/office/drawing/2010/diagram" xmlns="" id="0" name="" descr="ICD-9-CM  &#10; ~ 13,000 Codes&#10; Alpha (except V&amp;E codes)&#10; 3-5 Digits&#10; 17 Chapters with 2 Supplements&#10; 3 Tables: Hypertension, Drugs &amp; Chemicals, Neoplasms&#10;"/>
        </a:ext>
      </dgm:extLst>
    </dgm:pt>
    <dgm:pt modelId="{0AAA74CA-BF04-466E-A1C9-D051442EBB5C}" type="parTrans" cxnId="{AB88F2C0-2863-4B15-A3EC-2F3C5011DBB7}">
      <dgm:prSet/>
      <dgm:spPr/>
      <dgm:t>
        <a:bodyPr/>
        <a:lstStyle/>
        <a:p>
          <a:endParaRPr lang="en-US" dirty="0"/>
        </a:p>
      </dgm:t>
      <dgm:extLst>
        <a:ext uri="{E40237B7-FDA0-4F09-8148-C483321AD2D9}">
          <dgm14:cNvPr xmlns:dgm14="http://schemas.microsoft.com/office/drawing/2010/diagram" xmlns="" id="0" name="" descr="ICD-9-CM  &#10; ~ 13,000 Codes&#10; Alpha (except V&amp;E codes)&#10; 3-5 Digits&#10; 17 Chapters with 2 Supplements&#10; 3 Tables: Hypertension, Drugs &amp; Chemicals, Neoplasms&#10;"/>
        </a:ext>
      </dgm:extLst>
    </dgm:pt>
    <dgm:pt modelId="{AE717973-0054-4404-9182-D118A881D7C8}" type="sibTrans" cxnId="{AB88F2C0-2863-4B15-A3EC-2F3C5011DBB7}">
      <dgm:prSet/>
      <dgm:spPr/>
      <dgm:t>
        <a:bodyPr/>
        <a:lstStyle/>
        <a:p>
          <a:endParaRPr lang="en-US"/>
        </a:p>
      </dgm:t>
    </dgm:pt>
    <dgm:pt modelId="{166EE4EA-809C-4138-8E23-89F77652E07D}">
      <dgm:prSet custT="1"/>
      <dgm:spPr/>
      <dgm:t>
        <a:bodyPr/>
        <a:lstStyle/>
        <a:p>
          <a:pPr rtl="0"/>
          <a:r>
            <a:rPr lang="en-US" sz="2800" dirty="0" smtClean="0"/>
            <a:t>3-5 Digits</a:t>
          </a:r>
          <a:endParaRPr lang="en-US" sz="2800" dirty="0"/>
        </a:p>
      </dgm:t>
      <dgm:extLst>
        <a:ext uri="{E40237B7-FDA0-4F09-8148-C483321AD2D9}">
          <dgm14:cNvPr xmlns:dgm14="http://schemas.microsoft.com/office/drawing/2010/diagram" xmlns="" id="0" name="" descr="ICD-9-CM  &#10; ~ 13,000 Codes&#10; Alpha (except V&amp;E codes)&#10; 3-5 Digits&#10; 17 Chapters with 2 Supplements&#10; 3 Tables: Hypertension, Drugs &amp; Chemicals, Neoplasms&#10;"/>
        </a:ext>
      </dgm:extLst>
    </dgm:pt>
    <dgm:pt modelId="{A25EEAC9-4CE1-4E0C-815A-2D04D12C97DB}" type="parTrans" cxnId="{04C8C38E-4C20-40E9-8295-6851E06B1E7B}">
      <dgm:prSet/>
      <dgm:spPr/>
      <dgm:t>
        <a:bodyPr/>
        <a:lstStyle/>
        <a:p>
          <a:endParaRPr lang="en-US" dirty="0"/>
        </a:p>
      </dgm:t>
      <dgm:extLst>
        <a:ext uri="{E40237B7-FDA0-4F09-8148-C483321AD2D9}">
          <dgm14:cNvPr xmlns:dgm14="http://schemas.microsoft.com/office/drawing/2010/diagram" xmlns="" id="0" name="" descr="ICD-9-CM  &#10; ~ 13,000 Codes&#10; Alpha (except V&amp;E codes)&#10; 3-5 Digits&#10; 17 Chapters with 2 Supplements&#10; 3 Tables: Hypertension, Drugs &amp; Chemicals, Neoplasms&#10;"/>
        </a:ext>
      </dgm:extLst>
    </dgm:pt>
    <dgm:pt modelId="{4B08E639-1109-4780-BD89-309E63E52CC1}" type="sibTrans" cxnId="{04C8C38E-4C20-40E9-8295-6851E06B1E7B}">
      <dgm:prSet/>
      <dgm:spPr/>
      <dgm:t>
        <a:bodyPr/>
        <a:lstStyle/>
        <a:p>
          <a:endParaRPr lang="en-US"/>
        </a:p>
      </dgm:t>
    </dgm:pt>
    <dgm:pt modelId="{20419572-7F57-4DE7-9F73-52D41613E54C}">
      <dgm:prSet custT="1"/>
      <dgm:spPr/>
      <dgm:t>
        <a:bodyPr/>
        <a:lstStyle/>
        <a:p>
          <a:pPr rtl="0"/>
          <a:r>
            <a:rPr lang="en-US" sz="2800" dirty="0" smtClean="0"/>
            <a:t>17 Chapters with 2 Supplements</a:t>
          </a:r>
          <a:endParaRPr lang="en-US" sz="2800" dirty="0"/>
        </a:p>
      </dgm:t>
      <dgm:extLst>
        <a:ext uri="{E40237B7-FDA0-4F09-8148-C483321AD2D9}">
          <dgm14:cNvPr xmlns:dgm14="http://schemas.microsoft.com/office/drawing/2010/diagram" xmlns="" id="0" name="" descr="ICD-9-CM  &#10; ~ 13,000 Codes&#10; Alpha (except V&amp;E codes)&#10; 3-5 Digits&#10; 17 Chapters with 2 Supplements&#10; 3 Tables: Hypertension, Drugs &amp; Chemicals, Neoplasms&#10;"/>
        </a:ext>
      </dgm:extLst>
    </dgm:pt>
    <dgm:pt modelId="{9D9A313A-820D-437B-AD2E-F4D8862BA70E}" type="parTrans" cxnId="{E826A727-C536-4F1B-9065-BB3D8359CCE4}">
      <dgm:prSet/>
      <dgm:spPr/>
      <dgm:t>
        <a:bodyPr/>
        <a:lstStyle/>
        <a:p>
          <a:endParaRPr lang="en-US" dirty="0"/>
        </a:p>
      </dgm:t>
      <dgm:extLst>
        <a:ext uri="{E40237B7-FDA0-4F09-8148-C483321AD2D9}">
          <dgm14:cNvPr xmlns:dgm14="http://schemas.microsoft.com/office/drawing/2010/diagram" xmlns="" id="0" name="" descr="ICD-9-CM  &#10; ~ 13,000 Codes&#10; Alpha (except V&amp;E codes)&#10; 3-5 Digits&#10; 17 Chapters with 2 Supplements&#10; 3 Tables: Hypertension, Drugs &amp; Chemicals, Neoplasms&#10;"/>
        </a:ext>
      </dgm:extLst>
    </dgm:pt>
    <dgm:pt modelId="{FAC6BBD6-BC32-4AFF-A63E-0C97AB47A879}" type="sibTrans" cxnId="{E826A727-C536-4F1B-9065-BB3D8359CCE4}">
      <dgm:prSet/>
      <dgm:spPr/>
      <dgm:t>
        <a:bodyPr/>
        <a:lstStyle/>
        <a:p>
          <a:endParaRPr lang="en-US"/>
        </a:p>
      </dgm:t>
    </dgm:pt>
    <dgm:pt modelId="{F4F1FD1F-2D45-4B9E-9F7C-76AA37CD08DF}">
      <dgm:prSet custT="1"/>
      <dgm:spPr/>
      <dgm:t>
        <a:bodyPr/>
        <a:lstStyle/>
        <a:p>
          <a:pPr rtl="0"/>
          <a:r>
            <a:rPr lang="en-US" sz="2800" dirty="0" smtClean="0"/>
            <a:t>3 Tables: Hypertension, Drugs &amp; Chemicals, Neoplasms</a:t>
          </a:r>
          <a:endParaRPr lang="en-US" sz="2800" dirty="0"/>
        </a:p>
      </dgm:t>
      <dgm:extLst>
        <a:ext uri="{E40237B7-FDA0-4F09-8148-C483321AD2D9}">
          <dgm14:cNvPr xmlns:dgm14="http://schemas.microsoft.com/office/drawing/2010/diagram" xmlns="" id="0" name="" descr="ICD-9-CM  &#10; ~ 13,000 Codes&#10; Alpha (except V&amp;E codes)&#10; 3-5 Digits&#10; 17 Chapters with 2 Supplements&#10; 3 Tables: Hypertension, Drugs &amp; Chemicals, Neoplasms&#10;"/>
        </a:ext>
      </dgm:extLst>
    </dgm:pt>
    <dgm:pt modelId="{C05812FB-CD4C-44B0-8272-0E3C94CF08DE}" type="parTrans" cxnId="{1DB64ACE-8361-4FA5-ACA1-5F3A4AC283FA}">
      <dgm:prSet/>
      <dgm:spPr/>
      <dgm:t>
        <a:bodyPr/>
        <a:lstStyle/>
        <a:p>
          <a:endParaRPr lang="en-US" dirty="0"/>
        </a:p>
      </dgm:t>
      <dgm:extLst>
        <a:ext uri="{E40237B7-FDA0-4F09-8148-C483321AD2D9}">
          <dgm14:cNvPr xmlns:dgm14="http://schemas.microsoft.com/office/drawing/2010/diagram" xmlns="" id="0" name="" descr="ICD-9-CM  &#10; ~ 13,000 Codes&#10; Alpha (except V&amp;E codes)&#10; 3-5 Digits&#10; 17 Chapters with 2 Supplements&#10; 3 Tables: Hypertension, Drugs &amp; Chemicals, Neoplasms&#10;"/>
        </a:ext>
      </dgm:extLst>
    </dgm:pt>
    <dgm:pt modelId="{7E0552BA-B2D2-49E6-B55C-D666E9B04A15}" type="sibTrans" cxnId="{1DB64ACE-8361-4FA5-ACA1-5F3A4AC283FA}">
      <dgm:prSet/>
      <dgm:spPr/>
      <dgm:t>
        <a:bodyPr/>
        <a:lstStyle/>
        <a:p>
          <a:endParaRPr lang="en-US"/>
        </a:p>
      </dgm:t>
    </dgm:pt>
    <dgm:pt modelId="{1A5543C0-A947-4202-8A0C-449F56C0F67F}" type="pres">
      <dgm:prSet presAssocID="{3B9FABED-FC3F-4DE1-A957-3DF591EB3A53}" presName="Name0" presStyleCnt="0">
        <dgm:presLayoutVars>
          <dgm:chPref val="1"/>
          <dgm:dir/>
          <dgm:animOne val="branch"/>
          <dgm:animLvl val="lvl"/>
          <dgm:resizeHandles val="exact"/>
        </dgm:presLayoutVars>
      </dgm:prSet>
      <dgm:spPr/>
      <dgm:t>
        <a:bodyPr/>
        <a:lstStyle/>
        <a:p>
          <a:endParaRPr lang="en-US"/>
        </a:p>
      </dgm:t>
    </dgm:pt>
    <dgm:pt modelId="{AFA0B6EA-7BA3-4A1F-B013-6AA01E3701BB}" type="pres">
      <dgm:prSet presAssocID="{445A1918-9E5B-4023-8C34-245DC2C0BE3C}" presName="root1" presStyleCnt="0"/>
      <dgm:spPr/>
      <dgm:t>
        <a:bodyPr/>
        <a:lstStyle/>
        <a:p>
          <a:endParaRPr lang="en-US"/>
        </a:p>
      </dgm:t>
    </dgm:pt>
    <dgm:pt modelId="{D5DB8687-7F1F-451A-8782-85A4DB956877}" type="pres">
      <dgm:prSet presAssocID="{445A1918-9E5B-4023-8C34-245DC2C0BE3C}" presName="LevelOneTextNode" presStyleLbl="node0" presStyleIdx="0" presStyleCnt="1">
        <dgm:presLayoutVars>
          <dgm:chPref val="3"/>
        </dgm:presLayoutVars>
      </dgm:prSet>
      <dgm:spPr/>
      <dgm:t>
        <a:bodyPr/>
        <a:lstStyle/>
        <a:p>
          <a:endParaRPr lang="en-US"/>
        </a:p>
      </dgm:t>
    </dgm:pt>
    <dgm:pt modelId="{B1946800-E565-4A3A-A563-31A393F2EA66}" type="pres">
      <dgm:prSet presAssocID="{445A1918-9E5B-4023-8C34-245DC2C0BE3C}" presName="level2hierChild" presStyleCnt="0"/>
      <dgm:spPr/>
      <dgm:t>
        <a:bodyPr/>
        <a:lstStyle/>
        <a:p>
          <a:endParaRPr lang="en-US"/>
        </a:p>
      </dgm:t>
    </dgm:pt>
    <dgm:pt modelId="{088C8EF5-7178-4C6D-94B2-47338AC9609B}" type="pres">
      <dgm:prSet presAssocID="{17D025BF-EE51-4269-9871-57F9C506D65F}" presName="conn2-1" presStyleLbl="parChTrans1D2" presStyleIdx="0" presStyleCnt="5"/>
      <dgm:spPr/>
      <dgm:t>
        <a:bodyPr/>
        <a:lstStyle/>
        <a:p>
          <a:endParaRPr lang="en-US"/>
        </a:p>
      </dgm:t>
    </dgm:pt>
    <dgm:pt modelId="{FEAF5137-8556-482E-9C75-EA131036DF63}" type="pres">
      <dgm:prSet presAssocID="{17D025BF-EE51-4269-9871-57F9C506D65F}" presName="connTx" presStyleLbl="parChTrans1D2" presStyleIdx="0" presStyleCnt="5"/>
      <dgm:spPr/>
      <dgm:t>
        <a:bodyPr/>
        <a:lstStyle/>
        <a:p>
          <a:endParaRPr lang="en-US"/>
        </a:p>
      </dgm:t>
    </dgm:pt>
    <dgm:pt modelId="{8D4255DE-C36C-48BC-A23A-7B69CDF91D94}" type="pres">
      <dgm:prSet presAssocID="{C7478F57-55A3-45C5-B4C6-28F13B8DC3CF}" presName="root2" presStyleCnt="0"/>
      <dgm:spPr/>
      <dgm:t>
        <a:bodyPr/>
        <a:lstStyle/>
        <a:p>
          <a:endParaRPr lang="en-US"/>
        </a:p>
      </dgm:t>
    </dgm:pt>
    <dgm:pt modelId="{D646F3B7-A0F8-48E0-97FA-807B905B8CFD}" type="pres">
      <dgm:prSet presAssocID="{C7478F57-55A3-45C5-B4C6-28F13B8DC3CF}" presName="LevelTwoTextNode" presStyleLbl="node2" presStyleIdx="0" presStyleCnt="5">
        <dgm:presLayoutVars>
          <dgm:chPref val="3"/>
        </dgm:presLayoutVars>
      </dgm:prSet>
      <dgm:spPr/>
      <dgm:t>
        <a:bodyPr/>
        <a:lstStyle/>
        <a:p>
          <a:endParaRPr lang="en-US"/>
        </a:p>
      </dgm:t>
    </dgm:pt>
    <dgm:pt modelId="{993F99D6-4D6A-4024-AFA0-A1E3FCA2712D}" type="pres">
      <dgm:prSet presAssocID="{C7478F57-55A3-45C5-B4C6-28F13B8DC3CF}" presName="level3hierChild" presStyleCnt="0"/>
      <dgm:spPr/>
      <dgm:t>
        <a:bodyPr/>
        <a:lstStyle/>
        <a:p>
          <a:endParaRPr lang="en-US"/>
        </a:p>
      </dgm:t>
    </dgm:pt>
    <dgm:pt modelId="{C37C26AC-937F-4024-8E6E-AFAC0793C14E}" type="pres">
      <dgm:prSet presAssocID="{0AAA74CA-BF04-466E-A1C9-D051442EBB5C}" presName="conn2-1" presStyleLbl="parChTrans1D2" presStyleIdx="1" presStyleCnt="5"/>
      <dgm:spPr/>
      <dgm:t>
        <a:bodyPr/>
        <a:lstStyle/>
        <a:p>
          <a:endParaRPr lang="en-US"/>
        </a:p>
      </dgm:t>
    </dgm:pt>
    <dgm:pt modelId="{AF4A3388-9ED0-4A88-A198-67B74F057949}" type="pres">
      <dgm:prSet presAssocID="{0AAA74CA-BF04-466E-A1C9-D051442EBB5C}" presName="connTx" presStyleLbl="parChTrans1D2" presStyleIdx="1" presStyleCnt="5"/>
      <dgm:spPr/>
      <dgm:t>
        <a:bodyPr/>
        <a:lstStyle/>
        <a:p>
          <a:endParaRPr lang="en-US"/>
        </a:p>
      </dgm:t>
    </dgm:pt>
    <dgm:pt modelId="{EDB18786-85C1-4A6F-A8DC-FC8EF3E55ED4}" type="pres">
      <dgm:prSet presAssocID="{A01DD0BB-F85F-46E3-82A7-1D5D0231B5AF}" presName="root2" presStyleCnt="0"/>
      <dgm:spPr/>
      <dgm:t>
        <a:bodyPr/>
        <a:lstStyle/>
        <a:p>
          <a:endParaRPr lang="en-US"/>
        </a:p>
      </dgm:t>
    </dgm:pt>
    <dgm:pt modelId="{06B72EE7-0036-4568-9E39-1A6898C087DF}" type="pres">
      <dgm:prSet presAssocID="{A01DD0BB-F85F-46E3-82A7-1D5D0231B5AF}" presName="LevelTwoTextNode" presStyleLbl="node2" presStyleIdx="1" presStyleCnt="5">
        <dgm:presLayoutVars>
          <dgm:chPref val="3"/>
        </dgm:presLayoutVars>
      </dgm:prSet>
      <dgm:spPr/>
      <dgm:t>
        <a:bodyPr/>
        <a:lstStyle/>
        <a:p>
          <a:endParaRPr lang="en-US"/>
        </a:p>
      </dgm:t>
    </dgm:pt>
    <dgm:pt modelId="{C497B29C-10B9-4A3B-9F03-EB3BA60C86B3}" type="pres">
      <dgm:prSet presAssocID="{A01DD0BB-F85F-46E3-82A7-1D5D0231B5AF}" presName="level3hierChild" presStyleCnt="0"/>
      <dgm:spPr/>
      <dgm:t>
        <a:bodyPr/>
        <a:lstStyle/>
        <a:p>
          <a:endParaRPr lang="en-US"/>
        </a:p>
      </dgm:t>
    </dgm:pt>
    <dgm:pt modelId="{C0778E24-FAC3-4616-963D-CDDF68D3A271}" type="pres">
      <dgm:prSet presAssocID="{A25EEAC9-4CE1-4E0C-815A-2D04D12C97DB}" presName="conn2-1" presStyleLbl="parChTrans1D2" presStyleIdx="2" presStyleCnt="5"/>
      <dgm:spPr/>
      <dgm:t>
        <a:bodyPr/>
        <a:lstStyle/>
        <a:p>
          <a:endParaRPr lang="en-US"/>
        </a:p>
      </dgm:t>
    </dgm:pt>
    <dgm:pt modelId="{2E21309B-A12E-4675-A558-3A6A078CE2D6}" type="pres">
      <dgm:prSet presAssocID="{A25EEAC9-4CE1-4E0C-815A-2D04D12C97DB}" presName="connTx" presStyleLbl="parChTrans1D2" presStyleIdx="2" presStyleCnt="5"/>
      <dgm:spPr/>
      <dgm:t>
        <a:bodyPr/>
        <a:lstStyle/>
        <a:p>
          <a:endParaRPr lang="en-US"/>
        </a:p>
      </dgm:t>
    </dgm:pt>
    <dgm:pt modelId="{32B11419-FD52-4066-B378-FAB9E49A8C83}" type="pres">
      <dgm:prSet presAssocID="{166EE4EA-809C-4138-8E23-89F77652E07D}" presName="root2" presStyleCnt="0"/>
      <dgm:spPr/>
      <dgm:t>
        <a:bodyPr/>
        <a:lstStyle/>
        <a:p>
          <a:endParaRPr lang="en-US"/>
        </a:p>
      </dgm:t>
    </dgm:pt>
    <dgm:pt modelId="{981B92A5-8223-4242-AED5-923775B059A0}" type="pres">
      <dgm:prSet presAssocID="{166EE4EA-809C-4138-8E23-89F77652E07D}" presName="LevelTwoTextNode" presStyleLbl="node2" presStyleIdx="2" presStyleCnt="5">
        <dgm:presLayoutVars>
          <dgm:chPref val="3"/>
        </dgm:presLayoutVars>
      </dgm:prSet>
      <dgm:spPr/>
      <dgm:t>
        <a:bodyPr/>
        <a:lstStyle/>
        <a:p>
          <a:endParaRPr lang="en-US"/>
        </a:p>
      </dgm:t>
    </dgm:pt>
    <dgm:pt modelId="{DA40FD8B-650E-4FD4-84B6-D18285F57AEB}" type="pres">
      <dgm:prSet presAssocID="{166EE4EA-809C-4138-8E23-89F77652E07D}" presName="level3hierChild" presStyleCnt="0"/>
      <dgm:spPr/>
      <dgm:t>
        <a:bodyPr/>
        <a:lstStyle/>
        <a:p>
          <a:endParaRPr lang="en-US"/>
        </a:p>
      </dgm:t>
    </dgm:pt>
    <dgm:pt modelId="{CAD2FFC6-2888-4462-98DC-85EC4430420D}" type="pres">
      <dgm:prSet presAssocID="{9D9A313A-820D-437B-AD2E-F4D8862BA70E}" presName="conn2-1" presStyleLbl="parChTrans1D2" presStyleIdx="3" presStyleCnt="5"/>
      <dgm:spPr/>
      <dgm:t>
        <a:bodyPr/>
        <a:lstStyle/>
        <a:p>
          <a:endParaRPr lang="en-US"/>
        </a:p>
      </dgm:t>
    </dgm:pt>
    <dgm:pt modelId="{B784C64F-8A65-40FC-BB9E-0BFDE5A9ED82}" type="pres">
      <dgm:prSet presAssocID="{9D9A313A-820D-437B-AD2E-F4D8862BA70E}" presName="connTx" presStyleLbl="parChTrans1D2" presStyleIdx="3" presStyleCnt="5"/>
      <dgm:spPr/>
      <dgm:t>
        <a:bodyPr/>
        <a:lstStyle/>
        <a:p>
          <a:endParaRPr lang="en-US"/>
        </a:p>
      </dgm:t>
    </dgm:pt>
    <dgm:pt modelId="{985D4A72-95B2-44DA-B72C-1B503F0B2635}" type="pres">
      <dgm:prSet presAssocID="{20419572-7F57-4DE7-9F73-52D41613E54C}" presName="root2" presStyleCnt="0"/>
      <dgm:spPr/>
      <dgm:t>
        <a:bodyPr/>
        <a:lstStyle/>
        <a:p>
          <a:endParaRPr lang="en-US"/>
        </a:p>
      </dgm:t>
    </dgm:pt>
    <dgm:pt modelId="{3F25F7A6-9A61-4D0B-A02B-20ADE2FA14BF}" type="pres">
      <dgm:prSet presAssocID="{20419572-7F57-4DE7-9F73-52D41613E54C}" presName="LevelTwoTextNode" presStyleLbl="node2" presStyleIdx="3" presStyleCnt="5">
        <dgm:presLayoutVars>
          <dgm:chPref val="3"/>
        </dgm:presLayoutVars>
      </dgm:prSet>
      <dgm:spPr/>
      <dgm:t>
        <a:bodyPr/>
        <a:lstStyle/>
        <a:p>
          <a:endParaRPr lang="en-US"/>
        </a:p>
      </dgm:t>
    </dgm:pt>
    <dgm:pt modelId="{6D7A3538-3A25-4047-A3B7-C79EC8973131}" type="pres">
      <dgm:prSet presAssocID="{20419572-7F57-4DE7-9F73-52D41613E54C}" presName="level3hierChild" presStyleCnt="0"/>
      <dgm:spPr/>
      <dgm:t>
        <a:bodyPr/>
        <a:lstStyle/>
        <a:p>
          <a:endParaRPr lang="en-US"/>
        </a:p>
      </dgm:t>
    </dgm:pt>
    <dgm:pt modelId="{A799590C-FE9C-424B-81CA-3D8EF2249D2B}" type="pres">
      <dgm:prSet presAssocID="{C05812FB-CD4C-44B0-8272-0E3C94CF08DE}" presName="conn2-1" presStyleLbl="parChTrans1D2" presStyleIdx="4" presStyleCnt="5"/>
      <dgm:spPr/>
      <dgm:t>
        <a:bodyPr/>
        <a:lstStyle/>
        <a:p>
          <a:endParaRPr lang="en-US"/>
        </a:p>
      </dgm:t>
    </dgm:pt>
    <dgm:pt modelId="{EB0E61B4-9B0A-43D1-A0CA-5EC804937C55}" type="pres">
      <dgm:prSet presAssocID="{C05812FB-CD4C-44B0-8272-0E3C94CF08DE}" presName="connTx" presStyleLbl="parChTrans1D2" presStyleIdx="4" presStyleCnt="5"/>
      <dgm:spPr/>
      <dgm:t>
        <a:bodyPr/>
        <a:lstStyle/>
        <a:p>
          <a:endParaRPr lang="en-US"/>
        </a:p>
      </dgm:t>
    </dgm:pt>
    <dgm:pt modelId="{71CDF68A-314F-40DD-A789-1E7A7AE6C818}" type="pres">
      <dgm:prSet presAssocID="{F4F1FD1F-2D45-4B9E-9F7C-76AA37CD08DF}" presName="root2" presStyleCnt="0"/>
      <dgm:spPr/>
      <dgm:t>
        <a:bodyPr/>
        <a:lstStyle/>
        <a:p>
          <a:endParaRPr lang="en-US"/>
        </a:p>
      </dgm:t>
    </dgm:pt>
    <dgm:pt modelId="{BED140C8-529D-403F-AE3D-7A1A173AE605}" type="pres">
      <dgm:prSet presAssocID="{F4F1FD1F-2D45-4B9E-9F7C-76AA37CD08DF}" presName="LevelTwoTextNode" presStyleLbl="node2" presStyleIdx="4" presStyleCnt="5" custScaleY="178353">
        <dgm:presLayoutVars>
          <dgm:chPref val="3"/>
        </dgm:presLayoutVars>
      </dgm:prSet>
      <dgm:spPr/>
      <dgm:t>
        <a:bodyPr/>
        <a:lstStyle/>
        <a:p>
          <a:endParaRPr lang="en-US"/>
        </a:p>
      </dgm:t>
    </dgm:pt>
    <dgm:pt modelId="{740B3619-6EA9-4E02-A9D5-D2E9F81BDEA2}" type="pres">
      <dgm:prSet presAssocID="{F4F1FD1F-2D45-4B9E-9F7C-76AA37CD08DF}" presName="level3hierChild" presStyleCnt="0"/>
      <dgm:spPr/>
      <dgm:t>
        <a:bodyPr/>
        <a:lstStyle/>
        <a:p>
          <a:endParaRPr lang="en-US"/>
        </a:p>
      </dgm:t>
    </dgm:pt>
  </dgm:ptLst>
  <dgm:cxnLst>
    <dgm:cxn modelId="{D31ECE28-BE56-4FEB-B8E3-3B9469E0FD97}" type="presOf" srcId="{17D025BF-EE51-4269-9871-57F9C506D65F}" destId="{FEAF5137-8556-482E-9C75-EA131036DF63}" srcOrd="1" destOrd="0" presId="urn:microsoft.com/office/officeart/2008/layout/HorizontalMultiLevelHierarchy"/>
    <dgm:cxn modelId="{7BD45BAF-25F3-4D5D-972D-AB175D665D78}" type="presOf" srcId="{C7478F57-55A3-45C5-B4C6-28F13B8DC3CF}" destId="{D646F3B7-A0F8-48E0-97FA-807B905B8CFD}" srcOrd="0" destOrd="0" presId="urn:microsoft.com/office/officeart/2008/layout/HorizontalMultiLevelHierarchy"/>
    <dgm:cxn modelId="{C9A21B53-F949-44D1-BD36-D48D400905DB}" srcId="{3B9FABED-FC3F-4DE1-A957-3DF591EB3A53}" destId="{445A1918-9E5B-4023-8C34-245DC2C0BE3C}" srcOrd="0" destOrd="0" parTransId="{39E5CD61-D320-40F9-B796-9B368DFECD14}" sibTransId="{3D516A0F-0E1B-4B8B-ABCC-C9AFB2C34454}"/>
    <dgm:cxn modelId="{9826B69B-4E0A-4801-8C39-889383F9042E}" type="presOf" srcId="{A25EEAC9-4CE1-4E0C-815A-2D04D12C97DB}" destId="{2E21309B-A12E-4675-A558-3A6A078CE2D6}" srcOrd="1" destOrd="0" presId="urn:microsoft.com/office/officeart/2008/layout/HorizontalMultiLevelHierarchy"/>
    <dgm:cxn modelId="{5EE1E8C8-98D2-4088-9562-71B75FAF21A6}" type="presOf" srcId="{20419572-7F57-4DE7-9F73-52D41613E54C}" destId="{3F25F7A6-9A61-4D0B-A02B-20ADE2FA14BF}" srcOrd="0" destOrd="0" presId="urn:microsoft.com/office/officeart/2008/layout/HorizontalMultiLevelHierarchy"/>
    <dgm:cxn modelId="{1827185C-29F4-47BE-A50A-816EDEC2B218}" type="presOf" srcId="{9D9A313A-820D-437B-AD2E-F4D8862BA70E}" destId="{B784C64F-8A65-40FC-BB9E-0BFDE5A9ED82}" srcOrd="1" destOrd="0" presId="urn:microsoft.com/office/officeart/2008/layout/HorizontalMultiLevelHierarchy"/>
    <dgm:cxn modelId="{A91B47B0-5D1C-4E80-9DD6-8065D5A58589}" type="presOf" srcId="{3B9FABED-FC3F-4DE1-A957-3DF591EB3A53}" destId="{1A5543C0-A947-4202-8A0C-449F56C0F67F}" srcOrd="0" destOrd="0" presId="urn:microsoft.com/office/officeart/2008/layout/HorizontalMultiLevelHierarchy"/>
    <dgm:cxn modelId="{94B00DE8-329C-4A16-810F-085885DF37B0}" type="presOf" srcId="{17D025BF-EE51-4269-9871-57F9C506D65F}" destId="{088C8EF5-7178-4C6D-94B2-47338AC9609B}" srcOrd="0" destOrd="0" presId="urn:microsoft.com/office/officeart/2008/layout/HorizontalMultiLevelHierarchy"/>
    <dgm:cxn modelId="{94FEF5CE-D62F-41E0-BCEE-FE3F87D64DDB}" type="presOf" srcId="{A25EEAC9-4CE1-4E0C-815A-2D04D12C97DB}" destId="{C0778E24-FAC3-4616-963D-CDDF68D3A271}" srcOrd="0" destOrd="0" presId="urn:microsoft.com/office/officeart/2008/layout/HorizontalMultiLevelHierarchy"/>
    <dgm:cxn modelId="{1CA54094-5D8A-44BA-952D-61AC63519AB7}" type="presOf" srcId="{A01DD0BB-F85F-46E3-82A7-1D5D0231B5AF}" destId="{06B72EE7-0036-4568-9E39-1A6898C087DF}" srcOrd="0" destOrd="0" presId="urn:microsoft.com/office/officeart/2008/layout/HorizontalMultiLevelHierarchy"/>
    <dgm:cxn modelId="{38CA3181-CD42-4BA2-84B1-BB9DAB6F6F81}" type="presOf" srcId="{9D9A313A-820D-437B-AD2E-F4D8862BA70E}" destId="{CAD2FFC6-2888-4462-98DC-85EC4430420D}" srcOrd="0" destOrd="0" presId="urn:microsoft.com/office/officeart/2008/layout/HorizontalMultiLevelHierarchy"/>
    <dgm:cxn modelId="{E826A727-C536-4F1B-9065-BB3D8359CCE4}" srcId="{445A1918-9E5B-4023-8C34-245DC2C0BE3C}" destId="{20419572-7F57-4DE7-9F73-52D41613E54C}" srcOrd="3" destOrd="0" parTransId="{9D9A313A-820D-437B-AD2E-F4D8862BA70E}" sibTransId="{FAC6BBD6-BC32-4AFF-A63E-0C97AB47A879}"/>
    <dgm:cxn modelId="{1DB64ACE-8361-4FA5-ACA1-5F3A4AC283FA}" srcId="{445A1918-9E5B-4023-8C34-245DC2C0BE3C}" destId="{F4F1FD1F-2D45-4B9E-9F7C-76AA37CD08DF}" srcOrd="4" destOrd="0" parTransId="{C05812FB-CD4C-44B0-8272-0E3C94CF08DE}" sibTransId="{7E0552BA-B2D2-49E6-B55C-D666E9B04A15}"/>
    <dgm:cxn modelId="{7F804547-3153-4C89-9995-CE8BD0109960}" type="presOf" srcId="{F4F1FD1F-2D45-4B9E-9F7C-76AA37CD08DF}" destId="{BED140C8-529D-403F-AE3D-7A1A173AE605}" srcOrd="0" destOrd="0" presId="urn:microsoft.com/office/officeart/2008/layout/HorizontalMultiLevelHierarchy"/>
    <dgm:cxn modelId="{1F4B3024-6977-4514-B08A-A560FC1C3E3C}" srcId="{445A1918-9E5B-4023-8C34-245DC2C0BE3C}" destId="{C7478F57-55A3-45C5-B4C6-28F13B8DC3CF}" srcOrd="0" destOrd="0" parTransId="{17D025BF-EE51-4269-9871-57F9C506D65F}" sibTransId="{7EE1AB3C-B907-4894-8913-6BD67FB99D48}"/>
    <dgm:cxn modelId="{AB88F2C0-2863-4B15-A3EC-2F3C5011DBB7}" srcId="{445A1918-9E5B-4023-8C34-245DC2C0BE3C}" destId="{A01DD0BB-F85F-46E3-82A7-1D5D0231B5AF}" srcOrd="1" destOrd="0" parTransId="{0AAA74CA-BF04-466E-A1C9-D051442EBB5C}" sibTransId="{AE717973-0054-4404-9182-D118A881D7C8}"/>
    <dgm:cxn modelId="{7D7C62DC-A83A-4751-B4A4-0037B3B918BC}" type="presOf" srcId="{0AAA74CA-BF04-466E-A1C9-D051442EBB5C}" destId="{AF4A3388-9ED0-4A88-A198-67B74F057949}" srcOrd="1" destOrd="0" presId="urn:microsoft.com/office/officeart/2008/layout/HorizontalMultiLevelHierarchy"/>
    <dgm:cxn modelId="{04C8C38E-4C20-40E9-8295-6851E06B1E7B}" srcId="{445A1918-9E5B-4023-8C34-245DC2C0BE3C}" destId="{166EE4EA-809C-4138-8E23-89F77652E07D}" srcOrd="2" destOrd="0" parTransId="{A25EEAC9-4CE1-4E0C-815A-2D04D12C97DB}" sibTransId="{4B08E639-1109-4780-BD89-309E63E52CC1}"/>
    <dgm:cxn modelId="{20456AB9-3C0A-42AE-9CA8-C2A9AADE8C11}" type="presOf" srcId="{C05812FB-CD4C-44B0-8272-0E3C94CF08DE}" destId="{EB0E61B4-9B0A-43D1-A0CA-5EC804937C55}" srcOrd="1" destOrd="0" presId="urn:microsoft.com/office/officeart/2008/layout/HorizontalMultiLevelHierarchy"/>
    <dgm:cxn modelId="{544DA83E-F9B3-42D6-A778-9E9CAC59024E}" type="presOf" srcId="{166EE4EA-809C-4138-8E23-89F77652E07D}" destId="{981B92A5-8223-4242-AED5-923775B059A0}" srcOrd="0" destOrd="0" presId="urn:microsoft.com/office/officeart/2008/layout/HorizontalMultiLevelHierarchy"/>
    <dgm:cxn modelId="{918812DD-FD15-46A3-98F0-5E7FE8BEAD64}" type="presOf" srcId="{445A1918-9E5B-4023-8C34-245DC2C0BE3C}" destId="{D5DB8687-7F1F-451A-8782-85A4DB956877}" srcOrd="0" destOrd="0" presId="urn:microsoft.com/office/officeart/2008/layout/HorizontalMultiLevelHierarchy"/>
    <dgm:cxn modelId="{377BA642-BBC4-4300-88F4-C374957E72B2}" type="presOf" srcId="{C05812FB-CD4C-44B0-8272-0E3C94CF08DE}" destId="{A799590C-FE9C-424B-81CA-3D8EF2249D2B}" srcOrd="0" destOrd="0" presId="urn:microsoft.com/office/officeart/2008/layout/HorizontalMultiLevelHierarchy"/>
    <dgm:cxn modelId="{4B92505B-14D7-4AB1-8C83-5FD1BD8BA9D8}" type="presOf" srcId="{0AAA74CA-BF04-466E-A1C9-D051442EBB5C}" destId="{C37C26AC-937F-4024-8E6E-AFAC0793C14E}" srcOrd="0" destOrd="0" presId="urn:microsoft.com/office/officeart/2008/layout/HorizontalMultiLevelHierarchy"/>
    <dgm:cxn modelId="{E5A78C14-EBDB-41E6-8151-243870EF25EC}" type="presParOf" srcId="{1A5543C0-A947-4202-8A0C-449F56C0F67F}" destId="{AFA0B6EA-7BA3-4A1F-B013-6AA01E3701BB}" srcOrd="0" destOrd="0" presId="urn:microsoft.com/office/officeart/2008/layout/HorizontalMultiLevelHierarchy"/>
    <dgm:cxn modelId="{8CC93872-34CE-415B-A674-A27283C44F4F}" type="presParOf" srcId="{AFA0B6EA-7BA3-4A1F-B013-6AA01E3701BB}" destId="{D5DB8687-7F1F-451A-8782-85A4DB956877}" srcOrd="0" destOrd="0" presId="urn:microsoft.com/office/officeart/2008/layout/HorizontalMultiLevelHierarchy"/>
    <dgm:cxn modelId="{931D0D32-9A00-4416-BB59-8F48AC5216D6}" type="presParOf" srcId="{AFA0B6EA-7BA3-4A1F-B013-6AA01E3701BB}" destId="{B1946800-E565-4A3A-A563-31A393F2EA66}" srcOrd="1" destOrd="0" presId="urn:microsoft.com/office/officeart/2008/layout/HorizontalMultiLevelHierarchy"/>
    <dgm:cxn modelId="{CE30513F-747A-4988-926B-243BD4B4FF4C}" type="presParOf" srcId="{B1946800-E565-4A3A-A563-31A393F2EA66}" destId="{088C8EF5-7178-4C6D-94B2-47338AC9609B}" srcOrd="0" destOrd="0" presId="urn:microsoft.com/office/officeart/2008/layout/HorizontalMultiLevelHierarchy"/>
    <dgm:cxn modelId="{056F56D0-D06F-4E4C-BE10-008D622DDC3A}" type="presParOf" srcId="{088C8EF5-7178-4C6D-94B2-47338AC9609B}" destId="{FEAF5137-8556-482E-9C75-EA131036DF63}" srcOrd="0" destOrd="0" presId="urn:microsoft.com/office/officeart/2008/layout/HorizontalMultiLevelHierarchy"/>
    <dgm:cxn modelId="{B2750AEF-A9D1-431A-8A2E-4381574D606B}" type="presParOf" srcId="{B1946800-E565-4A3A-A563-31A393F2EA66}" destId="{8D4255DE-C36C-48BC-A23A-7B69CDF91D94}" srcOrd="1" destOrd="0" presId="urn:microsoft.com/office/officeart/2008/layout/HorizontalMultiLevelHierarchy"/>
    <dgm:cxn modelId="{61C3FFA2-5F81-46F6-8261-D2C1B6DCFBA9}" type="presParOf" srcId="{8D4255DE-C36C-48BC-A23A-7B69CDF91D94}" destId="{D646F3B7-A0F8-48E0-97FA-807B905B8CFD}" srcOrd="0" destOrd="0" presId="urn:microsoft.com/office/officeart/2008/layout/HorizontalMultiLevelHierarchy"/>
    <dgm:cxn modelId="{507CCDFD-F3D1-4572-8A06-36F2D7F354DF}" type="presParOf" srcId="{8D4255DE-C36C-48BC-A23A-7B69CDF91D94}" destId="{993F99D6-4D6A-4024-AFA0-A1E3FCA2712D}" srcOrd="1" destOrd="0" presId="urn:microsoft.com/office/officeart/2008/layout/HorizontalMultiLevelHierarchy"/>
    <dgm:cxn modelId="{8941D8F8-A9CD-4DDB-8FF3-5F55FE3108B4}" type="presParOf" srcId="{B1946800-E565-4A3A-A563-31A393F2EA66}" destId="{C37C26AC-937F-4024-8E6E-AFAC0793C14E}" srcOrd="2" destOrd="0" presId="urn:microsoft.com/office/officeart/2008/layout/HorizontalMultiLevelHierarchy"/>
    <dgm:cxn modelId="{BDE4149A-7360-46F5-9F5D-2869BAF16F7A}" type="presParOf" srcId="{C37C26AC-937F-4024-8E6E-AFAC0793C14E}" destId="{AF4A3388-9ED0-4A88-A198-67B74F057949}" srcOrd="0" destOrd="0" presId="urn:microsoft.com/office/officeart/2008/layout/HorizontalMultiLevelHierarchy"/>
    <dgm:cxn modelId="{9CF464A4-54BF-4527-8B5F-D2026729A41E}" type="presParOf" srcId="{B1946800-E565-4A3A-A563-31A393F2EA66}" destId="{EDB18786-85C1-4A6F-A8DC-FC8EF3E55ED4}" srcOrd="3" destOrd="0" presId="urn:microsoft.com/office/officeart/2008/layout/HorizontalMultiLevelHierarchy"/>
    <dgm:cxn modelId="{DA641B84-5825-4316-9317-DDFB2E0A136D}" type="presParOf" srcId="{EDB18786-85C1-4A6F-A8DC-FC8EF3E55ED4}" destId="{06B72EE7-0036-4568-9E39-1A6898C087DF}" srcOrd="0" destOrd="0" presId="urn:microsoft.com/office/officeart/2008/layout/HorizontalMultiLevelHierarchy"/>
    <dgm:cxn modelId="{D38B793E-35D8-475A-9957-3AC7D1A6E1D3}" type="presParOf" srcId="{EDB18786-85C1-4A6F-A8DC-FC8EF3E55ED4}" destId="{C497B29C-10B9-4A3B-9F03-EB3BA60C86B3}" srcOrd="1" destOrd="0" presId="urn:microsoft.com/office/officeart/2008/layout/HorizontalMultiLevelHierarchy"/>
    <dgm:cxn modelId="{F41F0F8F-B7D9-46FE-8EC8-F179BB245703}" type="presParOf" srcId="{B1946800-E565-4A3A-A563-31A393F2EA66}" destId="{C0778E24-FAC3-4616-963D-CDDF68D3A271}" srcOrd="4" destOrd="0" presId="urn:microsoft.com/office/officeart/2008/layout/HorizontalMultiLevelHierarchy"/>
    <dgm:cxn modelId="{C886F8D3-7678-4348-BF7F-EC32615F3254}" type="presParOf" srcId="{C0778E24-FAC3-4616-963D-CDDF68D3A271}" destId="{2E21309B-A12E-4675-A558-3A6A078CE2D6}" srcOrd="0" destOrd="0" presId="urn:microsoft.com/office/officeart/2008/layout/HorizontalMultiLevelHierarchy"/>
    <dgm:cxn modelId="{B8F00CBB-8E34-4995-96B4-FBEA4E2CBC1E}" type="presParOf" srcId="{B1946800-E565-4A3A-A563-31A393F2EA66}" destId="{32B11419-FD52-4066-B378-FAB9E49A8C83}" srcOrd="5" destOrd="0" presId="urn:microsoft.com/office/officeart/2008/layout/HorizontalMultiLevelHierarchy"/>
    <dgm:cxn modelId="{34F2FCBB-D8A7-4214-A2DD-9FA9D9C8F388}" type="presParOf" srcId="{32B11419-FD52-4066-B378-FAB9E49A8C83}" destId="{981B92A5-8223-4242-AED5-923775B059A0}" srcOrd="0" destOrd="0" presId="urn:microsoft.com/office/officeart/2008/layout/HorizontalMultiLevelHierarchy"/>
    <dgm:cxn modelId="{7B2FF6DB-B262-4973-B517-FB205A5D3EBC}" type="presParOf" srcId="{32B11419-FD52-4066-B378-FAB9E49A8C83}" destId="{DA40FD8B-650E-4FD4-84B6-D18285F57AEB}" srcOrd="1" destOrd="0" presId="urn:microsoft.com/office/officeart/2008/layout/HorizontalMultiLevelHierarchy"/>
    <dgm:cxn modelId="{052B3407-CBAB-4762-9B16-241C337D0F16}" type="presParOf" srcId="{B1946800-E565-4A3A-A563-31A393F2EA66}" destId="{CAD2FFC6-2888-4462-98DC-85EC4430420D}" srcOrd="6" destOrd="0" presId="urn:microsoft.com/office/officeart/2008/layout/HorizontalMultiLevelHierarchy"/>
    <dgm:cxn modelId="{FAC25888-5EAE-4119-B94E-3D5D84CE834A}" type="presParOf" srcId="{CAD2FFC6-2888-4462-98DC-85EC4430420D}" destId="{B784C64F-8A65-40FC-BB9E-0BFDE5A9ED82}" srcOrd="0" destOrd="0" presId="urn:microsoft.com/office/officeart/2008/layout/HorizontalMultiLevelHierarchy"/>
    <dgm:cxn modelId="{99F10907-2204-4B90-BD35-5A6751847F9B}" type="presParOf" srcId="{B1946800-E565-4A3A-A563-31A393F2EA66}" destId="{985D4A72-95B2-44DA-B72C-1B503F0B2635}" srcOrd="7" destOrd="0" presId="urn:microsoft.com/office/officeart/2008/layout/HorizontalMultiLevelHierarchy"/>
    <dgm:cxn modelId="{EA2054B7-D569-4DC4-ABB3-8A7C2562ADAB}" type="presParOf" srcId="{985D4A72-95B2-44DA-B72C-1B503F0B2635}" destId="{3F25F7A6-9A61-4D0B-A02B-20ADE2FA14BF}" srcOrd="0" destOrd="0" presId="urn:microsoft.com/office/officeart/2008/layout/HorizontalMultiLevelHierarchy"/>
    <dgm:cxn modelId="{85A16844-C927-4805-8BB4-9D2A125186EC}" type="presParOf" srcId="{985D4A72-95B2-44DA-B72C-1B503F0B2635}" destId="{6D7A3538-3A25-4047-A3B7-C79EC8973131}" srcOrd="1" destOrd="0" presId="urn:microsoft.com/office/officeart/2008/layout/HorizontalMultiLevelHierarchy"/>
    <dgm:cxn modelId="{C4F0A793-D3B2-4A65-BA7A-9054F1753DE9}" type="presParOf" srcId="{B1946800-E565-4A3A-A563-31A393F2EA66}" destId="{A799590C-FE9C-424B-81CA-3D8EF2249D2B}" srcOrd="8" destOrd="0" presId="urn:microsoft.com/office/officeart/2008/layout/HorizontalMultiLevelHierarchy"/>
    <dgm:cxn modelId="{FB5A6AC6-AE30-4C09-ABE5-9186F0194E2E}" type="presParOf" srcId="{A799590C-FE9C-424B-81CA-3D8EF2249D2B}" destId="{EB0E61B4-9B0A-43D1-A0CA-5EC804937C55}" srcOrd="0" destOrd="0" presId="urn:microsoft.com/office/officeart/2008/layout/HorizontalMultiLevelHierarchy"/>
    <dgm:cxn modelId="{5146BE90-5076-41E7-9E5E-FF27F22C7A6F}" type="presParOf" srcId="{B1946800-E565-4A3A-A563-31A393F2EA66}" destId="{71CDF68A-314F-40DD-A789-1E7A7AE6C818}" srcOrd="9" destOrd="0" presId="urn:microsoft.com/office/officeart/2008/layout/HorizontalMultiLevelHierarchy"/>
    <dgm:cxn modelId="{A35BECC4-37D5-4B25-A545-161D6DBEE539}" type="presParOf" srcId="{71CDF68A-314F-40DD-A789-1E7A7AE6C818}" destId="{BED140C8-529D-403F-AE3D-7A1A173AE605}" srcOrd="0" destOrd="0" presId="urn:microsoft.com/office/officeart/2008/layout/HorizontalMultiLevelHierarchy"/>
    <dgm:cxn modelId="{C2D6DCEA-4440-4DBF-960B-BA07B936478E}" type="presParOf" srcId="{71CDF68A-314F-40DD-A789-1E7A7AE6C818}" destId="{740B3619-6EA9-4E02-A9D5-D2E9F81BDEA2}" srcOrd="1" destOrd="0" presId="urn:microsoft.com/office/officeart/2008/layout/HorizontalMultiLevelHierarchy"/>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3700904-FFB6-4C8A-9936-10B2B93B5ED5}" type="doc">
      <dgm:prSet loTypeId="urn:microsoft.com/office/officeart/2005/8/layout/lProcess2" loCatId="list" qsTypeId="urn:microsoft.com/office/officeart/2005/8/quickstyle/3d1" qsCatId="3D" csTypeId="urn:microsoft.com/office/officeart/2005/8/colors/accent4_2" csCatId="accent4" phldr="1"/>
      <dgm:spPr/>
      <dgm:t>
        <a:bodyPr/>
        <a:lstStyle/>
        <a:p>
          <a:endParaRPr lang="en-US"/>
        </a:p>
      </dgm:t>
    </dgm:pt>
    <dgm:pt modelId="{2ED3451F-8277-4AC2-AD47-2F606F88FEA4}">
      <dgm:prSet phldrT="[Text]" custT="1"/>
      <dgm:spPr/>
      <dgm:t>
        <a:bodyPr/>
        <a:lstStyle/>
        <a:p>
          <a:r>
            <a:rPr lang="en-US" sz="3200" dirty="0" smtClean="0"/>
            <a:t>Coding Roundtable Topics</a:t>
          </a:r>
          <a:endParaRPr lang="en-US" sz="3200" dirty="0"/>
        </a:p>
      </dgm:t>
      <dgm:extLst>
        <a:ext uri="{E40237B7-FDA0-4F09-8148-C483321AD2D9}">
          <dgm14:cNvPr xmlns:dgm14="http://schemas.microsoft.com/office/drawing/2010/diagram" xmlns="" id="0" name="" descr="Coding Roundtable Topics&#10;"/>
        </a:ext>
      </dgm:extLst>
    </dgm:pt>
    <dgm:pt modelId="{196395C2-2BC1-465F-A82F-25B6107BA3CB}" type="parTrans" cxnId="{09021220-1C57-4483-840A-49F840BBF6D4}">
      <dgm:prSet/>
      <dgm:spPr/>
      <dgm:t>
        <a:bodyPr/>
        <a:lstStyle/>
        <a:p>
          <a:endParaRPr lang="en-US"/>
        </a:p>
      </dgm:t>
    </dgm:pt>
    <dgm:pt modelId="{008EA6DA-B31A-45E7-94E8-239BD6356CB0}" type="sibTrans" cxnId="{09021220-1C57-4483-840A-49F840BBF6D4}">
      <dgm:prSet/>
      <dgm:spPr/>
      <dgm:t>
        <a:bodyPr/>
        <a:lstStyle/>
        <a:p>
          <a:endParaRPr lang="en-US"/>
        </a:p>
      </dgm:t>
    </dgm:pt>
    <dgm:pt modelId="{CA2FDD58-89DB-4545-BD35-27637639D1F6}">
      <dgm:prSet phldrT="[Text]" custT="1"/>
      <dgm:spPr>
        <a:solidFill>
          <a:srgbClr val="4C3A96"/>
        </a:solidFill>
      </dgm:spPr>
      <dgm:t>
        <a:bodyPr/>
        <a:lstStyle/>
        <a:p>
          <a:r>
            <a:rPr lang="en-US" sz="1600" dirty="0" smtClean="0"/>
            <a:t>ICD-10-CM Coding Guidelines and Conventions</a:t>
          </a:r>
          <a:endParaRPr lang="en-US" sz="1600" dirty="0"/>
        </a:p>
      </dgm:t>
      <dgm:extLst>
        <a:ext uri="{E40237B7-FDA0-4F09-8148-C483321AD2D9}">
          <dgm14:cNvPr xmlns:dgm14="http://schemas.microsoft.com/office/drawing/2010/diagram" xmlns="" id="0" name="" descr="ICD-10-CM Coding Guidelines and Conventions&#10;"/>
        </a:ext>
      </dgm:extLst>
    </dgm:pt>
    <dgm:pt modelId="{22742B0E-260C-4989-B6EC-E418A3FD6E5C}" type="parTrans" cxnId="{4D69353B-3DC8-4B59-A2B6-8AA613629654}">
      <dgm:prSet/>
      <dgm:spPr/>
      <dgm:t>
        <a:bodyPr/>
        <a:lstStyle/>
        <a:p>
          <a:endParaRPr lang="en-US"/>
        </a:p>
      </dgm:t>
    </dgm:pt>
    <dgm:pt modelId="{248A821B-517F-47A0-B8AF-F03240C1725D}" type="sibTrans" cxnId="{4D69353B-3DC8-4B59-A2B6-8AA613629654}">
      <dgm:prSet/>
      <dgm:spPr/>
      <dgm:t>
        <a:bodyPr/>
        <a:lstStyle/>
        <a:p>
          <a:endParaRPr lang="en-US"/>
        </a:p>
      </dgm:t>
    </dgm:pt>
    <dgm:pt modelId="{11CA137F-B318-457F-B182-9BD609AA1547}">
      <dgm:prSet phldrT="[Text]" custT="1"/>
      <dgm:spPr>
        <a:solidFill>
          <a:srgbClr val="4C3A96"/>
        </a:solidFill>
      </dgm:spPr>
      <dgm:t>
        <a:bodyPr/>
        <a:lstStyle/>
        <a:p>
          <a:r>
            <a:rPr lang="en-US" sz="1600" dirty="0" smtClean="0"/>
            <a:t>ICD-10-PCS Medical and Surgical Procedure Coding</a:t>
          </a:r>
          <a:endParaRPr lang="en-US" sz="1600" dirty="0"/>
        </a:p>
      </dgm:t>
      <dgm:extLst>
        <a:ext uri="{E40237B7-FDA0-4F09-8148-C483321AD2D9}">
          <dgm14:cNvPr xmlns:dgm14="http://schemas.microsoft.com/office/drawing/2010/diagram" xmlns="" id="0" name="" descr="ICD-10-PCS Medical and Surgical Procedure Coding&#10;"/>
        </a:ext>
      </dgm:extLst>
    </dgm:pt>
    <dgm:pt modelId="{AEE0B086-91D8-48D6-91E6-D8775DFD3F2A}" type="parTrans" cxnId="{3F1094EF-53C3-4AAC-ADF6-2850BB59A1CE}">
      <dgm:prSet/>
      <dgm:spPr/>
      <dgm:t>
        <a:bodyPr/>
        <a:lstStyle/>
        <a:p>
          <a:endParaRPr lang="en-US"/>
        </a:p>
      </dgm:t>
    </dgm:pt>
    <dgm:pt modelId="{BBD05637-8D61-4759-A04F-2956834E2EEC}" type="sibTrans" cxnId="{3F1094EF-53C3-4AAC-ADF6-2850BB59A1CE}">
      <dgm:prSet/>
      <dgm:spPr/>
      <dgm:t>
        <a:bodyPr/>
        <a:lstStyle/>
        <a:p>
          <a:endParaRPr lang="en-US"/>
        </a:p>
      </dgm:t>
    </dgm:pt>
    <dgm:pt modelId="{6662BDA0-8CF2-4F81-A715-A83718D3B5EA}">
      <dgm:prSet phldrT="[Text]" custT="1"/>
      <dgm:spPr/>
      <dgm:t>
        <a:bodyPr/>
        <a:lstStyle/>
        <a:p>
          <a:r>
            <a:rPr lang="en-US" sz="3200" dirty="0" smtClean="0"/>
            <a:t>Date and Time, Session 1</a:t>
          </a:r>
          <a:endParaRPr lang="en-US" sz="3200" dirty="0"/>
        </a:p>
      </dgm:t>
      <dgm:extLst>
        <a:ext uri="{E40237B7-FDA0-4F09-8148-C483321AD2D9}">
          <dgm14:cNvPr xmlns:dgm14="http://schemas.microsoft.com/office/drawing/2010/diagram" xmlns="" id="0" name="" descr="Date and Time, Session 1&#10;"/>
        </a:ext>
      </dgm:extLst>
    </dgm:pt>
    <dgm:pt modelId="{910B5B80-D40D-4E47-8322-5909A3BC6EB4}" type="parTrans" cxnId="{C71FB8BC-7263-4A10-8129-822FBF68D3AA}">
      <dgm:prSet/>
      <dgm:spPr/>
      <dgm:t>
        <a:bodyPr/>
        <a:lstStyle/>
        <a:p>
          <a:endParaRPr lang="en-US"/>
        </a:p>
      </dgm:t>
    </dgm:pt>
    <dgm:pt modelId="{254F1550-F6EA-4779-A072-AB25C5DD75BE}" type="sibTrans" cxnId="{C71FB8BC-7263-4A10-8129-822FBF68D3AA}">
      <dgm:prSet/>
      <dgm:spPr/>
      <dgm:t>
        <a:bodyPr/>
        <a:lstStyle/>
        <a:p>
          <a:endParaRPr lang="en-US"/>
        </a:p>
      </dgm:t>
    </dgm:pt>
    <dgm:pt modelId="{9F22C985-F80C-41FA-BB72-01E774587FBD}">
      <dgm:prSet phldrT="[Text]" custT="1"/>
      <dgm:spPr>
        <a:solidFill>
          <a:srgbClr val="4C3A96"/>
        </a:solidFill>
      </dgm:spPr>
      <dgm:t>
        <a:bodyPr/>
        <a:lstStyle/>
        <a:p>
          <a:r>
            <a:rPr lang="en-US" sz="1600" dirty="0" smtClean="0"/>
            <a:t>Tues. January 21, 2014 10:00 – 11:30am ET</a:t>
          </a:r>
          <a:endParaRPr lang="en-US" sz="1600" dirty="0"/>
        </a:p>
      </dgm:t>
      <dgm:extLst>
        <a:ext uri="{E40237B7-FDA0-4F09-8148-C483321AD2D9}">
          <dgm14:cNvPr xmlns:dgm14="http://schemas.microsoft.com/office/drawing/2010/diagram" xmlns="" id="0" name="" descr="Tues. January 21, 2014 10:00 – 11:30am ET&#10;"/>
        </a:ext>
      </dgm:extLst>
    </dgm:pt>
    <dgm:pt modelId="{E51AA606-0E04-46B3-B616-7DBC900311D5}" type="parTrans" cxnId="{3AA49E58-0613-4D81-BADF-B3B4A0F22274}">
      <dgm:prSet/>
      <dgm:spPr/>
      <dgm:t>
        <a:bodyPr/>
        <a:lstStyle/>
        <a:p>
          <a:endParaRPr lang="en-US"/>
        </a:p>
      </dgm:t>
    </dgm:pt>
    <dgm:pt modelId="{BC47B0C5-357B-44BD-B864-B1223C446F4F}" type="sibTrans" cxnId="{3AA49E58-0613-4D81-BADF-B3B4A0F22274}">
      <dgm:prSet/>
      <dgm:spPr/>
      <dgm:t>
        <a:bodyPr/>
        <a:lstStyle/>
        <a:p>
          <a:endParaRPr lang="en-US"/>
        </a:p>
      </dgm:t>
    </dgm:pt>
    <dgm:pt modelId="{E0748CEB-A835-45EF-A80D-FA60981B2490}">
      <dgm:prSet phldrT="[Text]" custT="1"/>
      <dgm:spPr/>
      <dgm:t>
        <a:bodyPr/>
        <a:lstStyle/>
        <a:p>
          <a:r>
            <a:rPr lang="en-US" sz="3200" dirty="0" smtClean="0"/>
            <a:t>Date and Time, Session 2</a:t>
          </a:r>
          <a:endParaRPr lang="en-US" sz="3200" dirty="0"/>
        </a:p>
      </dgm:t>
      <dgm:extLst>
        <a:ext uri="{E40237B7-FDA0-4F09-8148-C483321AD2D9}">
          <dgm14:cNvPr xmlns:dgm14="http://schemas.microsoft.com/office/drawing/2010/diagram" xmlns="" id="0" name="" descr="Date and Time, Session 2&#10;"/>
        </a:ext>
      </dgm:extLst>
    </dgm:pt>
    <dgm:pt modelId="{BA15E7B1-686B-41CA-8270-41F192017EA6}" type="parTrans" cxnId="{53A49161-C8D8-49F2-B076-FF0349717CD4}">
      <dgm:prSet/>
      <dgm:spPr/>
      <dgm:t>
        <a:bodyPr/>
        <a:lstStyle/>
        <a:p>
          <a:endParaRPr lang="en-US"/>
        </a:p>
      </dgm:t>
    </dgm:pt>
    <dgm:pt modelId="{B161A803-A3F0-42D6-9D61-76B6F12A2E82}" type="sibTrans" cxnId="{53A49161-C8D8-49F2-B076-FF0349717CD4}">
      <dgm:prSet/>
      <dgm:spPr/>
      <dgm:t>
        <a:bodyPr/>
        <a:lstStyle/>
        <a:p>
          <a:endParaRPr lang="en-US"/>
        </a:p>
      </dgm:t>
    </dgm:pt>
    <dgm:pt modelId="{F384CAFE-1839-4CDF-A161-51EDB54DD74D}">
      <dgm:prSet phldrT="[Text]" custT="1"/>
      <dgm:spPr>
        <a:solidFill>
          <a:srgbClr val="4C3A96"/>
        </a:solidFill>
      </dgm:spPr>
      <dgm:t>
        <a:bodyPr/>
        <a:lstStyle/>
        <a:p>
          <a:r>
            <a:rPr lang="en-US" sz="1600" dirty="0" smtClean="0"/>
            <a:t>Thurs. January 23, 2014 1:00 – 2:30pm ET</a:t>
          </a:r>
          <a:endParaRPr lang="en-US" sz="1600" dirty="0"/>
        </a:p>
      </dgm:t>
      <dgm:extLst>
        <a:ext uri="{E40237B7-FDA0-4F09-8148-C483321AD2D9}">
          <dgm14:cNvPr xmlns:dgm14="http://schemas.microsoft.com/office/drawing/2010/diagram" xmlns="" id="0" name="" descr="Thurs. January 23, 2014 1:00 – 2:30pm ET&#10;"/>
        </a:ext>
      </dgm:extLst>
    </dgm:pt>
    <dgm:pt modelId="{E66631DC-E76A-41A1-972E-1EA5B838C419}" type="parTrans" cxnId="{3DC5911D-5632-4F58-8709-DF7DC6F05F46}">
      <dgm:prSet/>
      <dgm:spPr/>
      <dgm:t>
        <a:bodyPr/>
        <a:lstStyle/>
        <a:p>
          <a:endParaRPr lang="en-US"/>
        </a:p>
      </dgm:t>
    </dgm:pt>
    <dgm:pt modelId="{95C99B7B-9FDA-41A2-820B-9D4A46DB6E14}" type="sibTrans" cxnId="{3DC5911D-5632-4F58-8709-DF7DC6F05F46}">
      <dgm:prSet/>
      <dgm:spPr/>
      <dgm:t>
        <a:bodyPr/>
        <a:lstStyle/>
        <a:p>
          <a:endParaRPr lang="en-US"/>
        </a:p>
      </dgm:t>
    </dgm:pt>
    <dgm:pt modelId="{9B76E8A7-9C28-4243-AC49-7F6CBAA23AF0}">
      <dgm:prSet phldrT="[Text]" custT="1"/>
      <dgm:spPr>
        <a:solidFill>
          <a:srgbClr val="4C3A96"/>
        </a:solidFill>
      </dgm:spPr>
      <dgm:t>
        <a:bodyPr/>
        <a:lstStyle/>
        <a:p>
          <a:r>
            <a:rPr lang="en-US" sz="1600" dirty="0" smtClean="0"/>
            <a:t>Thurs. June 19, 2014 1:00 – 2:30pm ET</a:t>
          </a:r>
          <a:endParaRPr lang="en-US" sz="1600" dirty="0"/>
        </a:p>
      </dgm:t>
      <dgm:extLst>
        <a:ext uri="{E40237B7-FDA0-4F09-8148-C483321AD2D9}">
          <dgm14:cNvPr xmlns:dgm14="http://schemas.microsoft.com/office/drawing/2010/diagram" xmlns="" id="0" name="" descr="Thurs. June 19, 2014 1:00 – 2:30pm ET&#10;"/>
        </a:ext>
      </dgm:extLst>
    </dgm:pt>
    <dgm:pt modelId="{3F98CC21-D311-468B-BA8B-ECA4D1F37134}" type="parTrans" cxnId="{9C7E8E65-DDF6-49EC-A75C-EABC028C82D3}">
      <dgm:prSet/>
      <dgm:spPr/>
      <dgm:t>
        <a:bodyPr/>
        <a:lstStyle/>
        <a:p>
          <a:endParaRPr lang="en-US"/>
        </a:p>
      </dgm:t>
    </dgm:pt>
    <dgm:pt modelId="{371EEE2D-3296-4572-95FD-C66546853E50}" type="sibTrans" cxnId="{9C7E8E65-DDF6-49EC-A75C-EABC028C82D3}">
      <dgm:prSet/>
      <dgm:spPr/>
      <dgm:t>
        <a:bodyPr/>
        <a:lstStyle/>
        <a:p>
          <a:endParaRPr lang="en-US"/>
        </a:p>
      </dgm:t>
    </dgm:pt>
    <dgm:pt modelId="{68912577-A149-4828-8B98-7F4744F1EB57}">
      <dgm:prSet phldrT="[Text]" custT="1"/>
      <dgm:spPr>
        <a:solidFill>
          <a:srgbClr val="4C3A96"/>
        </a:solidFill>
      </dgm:spPr>
      <dgm:t>
        <a:bodyPr/>
        <a:lstStyle/>
        <a:p>
          <a:r>
            <a:rPr lang="en-US" sz="1600" dirty="0" smtClean="0"/>
            <a:t>ICD-10-CM Chapters 1-7</a:t>
          </a:r>
          <a:endParaRPr lang="en-US" sz="1600" dirty="0"/>
        </a:p>
      </dgm:t>
      <dgm:extLst>
        <a:ext uri="{E40237B7-FDA0-4F09-8148-C483321AD2D9}">
          <dgm14:cNvPr xmlns:dgm14="http://schemas.microsoft.com/office/drawing/2010/diagram" xmlns="" id="0" name="" descr="ICD-10-CM Chapters 1-7&#10;"/>
        </a:ext>
      </dgm:extLst>
    </dgm:pt>
    <dgm:pt modelId="{B1B9C2B5-2925-4304-A1DF-4CDE08B71A53}" type="parTrans" cxnId="{DAD52649-AAD8-4122-AED5-E1A932C1ECE6}">
      <dgm:prSet/>
      <dgm:spPr/>
      <dgm:t>
        <a:bodyPr/>
        <a:lstStyle/>
        <a:p>
          <a:endParaRPr lang="en-US"/>
        </a:p>
      </dgm:t>
    </dgm:pt>
    <dgm:pt modelId="{9BA662B0-B6FF-4471-92D9-933896E13BCC}" type="sibTrans" cxnId="{DAD52649-AAD8-4122-AED5-E1A932C1ECE6}">
      <dgm:prSet/>
      <dgm:spPr/>
      <dgm:t>
        <a:bodyPr/>
        <a:lstStyle/>
        <a:p>
          <a:endParaRPr lang="en-US"/>
        </a:p>
      </dgm:t>
    </dgm:pt>
    <dgm:pt modelId="{D4D15B62-4664-4BBE-A1D9-1A0CE2CFE599}">
      <dgm:prSet phldrT="[Text]" custT="1"/>
      <dgm:spPr>
        <a:solidFill>
          <a:srgbClr val="4C3A96"/>
        </a:solidFill>
      </dgm:spPr>
      <dgm:t>
        <a:bodyPr/>
        <a:lstStyle/>
        <a:p>
          <a:r>
            <a:rPr lang="en-US" sz="1600" dirty="0" smtClean="0"/>
            <a:t>ICD-10-CM Chapters 8-14</a:t>
          </a:r>
          <a:endParaRPr lang="en-US" sz="1600" dirty="0"/>
        </a:p>
      </dgm:t>
      <dgm:extLst>
        <a:ext uri="{E40237B7-FDA0-4F09-8148-C483321AD2D9}">
          <dgm14:cNvPr xmlns:dgm14="http://schemas.microsoft.com/office/drawing/2010/diagram" xmlns="" id="0" name="" descr="ICD-10-CM Chapters 8-14&#10;"/>
        </a:ext>
      </dgm:extLst>
    </dgm:pt>
    <dgm:pt modelId="{AC4E389B-5905-46FC-B241-1736FD10BE00}" type="parTrans" cxnId="{2B81858B-64D3-495C-A777-793ADDEBA646}">
      <dgm:prSet/>
      <dgm:spPr/>
      <dgm:t>
        <a:bodyPr/>
        <a:lstStyle/>
        <a:p>
          <a:endParaRPr lang="en-US"/>
        </a:p>
      </dgm:t>
    </dgm:pt>
    <dgm:pt modelId="{4D6CD558-FFF0-4003-8588-24D7A93CA8E3}" type="sibTrans" cxnId="{2B81858B-64D3-495C-A777-793ADDEBA646}">
      <dgm:prSet/>
      <dgm:spPr/>
      <dgm:t>
        <a:bodyPr/>
        <a:lstStyle/>
        <a:p>
          <a:endParaRPr lang="en-US"/>
        </a:p>
      </dgm:t>
    </dgm:pt>
    <dgm:pt modelId="{000A377E-68E1-43E6-AF64-ECC876BFA598}">
      <dgm:prSet phldrT="[Text]" custT="1"/>
      <dgm:spPr>
        <a:solidFill>
          <a:srgbClr val="4C3A96"/>
        </a:solidFill>
      </dgm:spPr>
      <dgm:t>
        <a:bodyPr/>
        <a:lstStyle/>
        <a:p>
          <a:r>
            <a:rPr lang="en-US" sz="1600" dirty="0" smtClean="0"/>
            <a:t>ICD-10-CM Chapters 15-21</a:t>
          </a:r>
          <a:endParaRPr lang="en-US" sz="1600" dirty="0"/>
        </a:p>
      </dgm:t>
      <dgm:extLst>
        <a:ext uri="{E40237B7-FDA0-4F09-8148-C483321AD2D9}">
          <dgm14:cNvPr xmlns:dgm14="http://schemas.microsoft.com/office/drawing/2010/diagram" xmlns="" id="0" name="" descr="ICD-10-CM Chapters 15-21&#10;"/>
        </a:ext>
      </dgm:extLst>
    </dgm:pt>
    <dgm:pt modelId="{A65B44A1-547B-41B5-BCAA-64A2FE6B81D8}" type="parTrans" cxnId="{32A3AFFC-EDDC-4F36-A297-4710BC151D21}">
      <dgm:prSet/>
      <dgm:spPr/>
      <dgm:t>
        <a:bodyPr/>
        <a:lstStyle/>
        <a:p>
          <a:endParaRPr lang="en-US"/>
        </a:p>
      </dgm:t>
    </dgm:pt>
    <dgm:pt modelId="{F740D8B5-C594-4D24-AEAF-942CD6E0FAA6}" type="sibTrans" cxnId="{32A3AFFC-EDDC-4F36-A297-4710BC151D21}">
      <dgm:prSet/>
      <dgm:spPr/>
      <dgm:t>
        <a:bodyPr/>
        <a:lstStyle/>
        <a:p>
          <a:endParaRPr lang="en-US"/>
        </a:p>
      </dgm:t>
    </dgm:pt>
    <dgm:pt modelId="{37CB7B59-AD3C-4959-AE7C-4BFD8FD5B006}">
      <dgm:prSet phldrT="[Text]" custT="1"/>
      <dgm:spPr>
        <a:solidFill>
          <a:srgbClr val="4C3A96"/>
        </a:solidFill>
      </dgm:spPr>
      <dgm:t>
        <a:bodyPr/>
        <a:lstStyle/>
        <a:p>
          <a:r>
            <a:rPr lang="en-US" sz="1600" dirty="0" smtClean="0"/>
            <a:t>ICD-10-PCS Coding Guidelines and Conventions</a:t>
          </a:r>
          <a:endParaRPr lang="en-US" sz="1600" dirty="0"/>
        </a:p>
      </dgm:t>
      <dgm:extLst>
        <a:ext uri="{E40237B7-FDA0-4F09-8148-C483321AD2D9}">
          <dgm14:cNvPr xmlns:dgm14="http://schemas.microsoft.com/office/drawing/2010/diagram" xmlns="" id="0" name="" descr="ICD-10-PCS Coding Guidelines and Conventions&#10;"/>
        </a:ext>
      </dgm:extLst>
    </dgm:pt>
    <dgm:pt modelId="{8392B576-D8DE-4F74-9791-F34DA8BCDF70}" type="parTrans" cxnId="{C0E2AC93-3555-4161-B933-79C16C011325}">
      <dgm:prSet/>
      <dgm:spPr/>
      <dgm:t>
        <a:bodyPr/>
        <a:lstStyle/>
        <a:p>
          <a:endParaRPr lang="en-US"/>
        </a:p>
      </dgm:t>
    </dgm:pt>
    <dgm:pt modelId="{78669B0B-2349-449A-839A-DB490E2BFC77}" type="sibTrans" cxnId="{C0E2AC93-3555-4161-B933-79C16C011325}">
      <dgm:prSet/>
      <dgm:spPr/>
      <dgm:t>
        <a:bodyPr/>
        <a:lstStyle/>
        <a:p>
          <a:endParaRPr lang="en-US"/>
        </a:p>
      </dgm:t>
    </dgm:pt>
    <dgm:pt modelId="{EB024835-7C21-450E-9CBE-3E3D755F20BE}">
      <dgm:prSet phldrT="[Text]" custT="1"/>
      <dgm:spPr>
        <a:solidFill>
          <a:srgbClr val="4C3A96"/>
        </a:solidFill>
      </dgm:spPr>
      <dgm:t>
        <a:bodyPr/>
        <a:lstStyle/>
        <a:p>
          <a:r>
            <a:rPr lang="en-US" sz="1600" dirty="0" smtClean="0"/>
            <a:t>ICD-10-PCS Root Operations and Operative Approaches</a:t>
          </a:r>
          <a:endParaRPr lang="en-US" sz="1600" dirty="0"/>
        </a:p>
      </dgm:t>
      <dgm:extLst>
        <a:ext uri="{E40237B7-FDA0-4F09-8148-C483321AD2D9}">
          <dgm14:cNvPr xmlns:dgm14="http://schemas.microsoft.com/office/drawing/2010/diagram" xmlns="" id="0" name="" descr="ICD-10-PCS Root Operations and Operative Approaches&#10;"/>
        </a:ext>
      </dgm:extLst>
    </dgm:pt>
    <dgm:pt modelId="{FAADDC7A-40BA-4994-84DB-58929712D655}" type="parTrans" cxnId="{7893297C-D2CA-4701-8722-2A01837585EB}">
      <dgm:prSet/>
      <dgm:spPr/>
      <dgm:t>
        <a:bodyPr/>
        <a:lstStyle/>
        <a:p>
          <a:endParaRPr lang="en-US"/>
        </a:p>
      </dgm:t>
    </dgm:pt>
    <dgm:pt modelId="{47E486B1-4515-4BDA-9962-CFEE7AD73CF5}" type="sibTrans" cxnId="{7893297C-D2CA-4701-8722-2A01837585EB}">
      <dgm:prSet/>
      <dgm:spPr/>
      <dgm:t>
        <a:bodyPr/>
        <a:lstStyle/>
        <a:p>
          <a:endParaRPr lang="en-US"/>
        </a:p>
      </dgm:t>
    </dgm:pt>
    <dgm:pt modelId="{D6CE59A0-E932-4F07-93BF-7D282B2F9BA5}">
      <dgm:prSet phldrT="[Text]" custT="1"/>
      <dgm:spPr>
        <a:solidFill>
          <a:srgbClr val="4C3A96"/>
        </a:solidFill>
      </dgm:spPr>
      <dgm:t>
        <a:bodyPr/>
        <a:lstStyle/>
        <a:p>
          <a:r>
            <a:rPr lang="en-US" sz="1600" dirty="0" smtClean="0"/>
            <a:t>ICD-10-CM/PCS Follow-up</a:t>
          </a:r>
          <a:endParaRPr lang="en-US" sz="1600" dirty="0"/>
        </a:p>
      </dgm:t>
      <dgm:extLst>
        <a:ext uri="{E40237B7-FDA0-4F09-8148-C483321AD2D9}">
          <dgm14:cNvPr xmlns:dgm14="http://schemas.microsoft.com/office/drawing/2010/diagram" xmlns="" id="0" name="" descr="ICD-10-CM/PCS Follow-up&#10;"/>
        </a:ext>
      </dgm:extLst>
    </dgm:pt>
    <dgm:pt modelId="{43F73BF5-F675-4151-BDB7-62371365AACA}" type="parTrans" cxnId="{43C9C166-D49F-4C47-9660-5907FD881FF0}">
      <dgm:prSet/>
      <dgm:spPr/>
      <dgm:t>
        <a:bodyPr/>
        <a:lstStyle/>
        <a:p>
          <a:endParaRPr lang="en-US"/>
        </a:p>
      </dgm:t>
    </dgm:pt>
    <dgm:pt modelId="{10C1FD81-35F3-45C6-BEBF-CF9C48A08497}" type="sibTrans" cxnId="{43C9C166-D49F-4C47-9660-5907FD881FF0}">
      <dgm:prSet/>
      <dgm:spPr/>
      <dgm:t>
        <a:bodyPr/>
        <a:lstStyle/>
        <a:p>
          <a:endParaRPr lang="en-US"/>
        </a:p>
      </dgm:t>
    </dgm:pt>
    <dgm:pt modelId="{789EEFDC-69A8-4953-8EE5-8811C1955B29}">
      <dgm:prSet phldrT="[Text]" custT="1"/>
      <dgm:spPr>
        <a:solidFill>
          <a:srgbClr val="4C3A96"/>
        </a:solidFill>
      </dgm:spPr>
      <dgm:t>
        <a:bodyPr/>
        <a:lstStyle/>
        <a:p>
          <a:r>
            <a:rPr lang="en-US" sz="1600" dirty="0" smtClean="0"/>
            <a:t>Tues. March 18, 2014 10:00 – 11:30am ET</a:t>
          </a:r>
          <a:endParaRPr lang="en-US" sz="1600" dirty="0"/>
        </a:p>
      </dgm:t>
      <dgm:extLst>
        <a:ext uri="{E40237B7-FDA0-4F09-8148-C483321AD2D9}">
          <dgm14:cNvPr xmlns:dgm14="http://schemas.microsoft.com/office/drawing/2010/diagram" xmlns="" id="0" name="" descr="Tues. March 18, 2014 10:00 – 11:30am ET&#10;"/>
        </a:ext>
      </dgm:extLst>
    </dgm:pt>
    <dgm:pt modelId="{A44701D3-2B07-464B-876F-670E9C00ADBA}" type="parTrans" cxnId="{0C87C3F6-178A-480D-B03F-092F19E609C9}">
      <dgm:prSet/>
      <dgm:spPr/>
      <dgm:t>
        <a:bodyPr/>
        <a:lstStyle/>
        <a:p>
          <a:endParaRPr lang="en-US"/>
        </a:p>
      </dgm:t>
    </dgm:pt>
    <dgm:pt modelId="{1438A04F-FD7D-4033-AF35-7B0EA618E662}" type="sibTrans" cxnId="{0C87C3F6-178A-480D-B03F-092F19E609C9}">
      <dgm:prSet/>
      <dgm:spPr/>
      <dgm:t>
        <a:bodyPr/>
        <a:lstStyle/>
        <a:p>
          <a:endParaRPr lang="en-US"/>
        </a:p>
      </dgm:t>
    </dgm:pt>
    <dgm:pt modelId="{87B963F9-EEA4-4F2C-A2DC-3A3D895B2BBD}">
      <dgm:prSet phldrT="[Text]" custT="1"/>
      <dgm:spPr>
        <a:solidFill>
          <a:srgbClr val="4C3A96"/>
        </a:solidFill>
      </dgm:spPr>
      <dgm:t>
        <a:bodyPr/>
        <a:lstStyle/>
        <a:p>
          <a:r>
            <a:rPr lang="en-US" sz="1600" dirty="0" smtClean="0"/>
            <a:t>Tues. April 15, 2014 10:00 – 11:30am ET</a:t>
          </a:r>
          <a:endParaRPr lang="en-US" sz="1600" dirty="0"/>
        </a:p>
      </dgm:t>
      <dgm:extLst>
        <a:ext uri="{E40237B7-FDA0-4F09-8148-C483321AD2D9}">
          <dgm14:cNvPr xmlns:dgm14="http://schemas.microsoft.com/office/drawing/2010/diagram" xmlns="" id="0" name="" descr="Tues. April 15, 2014 10:00 – 11:30am ET&#10;"/>
        </a:ext>
      </dgm:extLst>
    </dgm:pt>
    <dgm:pt modelId="{8F812AD7-A6D6-4DB8-B33D-69439A913579}" type="parTrans" cxnId="{4D34EFC7-7AA8-42CB-9D55-A35D58724EF6}">
      <dgm:prSet/>
      <dgm:spPr/>
      <dgm:t>
        <a:bodyPr/>
        <a:lstStyle/>
        <a:p>
          <a:endParaRPr lang="en-US"/>
        </a:p>
      </dgm:t>
    </dgm:pt>
    <dgm:pt modelId="{32AB1B0E-90C3-43D2-8586-9B301ECD85C2}" type="sibTrans" cxnId="{4D34EFC7-7AA8-42CB-9D55-A35D58724EF6}">
      <dgm:prSet/>
      <dgm:spPr/>
      <dgm:t>
        <a:bodyPr/>
        <a:lstStyle/>
        <a:p>
          <a:endParaRPr lang="en-US"/>
        </a:p>
      </dgm:t>
    </dgm:pt>
    <dgm:pt modelId="{FA78D070-29B8-47FF-9D7B-7BEEDC1D0ACA}">
      <dgm:prSet phldrT="[Text]" custT="1"/>
      <dgm:spPr>
        <a:solidFill>
          <a:srgbClr val="4C3A96"/>
        </a:solidFill>
      </dgm:spPr>
      <dgm:t>
        <a:bodyPr/>
        <a:lstStyle/>
        <a:p>
          <a:r>
            <a:rPr lang="en-US" sz="1600" dirty="0" smtClean="0"/>
            <a:t>Tues. May 13, 2014 10:00 – 11:30am ET</a:t>
          </a:r>
          <a:endParaRPr lang="en-US" sz="1600" dirty="0"/>
        </a:p>
      </dgm:t>
      <dgm:extLst>
        <a:ext uri="{E40237B7-FDA0-4F09-8148-C483321AD2D9}">
          <dgm14:cNvPr xmlns:dgm14="http://schemas.microsoft.com/office/drawing/2010/diagram" xmlns="" id="0" name="" descr="Tues. May 13, 2014 10:00 – 11:30am ET&#10;"/>
        </a:ext>
      </dgm:extLst>
    </dgm:pt>
    <dgm:pt modelId="{BCB47CFC-9D78-467A-8A2C-78B968A98014}" type="parTrans" cxnId="{C8A372AB-A8ED-419B-8BF8-D5360DAAB1D7}">
      <dgm:prSet/>
      <dgm:spPr/>
      <dgm:t>
        <a:bodyPr/>
        <a:lstStyle/>
        <a:p>
          <a:endParaRPr lang="en-US"/>
        </a:p>
      </dgm:t>
    </dgm:pt>
    <dgm:pt modelId="{AE5C5822-FDDE-4982-8A56-3071DC81AF85}" type="sibTrans" cxnId="{C8A372AB-A8ED-419B-8BF8-D5360DAAB1D7}">
      <dgm:prSet/>
      <dgm:spPr/>
      <dgm:t>
        <a:bodyPr/>
        <a:lstStyle/>
        <a:p>
          <a:endParaRPr lang="en-US"/>
        </a:p>
      </dgm:t>
    </dgm:pt>
    <dgm:pt modelId="{9607EF9C-8942-4693-996E-EB55E24062B6}">
      <dgm:prSet phldrT="[Text]" custT="1"/>
      <dgm:spPr>
        <a:solidFill>
          <a:srgbClr val="4C3A96"/>
        </a:solidFill>
      </dgm:spPr>
      <dgm:t>
        <a:bodyPr/>
        <a:lstStyle/>
        <a:p>
          <a:r>
            <a:rPr lang="en-US" sz="1600" dirty="0" smtClean="0"/>
            <a:t>Tues. June 17, 2014 10:00 – 11:30am ET</a:t>
          </a:r>
          <a:endParaRPr lang="en-US" sz="1600" dirty="0"/>
        </a:p>
      </dgm:t>
      <dgm:extLst>
        <a:ext uri="{E40237B7-FDA0-4F09-8148-C483321AD2D9}">
          <dgm14:cNvPr xmlns:dgm14="http://schemas.microsoft.com/office/drawing/2010/diagram" xmlns="" id="0" name="" descr="Tues. June 17, 2014 10:00 – 11:30am ET&#10;"/>
        </a:ext>
      </dgm:extLst>
    </dgm:pt>
    <dgm:pt modelId="{9C2A3039-47F3-4119-A0C3-CB9EBFB9B7DE}" type="parTrans" cxnId="{5EAEBCC8-F18C-4DB5-B2EC-7872561B89B7}">
      <dgm:prSet/>
      <dgm:spPr/>
      <dgm:t>
        <a:bodyPr/>
        <a:lstStyle/>
        <a:p>
          <a:endParaRPr lang="en-US"/>
        </a:p>
      </dgm:t>
    </dgm:pt>
    <dgm:pt modelId="{592DACDC-32C6-4DAB-84A0-883EC4BD941D}" type="sibTrans" cxnId="{5EAEBCC8-F18C-4DB5-B2EC-7872561B89B7}">
      <dgm:prSet/>
      <dgm:spPr/>
      <dgm:t>
        <a:bodyPr/>
        <a:lstStyle/>
        <a:p>
          <a:endParaRPr lang="en-US"/>
        </a:p>
      </dgm:t>
    </dgm:pt>
    <dgm:pt modelId="{ED0499F4-1F9F-4BFF-8F48-918FDAC04177}">
      <dgm:prSet phldrT="[Text]" custT="1"/>
      <dgm:spPr>
        <a:solidFill>
          <a:srgbClr val="4C3A96"/>
        </a:solidFill>
      </dgm:spPr>
      <dgm:t>
        <a:bodyPr/>
        <a:lstStyle/>
        <a:p>
          <a:r>
            <a:rPr lang="en-US" sz="1600" dirty="0" smtClean="0"/>
            <a:t>Tues. July 15, 2014  10:00 – 11:30am ET</a:t>
          </a:r>
          <a:endParaRPr lang="en-US" sz="1600" dirty="0"/>
        </a:p>
      </dgm:t>
      <dgm:extLst>
        <a:ext uri="{E40237B7-FDA0-4F09-8148-C483321AD2D9}">
          <dgm14:cNvPr xmlns:dgm14="http://schemas.microsoft.com/office/drawing/2010/diagram" xmlns="" id="0" name="" descr="Tues. July 15, 2014  10:00 – 11:30am ET&#10;"/>
        </a:ext>
      </dgm:extLst>
    </dgm:pt>
    <dgm:pt modelId="{098E9A88-016F-4446-A408-1EDE594F647F}" type="parTrans" cxnId="{86966AF2-49CC-48E6-8EFB-77256E9F47D8}">
      <dgm:prSet/>
      <dgm:spPr/>
      <dgm:t>
        <a:bodyPr/>
        <a:lstStyle/>
        <a:p>
          <a:endParaRPr lang="en-US"/>
        </a:p>
      </dgm:t>
    </dgm:pt>
    <dgm:pt modelId="{D8C5F65D-EB4B-4C16-91A7-1BF80F7E608B}" type="sibTrans" cxnId="{86966AF2-49CC-48E6-8EFB-77256E9F47D8}">
      <dgm:prSet/>
      <dgm:spPr/>
      <dgm:t>
        <a:bodyPr/>
        <a:lstStyle/>
        <a:p>
          <a:endParaRPr lang="en-US"/>
        </a:p>
      </dgm:t>
    </dgm:pt>
    <dgm:pt modelId="{519F31E8-CF54-46E9-878F-95CBEA793660}">
      <dgm:prSet phldrT="[Text]" custT="1"/>
      <dgm:spPr>
        <a:solidFill>
          <a:srgbClr val="4C3A96"/>
        </a:solidFill>
      </dgm:spPr>
      <dgm:t>
        <a:bodyPr/>
        <a:lstStyle/>
        <a:p>
          <a:r>
            <a:rPr lang="en-US" sz="1600" dirty="0" smtClean="0"/>
            <a:t>Tues. August 19, 2014 10:00 – 11:30am ET</a:t>
          </a:r>
          <a:endParaRPr lang="en-US" sz="1600" dirty="0"/>
        </a:p>
      </dgm:t>
      <dgm:extLst>
        <a:ext uri="{E40237B7-FDA0-4F09-8148-C483321AD2D9}">
          <dgm14:cNvPr xmlns:dgm14="http://schemas.microsoft.com/office/drawing/2010/diagram" xmlns="" id="0" name="" descr="Tues. August 19, 2014 10:00 – 11:30am ET&#10;"/>
        </a:ext>
      </dgm:extLst>
    </dgm:pt>
    <dgm:pt modelId="{A5D6743A-9777-4EE6-910F-80C3D9537187}" type="parTrans" cxnId="{D78D6446-BF71-4033-B04B-78E2E7C99A96}">
      <dgm:prSet/>
      <dgm:spPr/>
      <dgm:t>
        <a:bodyPr/>
        <a:lstStyle/>
        <a:p>
          <a:endParaRPr lang="en-US"/>
        </a:p>
      </dgm:t>
    </dgm:pt>
    <dgm:pt modelId="{F24CAB25-2E7E-4446-9BCA-2EB348FF90FD}" type="sibTrans" cxnId="{D78D6446-BF71-4033-B04B-78E2E7C99A96}">
      <dgm:prSet/>
      <dgm:spPr/>
      <dgm:t>
        <a:bodyPr/>
        <a:lstStyle/>
        <a:p>
          <a:endParaRPr lang="en-US"/>
        </a:p>
      </dgm:t>
    </dgm:pt>
    <dgm:pt modelId="{AC8CFF38-42A0-4234-95B9-E11B1BD53B3D}">
      <dgm:prSet phldrT="[Text]" custT="1"/>
      <dgm:spPr>
        <a:solidFill>
          <a:srgbClr val="4C3A96"/>
        </a:solidFill>
      </dgm:spPr>
      <dgm:t>
        <a:bodyPr/>
        <a:lstStyle/>
        <a:p>
          <a:r>
            <a:rPr lang="en-US" sz="1600" dirty="0" smtClean="0"/>
            <a:t>September TBA</a:t>
          </a:r>
          <a:endParaRPr lang="en-US" sz="1600" dirty="0"/>
        </a:p>
      </dgm:t>
      <dgm:extLst>
        <a:ext uri="{E40237B7-FDA0-4F09-8148-C483321AD2D9}">
          <dgm14:cNvPr xmlns:dgm14="http://schemas.microsoft.com/office/drawing/2010/diagram" xmlns="" id="0" name="" descr="September TBA&#10;"/>
        </a:ext>
      </dgm:extLst>
    </dgm:pt>
    <dgm:pt modelId="{C882B94C-D99B-41DD-A17F-763F25961579}" type="parTrans" cxnId="{23721CB0-D3AB-49DC-9D37-BB2E8E91BCAC}">
      <dgm:prSet/>
      <dgm:spPr/>
      <dgm:t>
        <a:bodyPr/>
        <a:lstStyle/>
        <a:p>
          <a:endParaRPr lang="en-US"/>
        </a:p>
      </dgm:t>
    </dgm:pt>
    <dgm:pt modelId="{7F281838-2E89-477D-AF40-D47B46C252A8}" type="sibTrans" cxnId="{23721CB0-D3AB-49DC-9D37-BB2E8E91BCAC}">
      <dgm:prSet/>
      <dgm:spPr/>
      <dgm:t>
        <a:bodyPr/>
        <a:lstStyle/>
        <a:p>
          <a:endParaRPr lang="en-US"/>
        </a:p>
      </dgm:t>
    </dgm:pt>
    <dgm:pt modelId="{B510803D-78C1-4E59-9193-816A9620B5B9}">
      <dgm:prSet phldrT="[Text]" custT="1"/>
      <dgm:spPr>
        <a:solidFill>
          <a:srgbClr val="4C3A96"/>
        </a:solidFill>
      </dgm:spPr>
      <dgm:t>
        <a:bodyPr/>
        <a:lstStyle/>
        <a:p>
          <a:r>
            <a:rPr lang="en-US" sz="1600" dirty="0" smtClean="0"/>
            <a:t>Thurs. March 20, 2014 1:00 – 2:30pm ET</a:t>
          </a:r>
          <a:endParaRPr lang="en-US" sz="1600" dirty="0"/>
        </a:p>
      </dgm:t>
      <dgm:extLst>
        <a:ext uri="{E40237B7-FDA0-4F09-8148-C483321AD2D9}">
          <dgm14:cNvPr xmlns:dgm14="http://schemas.microsoft.com/office/drawing/2010/diagram" xmlns="" id="0" name="" descr="Thurs. March 20, 2014 1:00 – 2:30pm ET&#10;"/>
        </a:ext>
      </dgm:extLst>
    </dgm:pt>
    <dgm:pt modelId="{E548CC09-A867-4EAC-B6F6-15D412528E13}" type="parTrans" cxnId="{5FB9291A-4774-4118-8E8E-BEF798A95C04}">
      <dgm:prSet/>
      <dgm:spPr/>
      <dgm:t>
        <a:bodyPr/>
        <a:lstStyle/>
        <a:p>
          <a:endParaRPr lang="en-US"/>
        </a:p>
      </dgm:t>
    </dgm:pt>
    <dgm:pt modelId="{97ABC6FA-2061-4D3D-A160-E8BA46CC9A60}" type="sibTrans" cxnId="{5FB9291A-4774-4118-8E8E-BEF798A95C04}">
      <dgm:prSet/>
      <dgm:spPr/>
      <dgm:t>
        <a:bodyPr/>
        <a:lstStyle/>
        <a:p>
          <a:endParaRPr lang="en-US"/>
        </a:p>
      </dgm:t>
    </dgm:pt>
    <dgm:pt modelId="{A7D93D0C-A5BA-4B9F-8A45-BF33D3CE743B}">
      <dgm:prSet phldrT="[Text]" custT="1"/>
      <dgm:spPr>
        <a:solidFill>
          <a:srgbClr val="4C3A96"/>
        </a:solidFill>
      </dgm:spPr>
      <dgm:t>
        <a:bodyPr/>
        <a:lstStyle/>
        <a:p>
          <a:r>
            <a:rPr lang="en-US" sz="1600" dirty="0" smtClean="0"/>
            <a:t>Thurs. April 17, 2014 1:00 – 2:30pm ET</a:t>
          </a:r>
          <a:endParaRPr lang="en-US" sz="1600" dirty="0"/>
        </a:p>
      </dgm:t>
      <dgm:extLst>
        <a:ext uri="{E40237B7-FDA0-4F09-8148-C483321AD2D9}">
          <dgm14:cNvPr xmlns:dgm14="http://schemas.microsoft.com/office/drawing/2010/diagram" xmlns="" id="0" name="" descr="Thurs. April 17, 2014 1:00 – 2:30pm ET&#10;"/>
        </a:ext>
      </dgm:extLst>
    </dgm:pt>
    <dgm:pt modelId="{E91DA171-844E-4BF8-A9E6-5994553A9CAB}" type="parTrans" cxnId="{A299A19A-0EAA-4A79-A621-DBC876F8FB7B}">
      <dgm:prSet/>
      <dgm:spPr/>
      <dgm:t>
        <a:bodyPr/>
        <a:lstStyle/>
        <a:p>
          <a:endParaRPr lang="en-US"/>
        </a:p>
      </dgm:t>
    </dgm:pt>
    <dgm:pt modelId="{31DBFE23-A3DA-4181-8D91-050FD300F4CB}" type="sibTrans" cxnId="{A299A19A-0EAA-4A79-A621-DBC876F8FB7B}">
      <dgm:prSet/>
      <dgm:spPr/>
      <dgm:t>
        <a:bodyPr/>
        <a:lstStyle/>
        <a:p>
          <a:endParaRPr lang="en-US"/>
        </a:p>
      </dgm:t>
    </dgm:pt>
    <dgm:pt modelId="{518201DA-097E-4B83-9462-35DE16D4C4A5}">
      <dgm:prSet phldrT="[Text]" custT="1"/>
      <dgm:spPr>
        <a:solidFill>
          <a:srgbClr val="4C3A96"/>
        </a:solidFill>
      </dgm:spPr>
      <dgm:t>
        <a:bodyPr/>
        <a:lstStyle/>
        <a:p>
          <a:r>
            <a:rPr lang="en-US" sz="1600" dirty="0" smtClean="0"/>
            <a:t>Thurs. May 15, 2014  1:00 – 2:30pm ET</a:t>
          </a:r>
          <a:endParaRPr lang="en-US" sz="1600" dirty="0"/>
        </a:p>
      </dgm:t>
      <dgm:extLst>
        <a:ext uri="{E40237B7-FDA0-4F09-8148-C483321AD2D9}">
          <dgm14:cNvPr xmlns:dgm14="http://schemas.microsoft.com/office/drawing/2010/diagram" xmlns="" id="0" name="" descr="Thurs. May 15, 2014  1:00 – 2:30pm ET&#10;"/>
        </a:ext>
      </dgm:extLst>
    </dgm:pt>
    <dgm:pt modelId="{6EEF5123-407B-434D-AC17-A866697B756F}" type="parTrans" cxnId="{670E7C60-37FF-4AFA-861C-59D5DED46331}">
      <dgm:prSet/>
      <dgm:spPr/>
      <dgm:t>
        <a:bodyPr/>
        <a:lstStyle/>
        <a:p>
          <a:endParaRPr lang="en-US"/>
        </a:p>
      </dgm:t>
    </dgm:pt>
    <dgm:pt modelId="{94C0F20B-366C-4475-ADDC-693CCB2357CB}" type="sibTrans" cxnId="{670E7C60-37FF-4AFA-861C-59D5DED46331}">
      <dgm:prSet/>
      <dgm:spPr/>
      <dgm:t>
        <a:bodyPr/>
        <a:lstStyle/>
        <a:p>
          <a:endParaRPr lang="en-US"/>
        </a:p>
      </dgm:t>
    </dgm:pt>
    <dgm:pt modelId="{3458A89C-FB56-4F7C-AA50-99262792DC87}">
      <dgm:prSet phldrT="[Text]" custT="1"/>
      <dgm:spPr>
        <a:solidFill>
          <a:srgbClr val="4C3A96"/>
        </a:solidFill>
      </dgm:spPr>
      <dgm:t>
        <a:bodyPr/>
        <a:lstStyle/>
        <a:p>
          <a:r>
            <a:rPr lang="en-US" sz="1600" dirty="0" smtClean="0"/>
            <a:t>Thurs. July 17, 2014  1:00 – 2:30pm ET</a:t>
          </a:r>
          <a:endParaRPr lang="en-US" sz="1600" dirty="0"/>
        </a:p>
      </dgm:t>
      <dgm:extLst>
        <a:ext uri="{E40237B7-FDA0-4F09-8148-C483321AD2D9}">
          <dgm14:cNvPr xmlns:dgm14="http://schemas.microsoft.com/office/drawing/2010/diagram" xmlns="" id="0" name="" descr="Thurs. July 17, 2014  1:00 – 2:30pm ET&#10;"/>
        </a:ext>
      </dgm:extLst>
    </dgm:pt>
    <dgm:pt modelId="{F8F6257E-8EF4-4456-84D4-966166769702}" type="parTrans" cxnId="{14DA6D98-E41B-4AB9-A2CD-9160F14F8919}">
      <dgm:prSet/>
      <dgm:spPr/>
      <dgm:t>
        <a:bodyPr/>
        <a:lstStyle/>
        <a:p>
          <a:endParaRPr lang="en-US"/>
        </a:p>
      </dgm:t>
    </dgm:pt>
    <dgm:pt modelId="{1D00082F-07E7-45DA-9614-E4934ACD98FA}" type="sibTrans" cxnId="{14DA6D98-E41B-4AB9-A2CD-9160F14F8919}">
      <dgm:prSet/>
      <dgm:spPr/>
      <dgm:t>
        <a:bodyPr/>
        <a:lstStyle/>
        <a:p>
          <a:endParaRPr lang="en-US"/>
        </a:p>
      </dgm:t>
    </dgm:pt>
    <dgm:pt modelId="{026BF877-4BB9-4A6A-BB10-0D3E9C45C6B3}">
      <dgm:prSet phldrT="[Text]" custT="1"/>
      <dgm:spPr>
        <a:solidFill>
          <a:srgbClr val="4C3A96"/>
        </a:solidFill>
      </dgm:spPr>
      <dgm:t>
        <a:bodyPr/>
        <a:lstStyle/>
        <a:p>
          <a:r>
            <a:rPr lang="en-US" sz="1600" dirty="0" smtClean="0"/>
            <a:t>Thurs. August 21, 2014 1:00 – 2:30pm ET</a:t>
          </a:r>
          <a:endParaRPr lang="en-US" sz="1600" dirty="0"/>
        </a:p>
      </dgm:t>
      <dgm:extLst>
        <a:ext uri="{E40237B7-FDA0-4F09-8148-C483321AD2D9}">
          <dgm14:cNvPr xmlns:dgm14="http://schemas.microsoft.com/office/drawing/2010/diagram" xmlns="" id="0" name="" descr="Thurs. August 21, 2014 1:00 – 2:30pm ET&#10;"/>
        </a:ext>
      </dgm:extLst>
    </dgm:pt>
    <dgm:pt modelId="{F37B8315-261B-4FD3-A7AE-EEAE54600902}" type="parTrans" cxnId="{CBB0E4F3-677D-4B3B-B5EC-8C1212665169}">
      <dgm:prSet/>
      <dgm:spPr/>
      <dgm:t>
        <a:bodyPr/>
        <a:lstStyle/>
        <a:p>
          <a:endParaRPr lang="en-US"/>
        </a:p>
      </dgm:t>
    </dgm:pt>
    <dgm:pt modelId="{255B0ABC-FB2F-4C87-B913-3C11EE6AE0B7}" type="sibTrans" cxnId="{CBB0E4F3-677D-4B3B-B5EC-8C1212665169}">
      <dgm:prSet/>
      <dgm:spPr/>
      <dgm:t>
        <a:bodyPr/>
        <a:lstStyle/>
        <a:p>
          <a:endParaRPr lang="en-US"/>
        </a:p>
      </dgm:t>
    </dgm:pt>
    <dgm:pt modelId="{9FC4D56B-7530-4E7B-805C-7DE2DDA1AAFE}">
      <dgm:prSet phldrT="[Text]" custT="1"/>
      <dgm:spPr>
        <a:solidFill>
          <a:srgbClr val="4C3A96"/>
        </a:solidFill>
      </dgm:spPr>
      <dgm:t>
        <a:bodyPr/>
        <a:lstStyle/>
        <a:p>
          <a:r>
            <a:rPr lang="en-US" sz="1600" dirty="0" smtClean="0"/>
            <a:t>September TBA</a:t>
          </a:r>
          <a:endParaRPr lang="en-US" sz="1600" dirty="0"/>
        </a:p>
      </dgm:t>
      <dgm:extLst>
        <a:ext uri="{E40237B7-FDA0-4F09-8148-C483321AD2D9}">
          <dgm14:cNvPr xmlns:dgm14="http://schemas.microsoft.com/office/drawing/2010/diagram" xmlns="" id="0" name="" descr="September TBA&#10;"/>
        </a:ext>
      </dgm:extLst>
    </dgm:pt>
    <dgm:pt modelId="{FB2A4B99-0235-4519-BC3E-EA404979AF9F}" type="parTrans" cxnId="{FAEAD0F1-0734-4E2F-B076-29A6CF3DD3AC}">
      <dgm:prSet/>
      <dgm:spPr/>
      <dgm:t>
        <a:bodyPr/>
        <a:lstStyle/>
        <a:p>
          <a:endParaRPr lang="en-US"/>
        </a:p>
      </dgm:t>
    </dgm:pt>
    <dgm:pt modelId="{908A3EA5-CE72-43A0-A582-06473B09FF7F}" type="sibTrans" cxnId="{FAEAD0F1-0734-4E2F-B076-29A6CF3DD3AC}">
      <dgm:prSet/>
      <dgm:spPr/>
      <dgm:t>
        <a:bodyPr/>
        <a:lstStyle/>
        <a:p>
          <a:endParaRPr lang="en-US"/>
        </a:p>
      </dgm:t>
    </dgm:pt>
    <dgm:pt modelId="{76D126FF-ABBC-4FE9-B974-39F34380D964}" type="pres">
      <dgm:prSet presAssocID="{B3700904-FFB6-4C8A-9936-10B2B93B5ED5}" presName="theList" presStyleCnt="0">
        <dgm:presLayoutVars>
          <dgm:dir/>
          <dgm:animLvl val="lvl"/>
          <dgm:resizeHandles val="exact"/>
        </dgm:presLayoutVars>
      </dgm:prSet>
      <dgm:spPr/>
      <dgm:t>
        <a:bodyPr/>
        <a:lstStyle/>
        <a:p>
          <a:endParaRPr lang="en-US"/>
        </a:p>
      </dgm:t>
    </dgm:pt>
    <dgm:pt modelId="{1632CDE1-EA97-4D11-A8D9-1637A6A19082}" type="pres">
      <dgm:prSet presAssocID="{2ED3451F-8277-4AC2-AD47-2F606F88FEA4}" presName="compNode" presStyleCnt="0"/>
      <dgm:spPr/>
    </dgm:pt>
    <dgm:pt modelId="{5BD7A77E-84DC-4565-B3FA-9B668ED948F0}" type="pres">
      <dgm:prSet presAssocID="{2ED3451F-8277-4AC2-AD47-2F606F88FEA4}" presName="aNode" presStyleLbl="bgShp" presStyleIdx="0" presStyleCnt="3"/>
      <dgm:spPr/>
      <dgm:t>
        <a:bodyPr/>
        <a:lstStyle/>
        <a:p>
          <a:endParaRPr lang="en-US"/>
        </a:p>
      </dgm:t>
    </dgm:pt>
    <dgm:pt modelId="{8E3BE4C9-BD83-4B90-979E-92586FA6EBC1}" type="pres">
      <dgm:prSet presAssocID="{2ED3451F-8277-4AC2-AD47-2F606F88FEA4}" presName="textNode" presStyleLbl="bgShp" presStyleIdx="0" presStyleCnt="3"/>
      <dgm:spPr/>
      <dgm:t>
        <a:bodyPr/>
        <a:lstStyle/>
        <a:p>
          <a:endParaRPr lang="en-US"/>
        </a:p>
      </dgm:t>
    </dgm:pt>
    <dgm:pt modelId="{A47446C1-4DDF-42C7-93BC-64CF7404C0AA}" type="pres">
      <dgm:prSet presAssocID="{2ED3451F-8277-4AC2-AD47-2F606F88FEA4}" presName="compChildNode" presStyleCnt="0"/>
      <dgm:spPr/>
    </dgm:pt>
    <dgm:pt modelId="{E8C7C4D8-F106-4720-A4B7-F1CDD77F4ED5}" type="pres">
      <dgm:prSet presAssocID="{2ED3451F-8277-4AC2-AD47-2F606F88FEA4}" presName="theInnerList" presStyleCnt="0"/>
      <dgm:spPr/>
    </dgm:pt>
    <dgm:pt modelId="{33A666DC-1138-490D-A209-221019B93CD3}" type="pres">
      <dgm:prSet presAssocID="{CA2FDD58-89DB-4545-BD35-27637639D1F6}" presName="childNode" presStyleLbl="node1" presStyleIdx="0" presStyleCnt="24" custScaleX="121000" custScaleY="2000000" custLinFactY="-400000" custLinFactNeighborY="-473151">
        <dgm:presLayoutVars>
          <dgm:bulletEnabled val="1"/>
        </dgm:presLayoutVars>
      </dgm:prSet>
      <dgm:spPr/>
      <dgm:t>
        <a:bodyPr/>
        <a:lstStyle/>
        <a:p>
          <a:endParaRPr lang="en-US"/>
        </a:p>
      </dgm:t>
    </dgm:pt>
    <dgm:pt modelId="{AFC16E33-C8ED-415B-9C5D-86DBA8888E3C}" type="pres">
      <dgm:prSet presAssocID="{CA2FDD58-89DB-4545-BD35-27637639D1F6}" presName="aSpace2" presStyleCnt="0"/>
      <dgm:spPr/>
    </dgm:pt>
    <dgm:pt modelId="{8E6841FE-90B2-46CE-81F6-74C95CA99D62}" type="pres">
      <dgm:prSet presAssocID="{68912577-A149-4828-8B98-7F4744F1EB57}" presName="childNode" presStyleLbl="node1" presStyleIdx="1" presStyleCnt="24" custScaleX="121000" custScaleY="2000000" custLinFactY="-300000" custLinFactNeighborY="-379362">
        <dgm:presLayoutVars>
          <dgm:bulletEnabled val="1"/>
        </dgm:presLayoutVars>
      </dgm:prSet>
      <dgm:spPr/>
      <dgm:t>
        <a:bodyPr/>
        <a:lstStyle/>
        <a:p>
          <a:endParaRPr lang="en-US"/>
        </a:p>
      </dgm:t>
    </dgm:pt>
    <dgm:pt modelId="{1FD90FC6-71E3-4258-8194-F930598D2D41}" type="pres">
      <dgm:prSet presAssocID="{68912577-A149-4828-8B98-7F4744F1EB57}" presName="aSpace2" presStyleCnt="0"/>
      <dgm:spPr/>
    </dgm:pt>
    <dgm:pt modelId="{EC70CDB1-F404-4E7D-ABB8-C77A0BD24DBE}" type="pres">
      <dgm:prSet presAssocID="{D4D15B62-4664-4BBE-A1D9-1A0CE2CFE599}" presName="childNode" presStyleLbl="node1" presStyleIdx="2" presStyleCnt="24" custScaleX="121000" custScaleY="2000000" custLinFactY="-200000" custLinFactNeighborY="-282345">
        <dgm:presLayoutVars>
          <dgm:bulletEnabled val="1"/>
        </dgm:presLayoutVars>
      </dgm:prSet>
      <dgm:spPr/>
      <dgm:t>
        <a:bodyPr/>
        <a:lstStyle/>
        <a:p>
          <a:endParaRPr lang="en-US"/>
        </a:p>
      </dgm:t>
    </dgm:pt>
    <dgm:pt modelId="{1A435BF3-4B8F-4291-AAAB-B0861C5A64D1}" type="pres">
      <dgm:prSet presAssocID="{D4D15B62-4664-4BBE-A1D9-1A0CE2CFE599}" presName="aSpace2" presStyleCnt="0"/>
      <dgm:spPr/>
    </dgm:pt>
    <dgm:pt modelId="{49BA39B7-0FA5-4777-AEB6-33174E0F0730}" type="pres">
      <dgm:prSet presAssocID="{000A377E-68E1-43E6-AF64-ECC876BFA598}" presName="childNode" presStyleLbl="node1" presStyleIdx="3" presStyleCnt="24" custScaleX="121000" custScaleY="2000000" custLinFactY="-100000" custLinFactNeighborY="-185328">
        <dgm:presLayoutVars>
          <dgm:bulletEnabled val="1"/>
        </dgm:presLayoutVars>
      </dgm:prSet>
      <dgm:spPr/>
      <dgm:t>
        <a:bodyPr/>
        <a:lstStyle/>
        <a:p>
          <a:endParaRPr lang="en-US"/>
        </a:p>
      </dgm:t>
    </dgm:pt>
    <dgm:pt modelId="{856B1E26-E61F-451D-8C96-4A997C55554E}" type="pres">
      <dgm:prSet presAssocID="{000A377E-68E1-43E6-AF64-ECC876BFA598}" presName="aSpace2" presStyleCnt="0"/>
      <dgm:spPr/>
    </dgm:pt>
    <dgm:pt modelId="{24068175-B64E-4067-A1C4-93244544B04F}" type="pres">
      <dgm:prSet presAssocID="{37CB7B59-AD3C-4959-AE7C-4BFD8FD5B006}" presName="childNode" presStyleLbl="node1" presStyleIdx="4" presStyleCnt="24" custScaleX="121000" custScaleY="2000000" custLinFactNeighborY="-88311">
        <dgm:presLayoutVars>
          <dgm:bulletEnabled val="1"/>
        </dgm:presLayoutVars>
      </dgm:prSet>
      <dgm:spPr/>
      <dgm:t>
        <a:bodyPr/>
        <a:lstStyle/>
        <a:p>
          <a:endParaRPr lang="en-US"/>
        </a:p>
      </dgm:t>
    </dgm:pt>
    <dgm:pt modelId="{0226F8EA-04AE-4AFD-9E0D-A7538A66761C}" type="pres">
      <dgm:prSet presAssocID="{37CB7B59-AD3C-4959-AE7C-4BFD8FD5B006}" presName="aSpace2" presStyleCnt="0"/>
      <dgm:spPr/>
    </dgm:pt>
    <dgm:pt modelId="{FF587FC7-6CF1-45E2-A436-B31C39BB53C1}" type="pres">
      <dgm:prSet presAssocID="{EB024835-7C21-450E-9CBE-3E3D755F20BE}" presName="childNode" presStyleLbl="node1" presStyleIdx="5" presStyleCnt="24" custScaleX="121000" custScaleY="2000000" custLinFactY="8703" custLinFactNeighborY="100000">
        <dgm:presLayoutVars>
          <dgm:bulletEnabled val="1"/>
        </dgm:presLayoutVars>
      </dgm:prSet>
      <dgm:spPr/>
      <dgm:t>
        <a:bodyPr/>
        <a:lstStyle/>
        <a:p>
          <a:endParaRPr lang="en-US"/>
        </a:p>
      </dgm:t>
    </dgm:pt>
    <dgm:pt modelId="{CEC86539-734B-4871-8F96-D17A6BAC5A1F}" type="pres">
      <dgm:prSet presAssocID="{EB024835-7C21-450E-9CBE-3E3D755F20BE}" presName="aSpace2" presStyleCnt="0"/>
      <dgm:spPr/>
    </dgm:pt>
    <dgm:pt modelId="{654BBDF8-52F8-45FF-9F2B-A979F3CEE906}" type="pres">
      <dgm:prSet presAssocID="{11CA137F-B318-457F-B182-9BD609AA1547}" presName="childNode" presStyleLbl="node1" presStyleIdx="6" presStyleCnt="24" custScaleX="121000" custScaleY="2000000" custLinFactY="108948" custLinFactNeighborY="200000">
        <dgm:presLayoutVars>
          <dgm:bulletEnabled val="1"/>
        </dgm:presLayoutVars>
      </dgm:prSet>
      <dgm:spPr/>
      <dgm:t>
        <a:bodyPr/>
        <a:lstStyle/>
        <a:p>
          <a:endParaRPr lang="en-US"/>
        </a:p>
      </dgm:t>
    </dgm:pt>
    <dgm:pt modelId="{14D001B9-87F9-4297-BC20-8CF3A436B4AD}" type="pres">
      <dgm:prSet presAssocID="{11CA137F-B318-457F-B182-9BD609AA1547}" presName="aSpace2" presStyleCnt="0"/>
      <dgm:spPr/>
    </dgm:pt>
    <dgm:pt modelId="{1EF1C509-0913-4C2C-8642-DE533866BD74}" type="pres">
      <dgm:prSet presAssocID="{D6CE59A0-E932-4F07-93BF-7D282B2F9BA5}" presName="childNode" presStyleLbl="node1" presStyleIdx="7" presStyleCnt="24" custScaleX="121000" custScaleY="2000000" custLinFactY="300000" custLinFactNeighborY="377134">
        <dgm:presLayoutVars>
          <dgm:bulletEnabled val="1"/>
        </dgm:presLayoutVars>
      </dgm:prSet>
      <dgm:spPr/>
      <dgm:t>
        <a:bodyPr/>
        <a:lstStyle/>
        <a:p>
          <a:endParaRPr lang="en-US"/>
        </a:p>
      </dgm:t>
    </dgm:pt>
    <dgm:pt modelId="{5E464B41-A275-4B2B-940F-277985714D60}" type="pres">
      <dgm:prSet presAssocID="{2ED3451F-8277-4AC2-AD47-2F606F88FEA4}" presName="aSpace" presStyleCnt="0"/>
      <dgm:spPr/>
    </dgm:pt>
    <dgm:pt modelId="{179720DD-29DE-492E-9CCA-009A01486F6B}" type="pres">
      <dgm:prSet presAssocID="{6662BDA0-8CF2-4F81-A715-A83718D3B5EA}" presName="compNode" presStyleCnt="0"/>
      <dgm:spPr/>
    </dgm:pt>
    <dgm:pt modelId="{DCFEAF5B-0AB8-485F-95DA-370ECD79268E}" type="pres">
      <dgm:prSet presAssocID="{6662BDA0-8CF2-4F81-A715-A83718D3B5EA}" presName="aNode" presStyleLbl="bgShp" presStyleIdx="1" presStyleCnt="3"/>
      <dgm:spPr/>
      <dgm:t>
        <a:bodyPr/>
        <a:lstStyle/>
        <a:p>
          <a:endParaRPr lang="en-US"/>
        </a:p>
      </dgm:t>
    </dgm:pt>
    <dgm:pt modelId="{CA7EAD74-32D4-433C-811C-A90E2A47FBF9}" type="pres">
      <dgm:prSet presAssocID="{6662BDA0-8CF2-4F81-A715-A83718D3B5EA}" presName="textNode" presStyleLbl="bgShp" presStyleIdx="1" presStyleCnt="3"/>
      <dgm:spPr/>
      <dgm:t>
        <a:bodyPr/>
        <a:lstStyle/>
        <a:p>
          <a:endParaRPr lang="en-US"/>
        </a:p>
      </dgm:t>
    </dgm:pt>
    <dgm:pt modelId="{DCB39461-15E8-4213-8CA1-F1857D392210}" type="pres">
      <dgm:prSet presAssocID="{6662BDA0-8CF2-4F81-A715-A83718D3B5EA}" presName="compChildNode" presStyleCnt="0"/>
      <dgm:spPr/>
    </dgm:pt>
    <dgm:pt modelId="{8A5ABD36-9045-4380-BC65-F2E857CDCBC2}" type="pres">
      <dgm:prSet presAssocID="{6662BDA0-8CF2-4F81-A715-A83718D3B5EA}" presName="theInnerList" presStyleCnt="0"/>
      <dgm:spPr/>
    </dgm:pt>
    <dgm:pt modelId="{0A360F93-B963-49B6-881A-999EA4F4184B}" type="pres">
      <dgm:prSet presAssocID="{9F22C985-F80C-41FA-BB72-01E774587FBD}" presName="childNode" presStyleLbl="node1" presStyleIdx="8" presStyleCnt="24" custScaleX="121000" custScaleY="2000000" custLinFactY="-400000" custLinFactNeighborY="-473151">
        <dgm:presLayoutVars>
          <dgm:bulletEnabled val="1"/>
        </dgm:presLayoutVars>
      </dgm:prSet>
      <dgm:spPr/>
      <dgm:t>
        <a:bodyPr/>
        <a:lstStyle/>
        <a:p>
          <a:endParaRPr lang="en-US"/>
        </a:p>
      </dgm:t>
    </dgm:pt>
    <dgm:pt modelId="{DA680DD0-D865-4A01-BB7B-E4CE6A2266BE}" type="pres">
      <dgm:prSet presAssocID="{9F22C985-F80C-41FA-BB72-01E774587FBD}" presName="aSpace2" presStyleCnt="0"/>
      <dgm:spPr/>
    </dgm:pt>
    <dgm:pt modelId="{F3E6AA36-C8FF-4455-9F43-AEF182855558}" type="pres">
      <dgm:prSet presAssocID="{789EEFDC-69A8-4953-8EE5-8811C1955B29}" presName="childNode" presStyleLbl="node1" presStyleIdx="9" presStyleCnt="24" custScaleX="121000" custScaleY="2000000" custLinFactY="-300000" custLinFactNeighborY="-379362">
        <dgm:presLayoutVars>
          <dgm:bulletEnabled val="1"/>
        </dgm:presLayoutVars>
      </dgm:prSet>
      <dgm:spPr/>
      <dgm:t>
        <a:bodyPr/>
        <a:lstStyle/>
        <a:p>
          <a:endParaRPr lang="en-US"/>
        </a:p>
      </dgm:t>
    </dgm:pt>
    <dgm:pt modelId="{621597CB-B441-4ABC-9B45-5F5097EA08B8}" type="pres">
      <dgm:prSet presAssocID="{789EEFDC-69A8-4953-8EE5-8811C1955B29}" presName="aSpace2" presStyleCnt="0"/>
      <dgm:spPr/>
    </dgm:pt>
    <dgm:pt modelId="{943D202A-8641-41DB-9CBB-1B9DE76C2D00}" type="pres">
      <dgm:prSet presAssocID="{87B963F9-EEA4-4F2C-A2DC-3A3D895B2BBD}" presName="childNode" presStyleLbl="node1" presStyleIdx="10" presStyleCnt="24" custScaleX="121000" custScaleY="2000000" custLinFactY="-200000" custLinFactNeighborY="-282345">
        <dgm:presLayoutVars>
          <dgm:bulletEnabled val="1"/>
        </dgm:presLayoutVars>
      </dgm:prSet>
      <dgm:spPr/>
      <dgm:t>
        <a:bodyPr/>
        <a:lstStyle/>
        <a:p>
          <a:endParaRPr lang="en-US"/>
        </a:p>
      </dgm:t>
    </dgm:pt>
    <dgm:pt modelId="{9FA3B9D1-B015-4632-842C-E859FA578C49}" type="pres">
      <dgm:prSet presAssocID="{87B963F9-EEA4-4F2C-A2DC-3A3D895B2BBD}" presName="aSpace2" presStyleCnt="0"/>
      <dgm:spPr/>
    </dgm:pt>
    <dgm:pt modelId="{965795C8-339E-4632-B0EB-1BA7E6BB5F0E}" type="pres">
      <dgm:prSet presAssocID="{FA78D070-29B8-47FF-9D7B-7BEEDC1D0ACA}" presName="childNode" presStyleLbl="node1" presStyleIdx="11" presStyleCnt="24" custScaleX="121000" custScaleY="2000000" custLinFactY="-100000" custLinFactNeighborY="-185328">
        <dgm:presLayoutVars>
          <dgm:bulletEnabled val="1"/>
        </dgm:presLayoutVars>
      </dgm:prSet>
      <dgm:spPr/>
      <dgm:t>
        <a:bodyPr/>
        <a:lstStyle/>
        <a:p>
          <a:endParaRPr lang="en-US"/>
        </a:p>
      </dgm:t>
    </dgm:pt>
    <dgm:pt modelId="{4D8B6AAC-7E3E-4F09-B319-5AD781230014}" type="pres">
      <dgm:prSet presAssocID="{FA78D070-29B8-47FF-9D7B-7BEEDC1D0ACA}" presName="aSpace2" presStyleCnt="0"/>
      <dgm:spPr/>
    </dgm:pt>
    <dgm:pt modelId="{B15DE57F-0F02-445B-8D8B-56194AE68FC5}" type="pres">
      <dgm:prSet presAssocID="{9607EF9C-8942-4693-996E-EB55E24062B6}" presName="childNode" presStyleLbl="node1" presStyleIdx="12" presStyleCnt="24" custScaleX="121000" custScaleY="2000000" custLinFactNeighborY="-88311">
        <dgm:presLayoutVars>
          <dgm:bulletEnabled val="1"/>
        </dgm:presLayoutVars>
      </dgm:prSet>
      <dgm:spPr/>
      <dgm:t>
        <a:bodyPr/>
        <a:lstStyle/>
        <a:p>
          <a:endParaRPr lang="en-US"/>
        </a:p>
      </dgm:t>
    </dgm:pt>
    <dgm:pt modelId="{71F12FDE-9BD8-49AA-8CE1-75A5F2D43373}" type="pres">
      <dgm:prSet presAssocID="{9607EF9C-8942-4693-996E-EB55E24062B6}" presName="aSpace2" presStyleCnt="0"/>
      <dgm:spPr/>
    </dgm:pt>
    <dgm:pt modelId="{D74645B2-3D72-4B41-AB1D-729AD0A358B3}" type="pres">
      <dgm:prSet presAssocID="{ED0499F4-1F9F-4BFF-8F48-918FDAC04177}" presName="childNode" presStyleLbl="node1" presStyleIdx="13" presStyleCnt="24" custScaleX="121000" custScaleY="2000000" custLinFactY="8703" custLinFactNeighborY="100000">
        <dgm:presLayoutVars>
          <dgm:bulletEnabled val="1"/>
        </dgm:presLayoutVars>
      </dgm:prSet>
      <dgm:spPr/>
      <dgm:t>
        <a:bodyPr/>
        <a:lstStyle/>
        <a:p>
          <a:endParaRPr lang="en-US"/>
        </a:p>
      </dgm:t>
    </dgm:pt>
    <dgm:pt modelId="{E8398A47-1F4E-4A3D-BC36-E29CAFC45EBC}" type="pres">
      <dgm:prSet presAssocID="{ED0499F4-1F9F-4BFF-8F48-918FDAC04177}" presName="aSpace2" presStyleCnt="0"/>
      <dgm:spPr/>
    </dgm:pt>
    <dgm:pt modelId="{8F097DC2-40ED-4CA9-80D7-969F3AE77ACD}" type="pres">
      <dgm:prSet presAssocID="{519F31E8-CF54-46E9-878F-95CBEA793660}" presName="childNode" presStyleLbl="node1" presStyleIdx="14" presStyleCnt="24" custScaleX="121000" custScaleY="2000000" custLinFactY="108948" custLinFactNeighborY="200000">
        <dgm:presLayoutVars>
          <dgm:bulletEnabled val="1"/>
        </dgm:presLayoutVars>
      </dgm:prSet>
      <dgm:spPr/>
      <dgm:t>
        <a:bodyPr/>
        <a:lstStyle/>
        <a:p>
          <a:endParaRPr lang="en-US"/>
        </a:p>
      </dgm:t>
    </dgm:pt>
    <dgm:pt modelId="{C6F46EAC-6144-4A67-991C-03026DEE36D2}" type="pres">
      <dgm:prSet presAssocID="{519F31E8-CF54-46E9-878F-95CBEA793660}" presName="aSpace2" presStyleCnt="0"/>
      <dgm:spPr/>
    </dgm:pt>
    <dgm:pt modelId="{E2F157DE-8BC8-4FAA-9657-E5F04B190333}" type="pres">
      <dgm:prSet presAssocID="{AC8CFF38-42A0-4234-95B9-E11B1BD53B3D}" presName="childNode" presStyleLbl="node1" presStyleIdx="15" presStyleCnt="24" custScaleX="121000" custScaleY="2000000" custLinFactY="300000" custLinFactNeighborY="377134">
        <dgm:presLayoutVars>
          <dgm:bulletEnabled val="1"/>
        </dgm:presLayoutVars>
      </dgm:prSet>
      <dgm:spPr/>
      <dgm:t>
        <a:bodyPr/>
        <a:lstStyle/>
        <a:p>
          <a:endParaRPr lang="en-US"/>
        </a:p>
      </dgm:t>
    </dgm:pt>
    <dgm:pt modelId="{096BBC1E-FCB9-4FDB-81D9-40188CDD471B}" type="pres">
      <dgm:prSet presAssocID="{6662BDA0-8CF2-4F81-A715-A83718D3B5EA}" presName="aSpace" presStyleCnt="0"/>
      <dgm:spPr/>
    </dgm:pt>
    <dgm:pt modelId="{DE776817-8FBD-409C-871E-77DB3EC0DA8B}" type="pres">
      <dgm:prSet presAssocID="{E0748CEB-A835-45EF-A80D-FA60981B2490}" presName="compNode" presStyleCnt="0"/>
      <dgm:spPr/>
    </dgm:pt>
    <dgm:pt modelId="{1AB8B86B-FE4A-4630-AB63-AC1ABC042FCF}" type="pres">
      <dgm:prSet presAssocID="{E0748CEB-A835-45EF-A80D-FA60981B2490}" presName="aNode" presStyleLbl="bgShp" presStyleIdx="2" presStyleCnt="3"/>
      <dgm:spPr/>
      <dgm:t>
        <a:bodyPr/>
        <a:lstStyle/>
        <a:p>
          <a:endParaRPr lang="en-US"/>
        </a:p>
      </dgm:t>
    </dgm:pt>
    <dgm:pt modelId="{9FE874D7-3F24-4CED-A3C2-D472192D06CF}" type="pres">
      <dgm:prSet presAssocID="{E0748CEB-A835-45EF-A80D-FA60981B2490}" presName="textNode" presStyleLbl="bgShp" presStyleIdx="2" presStyleCnt="3"/>
      <dgm:spPr/>
      <dgm:t>
        <a:bodyPr/>
        <a:lstStyle/>
        <a:p>
          <a:endParaRPr lang="en-US"/>
        </a:p>
      </dgm:t>
    </dgm:pt>
    <dgm:pt modelId="{CF211908-E3CD-4D8C-A106-6D8F142A3B0D}" type="pres">
      <dgm:prSet presAssocID="{E0748CEB-A835-45EF-A80D-FA60981B2490}" presName="compChildNode" presStyleCnt="0"/>
      <dgm:spPr/>
    </dgm:pt>
    <dgm:pt modelId="{BB3DCEEB-4884-450D-A306-535AA8EF697C}" type="pres">
      <dgm:prSet presAssocID="{E0748CEB-A835-45EF-A80D-FA60981B2490}" presName="theInnerList" presStyleCnt="0"/>
      <dgm:spPr/>
    </dgm:pt>
    <dgm:pt modelId="{B45B3B4C-2C23-4FB5-B899-A80998FD328E}" type="pres">
      <dgm:prSet presAssocID="{F384CAFE-1839-4CDF-A161-51EDB54DD74D}" presName="childNode" presStyleLbl="node1" presStyleIdx="16" presStyleCnt="24" custScaleX="121000" custScaleY="2000000" custLinFactY="-400000" custLinFactNeighborY="-473151">
        <dgm:presLayoutVars>
          <dgm:bulletEnabled val="1"/>
        </dgm:presLayoutVars>
      </dgm:prSet>
      <dgm:spPr/>
      <dgm:t>
        <a:bodyPr/>
        <a:lstStyle/>
        <a:p>
          <a:endParaRPr lang="en-US"/>
        </a:p>
      </dgm:t>
    </dgm:pt>
    <dgm:pt modelId="{AB177419-FE4F-46E9-9C46-CC86E84954AE}" type="pres">
      <dgm:prSet presAssocID="{F384CAFE-1839-4CDF-A161-51EDB54DD74D}" presName="aSpace2" presStyleCnt="0"/>
      <dgm:spPr/>
    </dgm:pt>
    <dgm:pt modelId="{266AA19D-B205-475E-9796-17598B409757}" type="pres">
      <dgm:prSet presAssocID="{B510803D-78C1-4E59-9193-816A9620B5B9}" presName="childNode" presStyleLbl="node1" presStyleIdx="17" presStyleCnt="24" custScaleX="121000" custScaleY="2000000" custLinFactY="-300000" custLinFactNeighborY="-379362">
        <dgm:presLayoutVars>
          <dgm:bulletEnabled val="1"/>
        </dgm:presLayoutVars>
      </dgm:prSet>
      <dgm:spPr/>
      <dgm:t>
        <a:bodyPr/>
        <a:lstStyle/>
        <a:p>
          <a:endParaRPr lang="en-US"/>
        </a:p>
      </dgm:t>
    </dgm:pt>
    <dgm:pt modelId="{6D262E5A-4F34-482D-9665-CC4126B86150}" type="pres">
      <dgm:prSet presAssocID="{B510803D-78C1-4E59-9193-816A9620B5B9}" presName="aSpace2" presStyleCnt="0"/>
      <dgm:spPr/>
    </dgm:pt>
    <dgm:pt modelId="{BB6A5EE7-3806-4C7F-9659-87F61E4F3CFF}" type="pres">
      <dgm:prSet presAssocID="{A7D93D0C-A5BA-4B9F-8A45-BF33D3CE743B}" presName="childNode" presStyleLbl="node1" presStyleIdx="18" presStyleCnt="24" custScaleX="121000" custScaleY="2000000" custLinFactY="-200000" custLinFactNeighborY="-282345">
        <dgm:presLayoutVars>
          <dgm:bulletEnabled val="1"/>
        </dgm:presLayoutVars>
      </dgm:prSet>
      <dgm:spPr/>
      <dgm:t>
        <a:bodyPr/>
        <a:lstStyle/>
        <a:p>
          <a:endParaRPr lang="en-US"/>
        </a:p>
      </dgm:t>
    </dgm:pt>
    <dgm:pt modelId="{CF258729-736E-4C79-96A9-963F848D17FE}" type="pres">
      <dgm:prSet presAssocID="{A7D93D0C-A5BA-4B9F-8A45-BF33D3CE743B}" presName="aSpace2" presStyleCnt="0"/>
      <dgm:spPr/>
    </dgm:pt>
    <dgm:pt modelId="{624833C9-49F6-4368-BA32-DC607D9E8157}" type="pres">
      <dgm:prSet presAssocID="{518201DA-097E-4B83-9462-35DE16D4C4A5}" presName="childNode" presStyleLbl="node1" presStyleIdx="19" presStyleCnt="24" custScaleX="121000" custScaleY="2000000" custLinFactY="-100000" custLinFactNeighborY="-185328">
        <dgm:presLayoutVars>
          <dgm:bulletEnabled val="1"/>
        </dgm:presLayoutVars>
      </dgm:prSet>
      <dgm:spPr/>
      <dgm:t>
        <a:bodyPr/>
        <a:lstStyle/>
        <a:p>
          <a:endParaRPr lang="en-US"/>
        </a:p>
      </dgm:t>
    </dgm:pt>
    <dgm:pt modelId="{E4490585-EF0E-4C61-BE8B-9B8BB95F2BD4}" type="pres">
      <dgm:prSet presAssocID="{518201DA-097E-4B83-9462-35DE16D4C4A5}" presName="aSpace2" presStyleCnt="0"/>
      <dgm:spPr/>
    </dgm:pt>
    <dgm:pt modelId="{4B803BD0-2229-4720-AC9F-16752718BE5E}" type="pres">
      <dgm:prSet presAssocID="{9B76E8A7-9C28-4243-AC49-7F6CBAA23AF0}" presName="childNode" presStyleLbl="node1" presStyleIdx="20" presStyleCnt="24" custScaleX="121000" custScaleY="2000000" custLinFactNeighborY="-88311">
        <dgm:presLayoutVars>
          <dgm:bulletEnabled val="1"/>
        </dgm:presLayoutVars>
      </dgm:prSet>
      <dgm:spPr/>
      <dgm:t>
        <a:bodyPr/>
        <a:lstStyle/>
        <a:p>
          <a:endParaRPr lang="en-US"/>
        </a:p>
      </dgm:t>
    </dgm:pt>
    <dgm:pt modelId="{40D739F3-1AAA-48D7-B886-3511D6E82E59}" type="pres">
      <dgm:prSet presAssocID="{9B76E8A7-9C28-4243-AC49-7F6CBAA23AF0}" presName="aSpace2" presStyleCnt="0"/>
      <dgm:spPr/>
    </dgm:pt>
    <dgm:pt modelId="{6D676785-1B3C-461C-B43D-A55B78A3A766}" type="pres">
      <dgm:prSet presAssocID="{3458A89C-FB56-4F7C-AA50-99262792DC87}" presName="childNode" presStyleLbl="node1" presStyleIdx="21" presStyleCnt="24" custScaleX="121000" custScaleY="2000000" custLinFactY="8703" custLinFactNeighborY="100000">
        <dgm:presLayoutVars>
          <dgm:bulletEnabled val="1"/>
        </dgm:presLayoutVars>
      </dgm:prSet>
      <dgm:spPr/>
      <dgm:t>
        <a:bodyPr/>
        <a:lstStyle/>
        <a:p>
          <a:endParaRPr lang="en-US"/>
        </a:p>
      </dgm:t>
    </dgm:pt>
    <dgm:pt modelId="{17315849-16BA-4B00-AB1E-E4F58465E807}" type="pres">
      <dgm:prSet presAssocID="{3458A89C-FB56-4F7C-AA50-99262792DC87}" presName="aSpace2" presStyleCnt="0"/>
      <dgm:spPr/>
    </dgm:pt>
    <dgm:pt modelId="{C441E3F2-4491-4F7D-BE60-81D66E16D3EF}" type="pres">
      <dgm:prSet presAssocID="{026BF877-4BB9-4A6A-BB10-0D3E9C45C6B3}" presName="childNode" presStyleLbl="node1" presStyleIdx="22" presStyleCnt="24" custScaleX="121000" custScaleY="2000000" custLinFactY="108948" custLinFactNeighborY="200000">
        <dgm:presLayoutVars>
          <dgm:bulletEnabled val="1"/>
        </dgm:presLayoutVars>
      </dgm:prSet>
      <dgm:spPr/>
      <dgm:t>
        <a:bodyPr/>
        <a:lstStyle/>
        <a:p>
          <a:endParaRPr lang="en-US"/>
        </a:p>
      </dgm:t>
    </dgm:pt>
    <dgm:pt modelId="{323B54B1-3A5D-4B65-B1B1-5CF62BF7E5BC}" type="pres">
      <dgm:prSet presAssocID="{026BF877-4BB9-4A6A-BB10-0D3E9C45C6B3}" presName="aSpace2" presStyleCnt="0"/>
      <dgm:spPr/>
    </dgm:pt>
    <dgm:pt modelId="{E2505BAA-1A0C-4A5F-8805-510E559A8597}" type="pres">
      <dgm:prSet presAssocID="{9FC4D56B-7530-4E7B-805C-7DE2DDA1AAFE}" presName="childNode" presStyleLbl="node1" presStyleIdx="23" presStyleCnt="24" custScaleX="121000" custScaleY="2000000" custLinFactY="300000" custLinFactNeighborY="377134">
        <dgm:presLayoutVars>
          <dgm:bulletEnabled val="1"/>
        </dgm:presLayoutVars>
      </dgm:prSet>
      <dgm:spPr/>
      <dgm:t>
        <a:bodyPr/>
        <a:lstStyle/>
        <a:p>
          <a:endParaRPr lang="en-US"/>
        </a:p>
      </dgm:t>
    </dgm:pt>
  </dgm:ptLst>
  <dgm:cxnLst>
    <dgm:cxn modelId="{FD33C61C-163E-47A1-AFE7-BC1F47284A61}" type="presOf" srcId="{37CB7B59-AD3C-4959-AE7C-4BFD8FD5B006}" destId="{24068175-B64E-4067-A1C4-93244544B04F}" srcOrd="0" destOrd="0" presId="urn:microsoft.com/office/officeart/2005/8/layout/lProcess2"/>
    <dgm:cxn modelId="{7F04E981-1569-46D2-B7ED-F1663AD9D115}" type="presOf" srcId="{ED0499F4-1F9F-4BFF-8F48-918FDAC04177}" destId="{D74645B2-3D72-4B41-AB1D-729AD0A358B3}" srcOrd="0" destOrd="0" presId="urn:microsoft.com/office/officeart/2005/8/layout/lProcess2"/>
    <dgm:cxn modelId="{3E7B76F6-1098-4DD0-BDC8-4595C5E37AE8}" type="presOf" srcId="{B510803D-78C1-4E59-9193-816A9620B5B9}" destId="{266AA19D-B205-475E-9796-17598B409757}" srcOrd="0" destOrd="0" presId="urn:microsoft.com/office/officeart/2005/8/layout/lProcess2"/>
    <dgm:cxn modelId="{93313329-8C7F-457D-8C58-94F6D4EC5D80}" type="presOf" srcId="{000A377E-68E1-43E6-AF64-ECC876BFA598}" destId="{49BA39B7-0FA5-4777-AEB6-33174E0F0730}" srcOrd="0" destOrd="0" presId="urn:microsoft.com/office/officeart/2005/8/layout/lProcess2"/>
    <dgm:cxn modelId="{CBB0E4F3-677D-4B3B-B5EC-8C1212665169}" srcId="{E0748CEB-A835-45EF-A80D-FA60981B2490}" destId="{026BF877-4BB9-4A6A-BB10-0D3E9C45C6B3}" srcOrd="6" destOrd="0" parTransId="{F37B8315-261B-4FD3-A7AE-EEAE54600902}" sibTransId="{255B0ABC-FB2F-4C87-B913-3C11EE6AE0B7}"/>
    <dgm:cxn modelId="{4324EAB3-AA07-432F-AEEF-3D421A1DB1CF}" type="presOf" srcId="{6662BDA0-8CF2-4F81-A715-A83718D3B5EA}" destId="{CA7EAD74-32D4-433C-811C-A90E2A47FBF9}" srcOrd="1" destOrd="0" presId="urn:microsoft.com/office/officeart/2005/8/layout/lProcess2"/>
    <dgm:cxn modelId="{670E7C60-37FF-4AFA-861C-59D5DED46331}" srcId="{E0748CEB-A835-45EF-A80D-FA60981B2490}" destId="{518201DA-097E-4B83-9462-35DE16D4C4A5}" srcOrd="3" destOrd="0" parTransId="{6EEF5123-407B-434D-AC17-A866697B756F}" sibTransId="{94C0F20B-366C-4475-ADDC-693CCB2357CB}"/>
    <dgm:cxn modelId="{6815BA2A-3B30-48B9-BFB2-585B1FB84FEF}" type="presOf" srcId="{E0748CEB-A835-45EF-A80D-FA60981B2490}" destId="{1AB8B86B-FE4A-4630-AB63-AC1ABC042FCF}" srcOrd="0" destOrd="0" presId="urn:microsoft.com/office/officeart/2005/8/layout/lProcess2"/>
    <dgm:cxn modelId="{14DA6D98-E41B-4AB9-A2CD-9160F14F8919}" srcId="{E0748CEB-A835-45EF-A80D-FA60981B2490}" destId="{3458A89C-FB56-4F7C-AA50-99262792DC87}" srcOrd="5" destOrd="0" parTransId="{F8F6257E-8EF4-4456-84D4-966166769702}" sibTransId="{1D00082F-07E7-45DA-9614-E4934ACD98FA}"/>
    <dgm:cxn modelId="{C8A372AB-A8ED-419B-8BF8-D5360DAAB1D7}" srcId="{6662BDA0-8CF2-4F81-A715-A83718D3B5EA}" destId="{FA78D070-29B8-47FF-9D7B-7BEEDC1D0ACA}" srcOrd="3" destOrd="0" parTransId="{BCB47CFC-9D78-467A-8A2C-78B968A98014}" sibTransId="{AE5C5822-FDDE-4982-8A56-3071DC81AF85}"/>
    <dgm:cxn modelId="{46AB0E9B-0709-44A5-9BDD-71B46CA5AE3A}" type="presOf" srcId="{F384CAFE-1839-4CDF-A161-51EDB54DD74D}" destId="{B45B3B4C-2C23-4FB5-B899-A80998FD328E}" srcOrd="0" destOrd="0" presId="urn:microsoft.com/office/officeart/2005/8/layout/lProcess2"/>
    <dgm:cxn modelId="{09021220-1C57-4483-840A-49F840BBF6D4}" srcId="{B3700904-FFB6-4C8A-9936-10B2B93B5ED5}" destId="{2ED3451F-8277-4AC2-AD47-2F606F88FEA4}" srcOrd="0" destOrd="0" parTransId="{196395C2-2BC1-465F-A82F-25B6107BA3CB}" sibTransId="{008EA6DA-B31A-45E7-94E8-239BD6356CB0}"/>
    <dgm:cxn modelId="{3DC5911D-5632-4F58-8709-DF7DC6F05F46}" srcId="{E0748CEB-A835-45EF-A80D-FA60981B2490}" destId="{F384CAFE-1839-4CDF-A161-51EDB54DD74D}" srcOrd="0" destOrd="0" parTransId="{E66631DC-E76A-41A1-972E-1EA5B838C419}" sibTransId="{95C99B7B-9FDA-41A2-820B-9D4A46DB6E14}"/>
    <dgm:cxn modelId="{1244AB01-814B-40A4-A3DE-A36263AB83CE}" type="presOf" srcId="{6662BDA0-8CF2-4F81-A715-A83718D3B5EA}" destId="{DCFEAF5B-0AB8-485F-95DA-370ECD79268E}" srcOrd="0" destOrd="0" presId="urn:microsoft.com/office/officeart/2005/8/layout/lProcess2"/>
    <dgm:cxn modelId="{FCB19369-3CD4-40BF-A542-82D126B9F87F}" type="presOf" srcId="{519F31E8-CF54-46E9-878F-95CBEA793660}" destId="{8F097DC2-40ED-4CA9-80D7-969F3AE77ACD}" srcOrd="0" destOrd="0" presId="urn:microsoft.com/office/officeart/2005/8/layout/lProcess2"/>
    <dgm:cxn modelId="{D294F0E9-DCC4-4AC4-BE2D-AA0C18B97135}" type="presOf" srcId="{87B963F9-EEA4-4F2C-A2DC-3A3D895B2BBD}" destId="{943D202A-8641-41DB-9CBB-1B9DE76C2D00}" srcOrd="0" destOrd="0" presId="urn:microsoft.com/office/officeart/2005/8/layout/lProcess2"/>
    <dgm:cxn modelId="{D78D6446-BF71-4033-B04B-78E2E7C99A96}" srcId="{6662BDA0-8CF2-4F81-A715-A83718D3B5EA}" destId="{519F31E8-CF54-46E9-878F-95CBEA793660}" srcOrd="6" destOrd="0" parTransId="{A5D6743A-9777-4EE6-910F-80C3D9537187}" sibTransId="{F24CAB25-2E7E-4446-9BCA-2EB348FF90FD}"/>
    <dgm:cxn modelId="{BEF28698-BEEE-44E6-A78C-20B6079B3A14}" type="presOf" srcId="{D6CE59A0-E932-4F07-93BF-7D282B2F9BA5}" destId="{1EF1C509-0913-4C2C-8642-DE533866BD74}" srcOrd="0" destOrd="0" presId="urn:microsoft.com/office/officeart/2005/8/layout/lProcess2"/>
    <dgm:cxn modelId="{B4B04986-D308-4C58-8B13-46897B80906F}" type="presOf" srcId="{AC8CFF38-42A0-4234-95B9-E11B1BD53B3D}" destId="{E2F157DE-8BC8-4FAA-9657-E5F04B190333}" srcOrd="0" destOrd="0" presId="urn:microsoft.com/office/officeart/2005/8/layout/lProcess2"/>
    <dgm:cxn modelId="{32A3AFFC-EDDC-4F36-A297-4710BC151D21}" srcId="{2ED3451F-8277-4AC2-AD47-2F606F88FEA4}" destId="{000A377E-68E1-43E6-AF64-ECC876BFA598}" srcOrd="3" destOrd="0" parTransId="{A65B44A1-547B-41B5-BCAA-64A2FE6B81D8}" sibTransId="{F740D8B5-C594-4D24-AEAF-942CD6E0FAA6}"/>
    <dgm:cxn modelId="{0C87C3F6-178A-480D-B03F-092F19E609C9}" srcId="{6662BDA0-8CF2-4F81-A715-A83718D3B5EA}" destId="{789EEFDC-69A8-4953-8EE5-8811C1955B29}" srcOrd="1" destOrd="0" parTransId="{A44701D3-2B07-464B-876F-670E9C00ADBA}" sibTransId="{1438A04F-FD7D-4033-AF35-7B0EA618E662}"/>
    <dgm:cxn modelId="{86966AF2-49CC-48E6-8EFB-77256E9F47D8}" srcId="{6662BDA0-8CF2-4F81-A715-A83718D3B5EA}" destId="{ED0499F4-1F9F-4BFF-8F48-918FDAC04177}" srcOrd="5" destOrd="0" parTransId="{098E9A88-016F-4446-A408-1EDE594F647F}" sibTransId="{D8C5F65D-EB4B-4C16-91A7-1BF80F7E608B}"/>
    <dgm:cxn modelId="{6C1CFA90-D6FF-4216-9056-6CD071B37287}" type="presOf" srcId="{B3700904-FFB6-4C8A-9936-10B2B93B5ED5}" destId="{76D126FF-ABBC-4FE9-B974-39F34380D964}" srcOrd="0" destOrd="0" presId="urn:microsoft.com/office/officeart/2005/8/layout/lProcess2"/>
    <dgm:cxn modelId="{7DFDC46D-75CD-4AAE-B8D8-A0B541EA3B9B}" type="presOf" srcId="{9F22C985-F80C-41FA-BB72-01E774587FBD}" destId="{0A360F93-B963-49B6-881A-999EA4F4184B}" srcOrd="0" destOrd="0" presId="urn:microsoft.com/office/officeart/2005/8/layout/lProcess2"/>
    <dgm:cxn modelId="{D52D5813-8D0F-4234-99D0-7CD7EDA1C10E}" type="presOf" srcId="{EB024835-7C21-450E-9CBE-3E3D755F20BE}" destId="{FF587FC7-6CF1-45E2-A436-B31C39BB53C1}" srcOrd="0" destOrd="0" presId="urn:microsoft.com/office/officeart/2005/8/layout/lProcess2"/>
    <dgm:cxn modelId="{9FA2A9DA-5FB0-49B0-B4D7-591474538240}" type="presOf" srcId="{789EEFDC-69A8-4953-8EE5-8811C1955B29}" destId="{F3E6AA36-C8FF-4455-9F43-AEF182855558}" srcOrd="0" destOrd="0" presId="urn:microsoft.com/office/officeart/2005/8/layout/lProcess2"/>
    <dgm:cxn modelId="{53A49161-C8D8-49F2-B076-FF0349717CD4}" srcId="{B3700904-FFB6-4C8A-9936-10B2B93B5ED5}" destId="{E0748CEB-A835-45EF-A80D-FA60981B2490}" srcOrd="2" destOrd="0" parTransId="{BA15E7B1-686B-41CA-8270-41F192017EA6}" sibTransId="{B161A803-A3F0-42D6-9D61-76B6F12A2E82}"/>
    <dgm:cxn modelId="{FD29C3A0-0FB7-401E-B4B0-07E017A543CD}" type="presOf" srcId="{026BF877-4BB9-4A6A-BB10-0D3E9C45C6B3}" destId="{C441E3F2-4491-4F7D-BE60-81D66E16D3EF}" srcOrd="0" destOrd="0" presId="urn:microsoft.com/office/officeart/2005/8/layout/lProcess2"/>
    <dgm:cxn modelId="{C06D2458-6E8B-4E16-AEF8-AAFE9586F0E8}" type="presOf" srcId="{11CA137F-B318-457F-B182-9BD609AA1547}" destId="{654BBDF8-52F8-45FF-9F2B-A979F3CEE906}" srcOrd="0" destOrd="0" presId="urn:microsoft.com/office/officeart/2005/8/layout/lProcess2"/>
    <dgm:cxn modelId="{C71FB8BC-7263-4A10-8129-822FBF68D3AA}" srcId="{B3700904-FFB6-4C8A-9936-10B2B93B5ED5}" destId="{6662BDA0-8CF2-4F81-A715-A83718D3B5EA}" srcOrd="1" destOrd="0" parTransId="{910B5B80-D40D-4E47-8322-5909A3BC6EB4}" sibTransId="{254F1550-F6EA-4779-A072-AB25C5DD75BE}"/>
    <dgm:cxn modelId="{FAEAD0F1-0734-4E2F-B076-29A6CF3DD3AC}" srcId="{E0748CEB-A835-45EF-A80D-FA60981B2490}" destId="{9FC4D56B-7530-4E7B-805C-7DE2DDA1AAFE}" srcOrd="7" destOrd="0" parTransId="{FB2A4B99-0235-4519-BC3E-EA404979AF9F}" sibTransId="{908A3EA5-CE72-43A0-A582-06473B09FF7F}"/>
    <dgm:cxn modelId="{A4D8DA3C-C88F-4E1C-8147-2E6BFA79193C}" type="presOf" srcId="{9B76E8A7-9C28-4243-AC49-7F6CBAA23AF0}" destId="{4B803BD0-2229-4720-AC9F-16752718BE5E}" srcOrd="0" destOrd="0" presId="urn:microsoft.com/office/officeart/2005/8/layout/lProcess2"/>
    <dgm:cxn modelId="{0D5BB599-B7EE-49AE-B8C2-D08B89B93600}" type="presOf" srcId="{E0748CEB-A835-45EF-A80D-FA60981B2490}" destId="{9FE874D7-3F24-4CED-A3C2-D472192D06CF}" srcOrd="1" destOrd="0" presId="urn:microsoft.com/office/officeart/2005/8/layout/lProcess2"/>
    <dgm:cxn modelId="{945E3C35-BCFE-457D-AD15-D9F78EA561E3}" type="presOf" srcId="{FA78D070-29B8-47FF-9D7B-7BEEDC1D0ACA}" destId="{965795C8-339E-4632-B0EB-1BA7E6BB5F0E}" srcOrd="0" destOrd="0" presId="urn:microsoft.com/office/officeart/2005/8/layout/lProcess2"/>
    <dgm:cxn modelId="{2B81858B-64D3-495C-A777-793ADDEBA646}" srcId="{2ED3451F-8277-4AC2-AD47-2F606F88FEA4}" destId="{D4D15B62-4664-4BBE-A1D9-1A0CE2CFE599}" srcOrd="2" destOrd="0" parTransId="{AC4E389B-5905-46FC-B241-1736FD10BE00}" sibTransId="{4D6CD558-FFF0-4003-8588-24D7A93CA8E3}"/>
    <dgm:cxn modelId="{5FB9291A-4774-4118-8E8E-BEF798A95C04}" srcId="{E0748CEB-A835-45EF-A80D-FA60981B2490}" destId="{B510803D-78C1-4E59-9193-816A9620B5B9}" srcOrd="1" destOrd="0" parTransId="{E548CC09-A867-4EAC-B6F6-15D412528E13}" sibTransId="{97ABC6FA-2061-4D3D-A160-E8BA46CC9A60}"/>
    <dgm:cxn modelId="{CD3EDDDA-C7AF-4306-ADD2-9A72B70FB66B}" type="presOf" srcId="{9FC4D56B-7530-4E7B-805C-7DE2DDA1AAFE}" destId="{E2505BAA-1A0C-4A5F-8805-510E559A8597}" srcOrd="0" destOrd="0" presId="urn:microsoft.com/office/officeart/2005/8/layout/lProcess2"/>
    <dgm:cxn modelId="{3F1094EF-53C3-4AAC-ADF6-2850BB59A1CE}" srcId="{2ED3451F-8277-4AC2-AD47-2F606F88FEA4}" destId="{11CA137F-B318-457F-B182-9BD609AA1547}" srcOrd="6" destOrd="0" parTransId="{AEE0B086-91D8-48D6-91E6-D8775DFD3F2A}" sibTransId="{BBD05637-8D61-4759-A04F-2956834E2EEC}"/>
    <dgm:cxn modelId="{EB4E2C56-89D2-4CD6-BB0E-270AA25E98A4}" type="presOf" srcId="{518201DA-097E-4B83-9462-35DE16D4C4A5}" destId="{624833C9-49F6-4368-BA32-DC607D9E8157}" srcOrd="0" destOrd="0" presId="urn:microsoft.com/office/officeart/2005/8/layout/lProcess2"/>
    <dgm:cxn modelId="{7893297C-D2CA-4701-8722-2A01837585EB}" srcId="{2ED3451F-8277-4AC2-AD47-2F606F88FEA4}" destId="{EB024835-7C21-450E-9CBE-3E3D755F20BE}" srcOrd="5" destOrd="0" parTransId="{FAADDC7A-40BA-4994-84DB-58929712D655}" sibTransId="{47E486B1-4515-4BDA-9962-CFEE7AD73CF5}"/>
    <dgm:cxn modelId="{9C7E8E65-DDF6-49EC-A75C-EABC028C82D3}" srcId="{E0748CEB-A835-45EF-A80D-FA60981B2490}" destId="{9B76E8A7-9C28-4243-AC49-7F6CBAA23AF0}" srcOrd="4" destOrd="0" parTransId="{3F98CC21-D311-468B-BA8B-ECA4D1F37134}" sibTransId="{371EEE2D-3296-4572-95FD-C66546853E50}"/>
    <dgm:cxn modelId="{BB815330-6707-4B15-B399-1C7540A1C166}" type="presOf" srcId="{2ED3451F-8277-4AC2-AD47-2F606F88FEA4}" destId="{8E3BE4C9-BD83-4B90-979E-92586FA6EBC1}" srcOrd="1" destOrd="0" presId="urn:microsoft.com/office/officeart/2005/8/layout/lProcess2"/>
    <dgm:cxn modelId="{23721CB0-D3AB-49DC-9D37-BB2E8E91BCAC}" srcId="{6662BDA0-8CF2-4F81-A715-A83718D3B5EA}" destId="{AC8CFF38-42A0-4234-95B9-E11B1BD53B3D}" srcOrd="7" destOrd="0" parTransId="{C882B94C-D99B-41DD-A17F-763F25961579}" sibTransId="{7F281838-2E89-477D-AF40-D47B46C252A8}"/>
    <dgm:cxn modelId="{43C9C166-D49F-4C47-9660-5907FD881FF0}" srcId="{2ED3451F-8277-4AC2-AD47-2F606F88FEA4}" destId="{D6CE59A0-E932-4F07-93BF-7D282B2F9BA5}" srcOrd="7" destOrd="0" parTransId="{43F73BF5-F675-4151-BDB7-62371365AACA}" sibTransId="{10C1FD81-35F3-45C6-BEBF-CF9C48A08497}"/>
    <dgm:cxn modelId="{692854DF-0DB2-4899-8F86-71D771C501E5}" type="presOf" srcId="{9607EF9C-8942-4693-996E-EB55E24062B6}" destId="{B15DE57F-0F02-445B-8D8B-56194AE68FC5}" srcOrd="0" destOrd="0" presId="urn:microsoft.com/office/officeart/2005/8/layout/lProcess2"/>
    <dgm:cxn modelId="{A299A19A-0EAA-4A79-A621-DBC876F8FB7B}" srcId="{E0748CEB-A835-45EF-A80D-FA60981B2490}" destId="{A7D93D0C-A5BA-4B9F-8A45-BF33D3CE743B}" srcOrd="2" destOrd="0" parTransId="{E91DA171-844E-4BF8-A9E6-5994553A9CAB}" sibTransId="{31DBFE23-A3DA-4181-8D91-050FD300F4CB}"/>
    <dgm:cxn modelId="{5EAEBCC8-F18C-4DB5-B2EC-7872561B89B7}" srcId="{6662BDA0-8CF2-4F81-A715-A83718D3B5EA}" destId="{9607EF9C-8942-4693-996E-EB55E24062B6}" srcOrd="4" destOrd="0" parTransId="{9C2A3039-47F3-4119-A0C3-CB9EBFB9B7DE}" sibTransId="{592DACDC-32C6-4DAB-84A0-883EC4BD941D}"/>
    <dgm:cxn modelId="{5D93A7B1-31C4-4490-BF3F-13F1B79308E3}" type="presOf" srcId="{3458A89C-FB56-4F7C-AA50-99262792DC87}" destId="{6D676785-1B3C-461C-B43D-A55B78A3A766}" srcOrd="0" destOrd="0" presId="urn:microsoft.com/office/officeart/2005/8/layout/lProcess2"/>
    <dgm:cxn modelId="{C0E2AC93-3555-4161-B933-79C16C011325}" srcId="{2ED3451F-8277-4AC2-AD47-2F606F88FEA4}" destId="{37CB7B59-AD3C-4959-AE7C-4BFD8FD5B006}" srcOrd="4" destOrd="0" parTransId="{8392B576-D8DE-4F74-9791-F34DA8BCDF70}" sibTransId="{78669B0B-2349-449A-839A-DB490E2BFC77}"/>
    <dgm:cxn modelId="{01DF9F42-0974-4657-8701-9B99B28E395D}" type="presOf" srcId="{A7D93D0C-A5BA-4B9F-8A45-BF33D3CE743B}" destId="{BB6A5EE7-3806-4C7F-9659-87F61E4F3CFF}" srcOrd="0" destOrd="0" presId="urn:microsoft.com/office/officeart/2005/8/layout/lProcess2"/>
    <dgm:cxn modelId="{3AA49E58-0613-4D81-BADF-B3B4A0F22274}" srcId="{6662BDA0-8CF2-4F81-A715-A83718D3B5EA}" destId="{9F22C985-F80C-41FA-BB72-01E774587FBD}" srcOrd="0" destOrd="0" parTransId="{E51AA606-0E04-46B3-B616-7DBC900311D5}" sibTransId="{BC47B0C5-357B-44BD-B864-B1223C446F4F}"/>
    <dgm:cxn modelId="{DAD52649-AAD8-4122-AED5-E1A932C1ECE6}" srcId="{2ED3451F-8277-4AC2-AD47-2F606F88FEA4}" destId="{68912577-A149-4828-8B98-7F4744F1EB57}" srcOrd="1" destOrd="0" parTransId="{B1B9C2B5-2925-4304-A1DF-4CDE08B71A53}" sibTransId="{9BA662B0-B6FF-4471-92D9-933896E13BCC}"/>
    <dgm:cxn modelId="{4D34EFC7-7AA8-42CB-9D55-A35D58724EF6}" srcId="{6662BDA0-8CF2-4F81-A715-A83718D3B5EA}" destId="{87B963F9-EEA4-4F2C-A2DC-3A3D895B2BBD}" srcOrd="2" destOrd="0" parTransId="{8F812AD7-A6D6-4DB8-B33D-69439A913579}" sibTransId="{32AB1B0E-90C3-43D2-8586-9B301ECD85C2}"/>
    <dgm:cxn modelId="{4D69353B-3DC8-4B59-A2B6-8AA613629654}" srcId="{2ED3451F-8277-4AC2-AD47-2F606F88FEA4}" destId="{CA2FDD58-89DB-4545-BD35-27637639D1F6}" srcOrd="0" destOrd="0" parTransId="{22742B0E-260C-4989-B6EC-E418A3FD6E5C}" sibTransId="{248A821B-517F-47A0-B8AF-F03240C1725D}"/>
    <dgm:cxn modelId="{FE6F1A38-0E37-4C58-BED8-EF3954DB817A}" type="presOf" srcId="{2ED3451F-8277-4AC2-AD47-2F606F88FEA4}" destId="{5BD7A77E-84DC-4565-B3FA-9B668ED948F0}" srcOrd="0" destOrd="0" presId="urn:microsoft.com/office/officeart/2005/8/layout/lProcess2"/>
    <dgm:cxn modelId="{184BD5DA-5676-41E4-9B00-6C97E5B89650}" type="presOf" srcId="{CA2FDD58-89DB-4545-BD35-27637639D1F6}" destId="{33A666DC-1138-490D-A209-221019B93CD3}" srcOrd="0" destOrd="0" presId="urn:microsoft.com/office/officeart/2005/8/layout/lProcess2"/>
    <dgm:cxn modelId="{78700AC7-BAB0-41C1-A0EE-3FA919303794}" type="presOf" srcId="{D4D15B62-4664-4BBE-A1D9-1A0CE2CFE599}" destId="{EC70CDB1-F404-4E7D-ABB8-C77A0BD24DBE}" srcOrd="0" destOrd="0" presId="urn:microsoft.com/office/officeart/2005/8/layout/lProcess2"/>
    <dgm:cxn modelId="{0A0D63BD-E220-4AB1-918A-C328105057E4}" type="presOf" srcId="{68912577-A149-4828-8B98-7F4744F1EB57}" destId="{8E6841FE-90B2-46CE-81F6-74C95CA99D62}" srcOrd="0" destOrd="0" presId="urn:microsoft.com/office/officeart/2005/8/layout/lProcess2"/>
    <dgm:cxn modelId="{3BCAAAB3-F332-4D37-B555-26EB58F179F1}" type="presParOf" srcId="{76D126FF-ABBC-4FE9-B974-39F34380D964}" destId="{1632CDE1-EA97-4D11-A8D9-1637A6A19082}" srcOrd="0" destOrd="0" presId="urn:microsoft.com/office/officeart/2005/8/layout/lProcess2"/>
    <dgm:cxn modelId="{2FD4B334-8F7D-46F3-968B-DA4BB90AEA77}" type="presParOf" srcId="{1632CDE1-EA97-4D11-A8D9-1637A6A19082}" destId="{5BD7A77E-84DC-4565-B3FA-9B668ED948F0}" srcOrd="0" destOrd="0" presId="urn:microsoft.com/office/officeart/2005/8/layout/lProcess2"/>
    <dgm:cxn modelId="{21743E03-68A2-4C9C-892D-2399B8D0E762}" type="presParOf" srcId="{1632CDE1-EA97-4D11-A8D9-1637A6A19082}" destId="{8E3BE4C9-BD83-4B90-979E-92586FA6EBC1}" srcOrd="1" destOrd="0" presId="urn:microsoft.com/office/officeart/2005/8/layout/lProcess2"/>
    <dgm:cxn modelId="{FBB4D6F3-7E93-4DB0-8338-EBEBE435E7A2}" type="presParOf" srcId="{1632CDE1-EA97-4D11-A8D9-1637A6A19082}" destId="{A47446C1-4DDF-42C7-93BC-64CF7404C0AA}" srcOrd="2" destOrd="0" presId="urn:microsoft.com/office/officeart/2005/8/layout/lProcess2"/>
    <dgm:cxn modelId="{345FEE3A-8006-4D7F-96E5-2370671C4DF8}" type="presParOf" srcId="{A47446C1-4DDF-42C7-93BC-64CF7404C0AA}" destId="{E8C7C4D8-F106-4720-A4B7-F1CDD77F4ED5}" srcOrd="0" destOrd="0" presId="urn:microsoft.com/office/officeart/2005/8/layout/lProcess2"/>
    <dgm:cxn modelId="{E61D5C1A-C07C-488A-B3CB-C4EBCFBFE931}" type="presParOf" srcId="{E8C7C4D8-F106-4720-A4B7-F1CDD77F4ED5}" destId="{33A666DC-1138-490D-A209-221019B93CD3}" srcOrd="0" destOrd="0" presId="urn:microsoft.com/office/officeart/2005/8/layout/lProcess2"/>
    <dgm:cxn modelId="{694B2086-5632-4458-982A-E6E164319E04}" type="presParOf" srcId="{E8C7C4D8-F106-4720-A4B7-F1CDD77F4ED5}" destId="{AFC16E33-C8ED-415B-9C5D-86DBA8888E3C}" srcOrd="1" destOrd="0" presId="urn:microsoft.com/office/officeart/2005/8/layout/lProcess2"/>
    <dgm:cxn modelId="{E12EA472-1DD5-40D8-9BF0-3CD83F405EDD}" type="presParOf" srcId="{E8C7C4D8-F106-4720-A4B7-F1CDD77F4ED5}" destId="{8E6841FE-90B2-46CE-81F6-74C95CA99D62}" srcOrd="2" destOrd="0" presId="urn:microsoft.com/office/officeart/2005/8/layout/lProcess2"/>
    <dgm:cxn modelId="{7482EECD-A5DB-4371-91FD-AF3841CD04A6}" type="presParOf" srcId="{E8C7C4D8-F106-4720-A4B7-F1CDD77F4ED5}" destId="{1FD90FC6-71E3-4258-8194-F930598D2D41}" srcOrd="3" destOrd="0" presId="urn:microsoft.com/office/officeart/2005/8/layout/lProcess2"/>
    <dgm:cxn modelId="{36BBF41C-3AD6-4E73-81CC-1D7F5A2B201A}" type="presParOf" srcId="{E8C7C4D8-F106-4720-A4B7-F1CDD77F4ED5}" destId="{EC70CDB1-F404-4E7D-ABB8-C77A0BD24DBE}" srcOrd="4" destOrd="0" presId="urn:microsoft.com/office/officeart/2005/8/layout/lProcess2"/>
    <dgm:cxn modelId="{C9C7DFFF-89D0-41BE-8278-5CC0A4200F5E}" type="presParOf" srcId="{E8C7C4D8-F106-4720-A4B7-F1CDD77F4ED5}" destId="{1A435BF3-4B8F-4291-AAAB-B0861C5A64D1}" srcOrd="5" destOrd="0" presId="urn:microsoft.com/office/officeart/2005/8/layout/lProcess2"/>
    <dgm:cxn modelId="{B7B7DD00-621D-4D26-B95A-9DF796B7BD8B}" type="presParOf" srcId="{E8C7C4D8-F106-4720-A4B7-F1CDD77F4ED5}" destId="{49BA39B7-0FA5-4777-AEB6-33174E0F0730}" srcOrd="6" destOrd="0" presId="urn:microsoft.com/office/officeart/2005/8/layout/lProcess2"/>
    <dgm:cxn modelId="{0AD0CDC2-EBB2-4AD7-B972-5F3987EE0795}" type="presParOf" srcId="{E8C7C4D8-F106-4720-A4B7-F1CDD77F4ED5}" destId="{856B1E26-E61F-451D-8C96-4A997C55554E}" srcOrd="7" destOrd="0" presId="urn:microsoft.com/office/officeart/2005/8/layout/lProcess2"/>
    <dgm:cxn modelId="{3B705C68-0C34-4A70-A9BC-140F6D3D7F85}" type="presParOf" srcId="{E8C7C4D8-F106-4720-A4B7-F1CDD77F4ED5}" destId="{24068175-B64E-4067-A1C4-93244544B04F}" srcOrd="8" destOrd="0" presId="urn:microsoft.com/office/officeart/2005/8/layout/lProcess2"/>
    <dgm:cxn modelId="{3BBEE3D8-3251-410C-B286-164353C9A3D4}" type="presParOf" srcId="{E8C7C4D8-F106-4720-A4B7-F1CDD77F4ED5}" destId="{0226F8EA-04AE-4AFD-9E0D-A7538A66761C}" srcOrd="9" destOrd="0" presId="urn:microsoft.com/office/officeart/2005/8/layout/lProcess2"/>
    <dgm:cxn modelId="{8375038A-FAF5-4F22-A016-C4CCDFFAF05E}" type="presParOf" srcId="{E8C7C4D8-F106-4720-A4B7-F1CDD77F4ED5}" destId="{FF587FC7-6CF1-45E2-A436-B31C39BB53C1}" srcOrd="10" destOrd="0" presId="urn:microsoft.com/office/officeart/2005/8/layout/lProcess2"/>
    <dgm:cxn modelId="{4BCFECC6-0877-4809-9B0F-18B0364D2704}" type="presParOf" srcId="{E8C7C4D8-F106-4720-A4B7-F1CDD77F4ED5}" destId="{CEC86539-734B-4871-8F96-D17A6BAC5A1F}" srcOrd="11" destOrd="0" presId="urn:microsoft.com/office/officeart/2005/8/layout/lProcess2"/>
    <dgm:cxn modelId="{ADE41FB2-8C96-4C90-A08F-73D0EFC56524}" type="presParOf" srcId="{E8C7C4D8-F106-4720-A4B7-F1CDD77F4ED5}" destId="{654BBDF8-52F8-45FF-9F2B-A979F3CEE906}" srcOrd="12" destOrd="0" presId="urn:microsoft.com/office/officeart/2005/8/layout/lProcess2"/>
    <dgm:cxn modelId="{1A476E49-E1A5-4FDB-B64D-DD09B0797708}" type="presParOf" srcId="{E8C7C4D8-F106-4720-A4B7-F1CDD77F4ED5}" destId="{14D001B9-87F9-4297-BC20-8CF3A436B4AD}" srcOrd="13" destOrd="0" presId="urn:microsoft.com/office/officeart/2005/8/layout/lProcess2"/>
    <dgm:cxn modelId="{85E1E4AD-3AC4-4907-996E-1639396358AE}" type="presParOf" srcId="{E8C7C4D8-F106-4720-A4B7-F1CDD77F4ED5}" destId="{1EF1C509-0913-4C2C-8642-DE533866BD74}" srcOrd="14" destOrd="0" presId="urn:microsoft.com/office/officeart/2005/8/layout/lProcess2"/>
    <dgm:cxn modelId="{2FB80C4C-087B-4139-B4A6-98B35D9BE987}" type="presParOf" srcId="{76D126FF-ABBC-4FE9-B974-39F34380D964}" destId="{5E464B41-A275-4B2B-940F-277985714D60}" srcOrd="1" destOrd="0" presId="urn:microsoft.com/office/officeart/2005/8/layout/lProcess2"/>
    <dgm:cxn modelId="{F734F12B-1EB7-4044-B36A-70AB939AB66E}" type="presParOf" srcId="{76D126FF-ABBC-4FE9-B974-39F34380D964}" destId="{179720DD-29DE-492E-9CCA-009A01486F6B}" srcOrd="2" destOrd="0" presId="urn:microsoft.com/office/officeart/2005/8/layout/lProcess2"/>
    <dgm:cxn modelId="{8559BDA2-F586-4AC8-A581-A51129CA506D}" type="presParOf" srcId="{179720DD-29DE-492E-9CCA-009A01486F6B}" destId="{DCFEAF5B-0AB8-485F-95DA-370ECD79268E}" srcOrd="0" destOrd="0" presId="urn:microsoft.com/office/officeart/2005/8/layout/lProcess2"/>
    <dgm:cxn modelId="{761E7B99-C502-411F-8DC3-AEA39D4E0746}" type="presParOf" srcId="{179720DD-29DE-492E-9CCA-009A01486F6B}" destId="{CA7EAD74-32D4-433C-811C-A90E2A47FBF9}" srcOrd="1" destOrd="0" presId="urn:microsoft.com/office/officeart/2005/8/layout/lProcess2"/>
    <dgm:cxn modelId="{F31213A3-B6B9-4F94-9172-C71BD5AB9925}" type="presParOf" srcId="{179720DD-29DE-492E-9CCA-009A01486F6B}" destId="{DCB39461-15E8-4213-8CA1-F1857D392210}" srcOrd="2" destOrd="0" presId="urn:microsoft.com/office/officeart/2005/8/layout/lProcess2"/>
    <dgm:cxn modelId="{40F306BE-65D7-45CF-8EF2-131EA512F38E}" type="presParOf" srcId="{DCB39461-15E8-4213-8CA1-F1857D392210}" destId="{8A5ABD36-9045-4380-BC65-F2E857CDCBC2}" srcOrd="0" destOrd="0" presId="urn:microsoft.com/office/officeart/2005/8/layout/lProcess2"/>
    <dgm:cxn modelId="{FEFCD6A6-6FCC-4537-A7BE-BB6742049A94}" type="presParOf" srcId="{8A5ABD36-9045-4380-BC65-F2E857CDCBC2}" destId="{0A360F93-B963-49B6-881A-999EA4F4184B}" srcOrd="0" destOrd="0" presId="urn:microsoft.com/office/officeart/2005/8/layout/lProcess2"/>
    <dgm:cxn modelId="{AAA0858B-EC75-4FC8-B7F2-371CE5245A7B}" type="presParOf" srcId="{8A5ABD36-9045-4380-BC65-F2E857CDCBC2}" destId="{DA680DD0-D865-4A01-BB7B-E4CE6A2266BE}" srcOrd="1" destOrd="0" presId="urn:microsoft.com/office/officeart/2005/8/layout/lProcess2"/>
    <dgm:cxn modelId="{85865EAF-3302-4B2F-8A17-B6308D903936}" type="presParOf" srcId="{8A5ABD36-9045-4380-BC65-F2E857CDCBC2}" destId="{F3E6AA36-C8FF-4455-9F43-AEF182855558}" srcOrd="2" destOrd="0" presId="urn:microsoft.com/office/officeart/2005/8/layout/lProcess2"/>
    <dgm:cxn modelId="{E4CBB395-FD65-4E2D-A1BD-014704E70F5F}" type="presParOf" srcId="{8A5ABD36-9045-4380-BC65-F2E857CDCBC2}" destId="{621597CB-B441-4ABC-9B45-5F5097EA08B8}" srcOrd="3" destOrd="0" presId="urn:microsoft.com/office/officeart/2005/8/layout/lProcess2"/>
    <dgm:cxn modelId="{22D2528D-C811-4CA0-BE76-AEE7A7FECCBC}" type="presParOf" srcId="{8A5ABD36-9045-4380-BC65-F2E857CDCBC2}" destId="{943D202A-8641-41DB-9CBB-1B9DE76C2D00}" srcOrd="4" destOrd="0" presId="urn:microsoft.com/office/officeart/2005/8/layout/lProcess2"/>
    <dgm:cxn modelId="{05069BEF-C951-4137-BB0C-70F354AE2633}" type="presParOf" srcId="{8A5ABD36-9045-4380-BC65-F2E857CDCBC2}" destId="{9FA3B9D1-B015-4632-842C-E859FA578C49}" srcOrd="5" destOrd="0" presId="urn:microsoft.com/office/officeart/2005/8/layout/lProcess2"/>
    <dgm:cxn modelId="{515CB89B-F3CF-4B41-BC9C-3CC09100F83D}" type="presParOf" srcId="{8A5ABD36-9045-4380-BC65-F2E857CDCBC2}" destId="{965795C8-339E-4632-B0EB-1BA7E6BB5F0E}" srcOrd="6" destOrd="0" presId="urn:microsoft.com/office/officeart/2005/8/layout/lProcess2"/>
    <dgm:cxn modelId="{60D97A43-B509-4D6C-BB69-DC69239BDE3B}" type="presParOf" srcId="{8A5ABD36-9045-4380-BC65-F2E857CDCBC2}" destId="{4D8B6AAC-7E3E-4F09-B319-5AD781230014}" srcOrd="7" destOrd="0" presId="urn:microsoft.com/office/officeart/2005/8/layout/lProcess2"/>
    <dgm:cxn modelId="{F5CBF1D4-8638-4148-8D7E-384DAE3BE3DF}" type="presParOf" srcId="{8A5ABD36-9045-4380-BC65-F2E857CDCBC2}" destId="{B15DE57F-0F02-445B-8D8B-56194AE68FC5}" srcOrd="8" destOrd="0" presId="urn:microsoft.com/office/officeart/2005/8/layout/lProcess2"/>
    <dgm:cxn modelId="{E181C7D7-F11E-445B-AA5F-4BE5444C61DE}" type="presParOf" srcId="{8A5ABD36-9045-4380-BC65-F2E857CDCBC2}" destId="{71F12FDE-9BD8-49AA-8CE1-75A5F2D43373}" srcOrd="9" destOrd="0" presId="urn:microsoft.com/office/officeart/2005/8/layout/lProcess2"/>
    <dgm:cxn modelId="{2FE2BF9C-7EC5-45A8-8779-AEE1F83D6861}" type="presParOf" srcId="{8A5ABD36-9045-4380-BC65-F2E857CDCBC2}" destId="{D74645B2-3D72-4B41-AB1D-729AD0A358B3}" srcOrd="10" destOrd="0" presId="urn:microsoft.com/office/officeart/2005/8/layout/lProcess2"/>
    <dgm:cxn modelId="{77D30FD8-8600-4CF8-AC15-245918D1A301}" type="presParOf" srcId="{8A5ABD36-9045-4380-BC65-F2E857CDCBC2}" destId="{E8398A47-1F4E-4A3D-BC36-E29CAFC45EBC}" srcOrd="11" destOrd="0" presId="urn:microsoft.com/office/officeart/2005/8/layout/lProcess2"/>
    <dgm:cxn modelId="{4DA814EF-4A2D-4173-B023-B5685855F30A}" type="presParOf" srcId="{8A5ABD36-9045-4380-BC65-F2E857CDCBC2}" destId="{8F097DC2-40ED-4CA9-80D7-969F3AE77ACD}" srcOrd="12" destOrd="0" presId="urn:microsoft.com/office/officeart/2005/8/layout/lProcess2"/>
    <dgm:cxn modelId="{AD72EFE7-0427-4AEC-B87C-435E0A99FA10}" type="presParOf" srcId="{8A5ABD36-9045-4380-BC65-F2E857CDCBC2}" destId="{C6F46EAC-6144-4A67-991C-03026DEE36D2}" srcOrd="13" destOrd="0" presId="urn:microsoft.com/office/officeart/2005/8/layout/lProcess2"/>
    <dgm:cxn modelId="{5C61360B-95C0-47AC-BBD0-7C1ADA7D35AE}" type="presParOf" srcId="{8A5ABD36-9045-4380-BC65-F2E857CDCBC2}" destId="{E2F157DE-8BC8-4FAA-9657-E5F04B190333}" srcOrd="14" destOrd="0" presId="urn:microsoft.com/office/officeart/2005/8/layout/lProcess2"/>
    <dgm:cxn modelId="{CF23E559-3533-4979-9DAD-63A04CBA6A81}" type="presParOf" srcId="{76D126FF-ABBC-4FE9-B974-39F34380D964}" destId="{096BBC1E-FCB9-4FDB-81D9-40188CDD471B}" srcOrd="3" destOrd="0" presId="urn:microsoft.com/office/officeart/2005/8/layout/lProcess2"/>
    <dgm:cxn modelId="{C445317A-9377-406E-9EBA-1A201F791487}" type="presParOf" srcId="{76D126FF-ABBC-4FE9-B974-39F34380D964}" destId="{DE776817-8FBD-409C-871E-77DB3EC0DA8B}" srcOrd="4" destOrd="0" presId="urn:microsoft.com/office/officeart/2005/8/layout/lProcess2"/>
    <dgm:cxn modelId="{6CC7304C-50E1-4754-86F1-A156AE164903}" type="presParOf" srcId="{DE776817-8FBD-409C-871E-77DB3EC0DA8B}" destId="{1AB8B86B-FE4A-4630-AB63-AC1ABC042FCF}" srcOrd="0" destOrd="0" presId="urn:microsoft.com/office/officeart/2005/8/layout/lProcess2"/>
    <dgm:cxn modelId="{B6ECC96F-86E7-4CC9-9AB7-A0089E192A1C}" type="presParOf" srcId="{DE776817-8FBD-409C-871E-77DB3EC0DA8B}" destId="{9FE874D7-3F24-4CED-A3C2-D472192D06CF}" srcOrd="1" destOrd="0" presId="urn:microsoft.com/office/officeart/2005/8/layout/lProcess2"/>
    <dgm:cxn modelId="{55A7464E-789D-4B7C-A5C9-0B19613C5201}" type="presParOf" srcId="{DE776817-8FBD-409C-871E-77DB3EC0DA8B}" destId="{CF211908-E3CD-4D8C-A106-6D8F142A3B0D}" srcOrd="2" destOrd="0" presId="urn:microsoft.com/office/officeart/2005/8/layout/lProcess2"/>
    <dgm:cxn modelId="{6D98F9F7-B97B-4F00-A1F9-0492B4092F0D}" type="presParOf" srcId="{CF211908-E3CD-4D8C-A106-6D8F142A3B0D}" destId="{BB3DCEEB-4884-450D-A306-535AA8EF697C}" srcOrd="0" destOrd="0" presId="urn:microsoft.com/office/officeart/2005/8/layout/lProcess2"/>
    <dgm:cxn modelId="{76F006C3-3776-4B02-B248-655EDC89BCCB}" type="presParOf" srcId="{BB3DCEEB-4884-450D-A306-535AA8EF697C}" destId="{B45B3B4C-2C23-4FB5-B899-A80998FD328E}" srcOrd="0" destOrd="0" presId="urn:microsoft.com/office/officeart/2005/8/layout/lProcess2"/>
    <dgm:cxn modelId="{FA9A3E76-D62D-4710-81A0-9223E014EBBC}" type="presParOf" srcId="{BB3DCEEB-4884-450D-A306-535AA8EF697C}" destId="{AB177419-FE4F-46E9-9C46-CC86E84954AE}" srcOrd="1" destOrd="0" presId="urn:microsoft.com/office/officeart/2005/8/layout/lProcess2"/>
    <dgm:cxn modelId="{1AA807E2-9387-45A4-A99D-1C97F629E710}" type="presParOf" srcId="{BB3DCEEB-4884-450D-A306-535AA8EF697C}" destId="{266AA19D-B205-475E-9796-17598B409757}" srcOrd="2" destOrd="0" presId="urn:microsoft.com/office/officeart/2005/8/layout/lProcess2"/>
    <dgm:cxn modelId="{533DC4A8-11DB-464B-A3F9-F322B390F47D}" type="presParOf" srcId="{BB3DCEEB-4884-450D-A306-535AA8EF697C}" destId="{6D262E5A-4F34-482D-9665-CC4126B86150}" srcOrd="3" destOrd="0" presId="urn:microsoft.com/office/officeart/2005/8/layout/lProcess2"/>
    <dgm:cxn modelId="{2BB80630-A358-462D-BDE9-806D4FB19836}" type="presParOf" srcId="{BB3DCEEB-4884-450D-A306-535AA8EF697C}" destId="{BB6A5EE7-3806-4C7F-9659-87F61E4F3CFF}" srcOrd="4" destOrd="0" presId="urn:microsoft.com/office/officeart/2005/8/layout/lProcess2"/>
    <dgm:cxn modelId="{765C01D8-FFDD-4FBC-ACD8-01C368964008}" type="presParOf" srcId="{BB3DCEEB-4884-450D-A306-535AA8EF697C}" destId="{CF258729-736E-4C79-96A9-963F848D17FE}" srcOrd="5" destOrd="0" presId="urn:microsoft.com/office/officeart/2005/8/layout/lProcess2"/>
    <dgm:cxn modelId="{5A6A15DD-6F97-4451-BC31-617E9BCD69D4}" type="presParOf" srcId="{BB3DCEEB-4884-450D-A306-535AA8EF697C}" destId="{624833C9-49F6-4368-BA32-DC607D9E8157}" srcOrd="6" destOrd="0" presId="urn:microsoft.com/office/officeart/2005/8/layout/lProcess2"/>
    <dgm:cxn modelId="{9DEB4267-729E-4584-830D-33CEE6CE56E3}" type="presParOf" srcId="{BB3DCEEB-4884-450D-A306-535AA8EF697C}" destId="{E4490585-EF0E-4C61-BE8B-9B8BB95F2BD4}" srcOrd="7" destOrd="0" presId="urn:microsoft.com/office/officeart/2005/8/layout/lProcess2"/>
    <dgm:cxn modelId="{89EE2A88-F2F8-4FF3-9FE3-FE9596F18513}" type="presParOf" srcId="{BB3DCEEB-4884-450D-A306-535AA8EF697C}" destId="{4B803BD0-2229-4720-AC9F-16752718BE5E}" srcOrd="8" destOrd="0" presId="urn:microsoft.com/office/officeart/2005/8/layout/lProcess2"/>
    <dgm:cxn modelId="{9321C1D6-F1E3-478A-8017-3FEF63B07A92}" type="presParOf" srcId="{BB3DCEEB-4884-450D-A306-535AA8EF697C}" destId="{40D739F3-1AAA-48D7-B886-3511D6E82E59}" srcOrd="9" destOrd="0" presId="urn:microsoft.com/office/officeart/2005/8/layout/lProcess2"/>
    <dgm:cxn modelId="{F315F912-DA14-45D1-A4ED-BC55351A09BE}" type="presParOf" srcId="{BB3DCEEB-4884-450D-A306-535AA8EF697C}" destId="{6D676785-1B3C-461C-B43D-A55B78A3A766}" srcOrd="10" destOrd="0" presId="urn:microsoft.com/office/officeart/2005/8/layout/lProcess2"/>
    <dgm:cxn modelId="{213F8938-9AC7-483E-B5C1-FB35B3F6E49B}" type="presParOf" srcId="{BB3DCEEB-4884-450D-A306-535AA8EF697C}" destId="{17315849-16BA-4B00-AB1E-E4F58465E807}" srcOrd="11" destOrd="0" presId="urn:microsoft.com/office/officeart/2005/8/layout/lProcess2"/>
    <dgm:cxn modelId="{AC766DB4-1C7A-4AB3-A04B-C8AA7BC18CE5}" type="presParOf" srcId="{BB3DCEEB-4884-450D-A306-535AA8EF697C}" destId="{C441E3F2-4491-4F7D-BE60-81D66E16D3EF}" srcOrd="12" destOrd="0" presId="urn:microsoft.com/office/officeart/2005/8/layout/lProcess2"/>
    <dgm:cxn modelId="{B8803505-080A-4BFB-97E4-17AE5F932249}" type="presParOf" srcId="{BB3DCEEB-4884-450D-A306-535AA8EF697C}" destId="{323B54B1-3A5D-4B65-B1B1-5CF62BF7E5BC}" srcOrd="13" destOrd="0" presId="urn:microsoft.com/office/officeart/2005/8/layout/lProcess2"/>
    <dgm:cxn modelId="{DB5FF41A-C195-4766-985F-13964E721B04}" type="presParOf" srcId="{BB3DCEEB-4884-450D-A306-535AA8EF697C}" destId="{E2505BAA-1A0C-4A5F-8805-510E559A8597}" srcOrd="1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822F4B1-0215-4F95-9CD4-B380F7B4F623}" type="doc">
      <dgm:prSet loTypeId="urn:microsoft.com/office/officeart/2008/layout/LinedList" loCatId="list" qsTypeId="urn:microsoft.com/office/officeart/2005/8/quickstyle/simple5" qsCatId="simple" csTypeId="urn:microsoft.com/office/officeart/2005/8/colors/accent2_4" csCatId="accent2" phldr="1"/>
      <dgm:spPr/>
      <dgm:t>
        <a:bodyPr/>
        <a:lstStyle/>
        <a:p>
          <a:endParaRPr lang="en-US"/>
        </a:p>
      </dgm:t>
    </dgm:pt>
    <dgm:pt modelId="{9F40C876-3EC7-43D3-B2C7-E6A65F665C6B}">
      <dgm:prSet phldrT="[Text]" custT="1"/>
      <dgm:spPr/>
      <dgm:t>
        <a:bodyPr/>
        <a:lstStyle/>
        <a:p>
          <a:r>
            <a:rPr lang="en-US" sz="2800" dirty="0" smtClean="0"/>
            <a:t>ICD-10-CM Coder Training Manual, 2013 Edition</a:t>
          </a:r>
        </a:p>
        <a:p>
          <a:r>
            <a:rPr lang="en-US" sz="2800" dirty="0" smtClean="0"/>
            <a:t>AHIMA Press</a:t>
          </a:r>
          <a:endParaRPr lang="en-US" sz="2800" dirty="0"/>
        </a:p>
      </dgm:t>
      <dgm:extLst>
        <a:ext uri="{E40237B7-FDA0-4F09-8148-C483321AD2D9}">
          <dgm14:cNvPr xmlns:dgm14="http://schemas.microsoft.com/office/drawing/2010/diagram" xmlns="" id="0" name="" descr="ICD-10-CM Coder Training Manual, 2013 Edition&#10;AHIMA Press&#10;ICD-9-CM Coding: Theory and Practice with ICD-10, 2013/2014 Edition, Elsevier Saunders&#10;ICD-10-CM Official Guidelines for Coding and Reporting, 2013&#10;"/>
        </a:ext>
      </dgm:extLst>
    </dgm:pt>
    <dgm:pt modelId="{F88B497D-E894-43BA-978C-57D57C6DF13E}" type="parTrans" cxnId="{46E4D72A-E6C3-40C3-900D-6C77D29779BE}">
      <dgm:prSet/>
      <dgm:spPr/>
      <dgm:t>
        <a:bodyPr/>
        <a:lstStyle/>
        <a:p>
          <a:endParaRPr lang="en-US" sz="2800"/>
        </a:p>
      </dgm:t>
    </dgm:pt>
    <dgm:pt modelId="{F1C480DA-BAE0-49E4-921C-4AB653CAEA7D}" type="sibTrans" cxnId="{46E4D72A-E6C3-40C3-900D-6C77D29779BE}">
      <dgm:prSet/>
      <dgm:spPr/>
      <dgm:t>
        <a:bodyPr/>
        <a:lstStyle/>
        <a:p>
          <a:endParaRPr lang="en-US" sz="2800"/>
        </a:p>
      </dgm:t>
    </dgm:pt>
    <dgm:pt modelId="{A289BD52-1A63-46EC-BA78-9CC13FD0252B}">
      <dgm:prSet phldrT="[Text]" custT="1"/>
      <dgm:spPr/>
      <dgm:t>
        <a:bodyPr/>
        <a:lstStyle/>
        <a:p>
          <a:r>
            <a:rPr lang="en-US" sz="2800" dirty="0" smtClean="0"/>
            <a:t>ICD-9-CM Coding: Theory and Practice with ICD-10, 2013/2014 Edition, Elsevier Saunders</a:t>
          </a:r>
          <a:endParaRPr lang="en-US" sz="2800" dirty="0"/>
        </a:p>
      </dgm:t>
      <dgm:extLst>
        <a:ext uri="{E40237B7-FDA0-4F09-8148-C483321AD2D9}">
          <dgm14:cNvPr xmlns:dgm14="http://schemas.microsoft.com/office/drawing/2010/diagram" xmlns="" id="0" name="" descr="ICD-10-CM Coder Training Manual, 2013 Edition&#10;AHIMA Press&#10;ICD-9-CM Coding: Theory and Practice with ICD-10, 2013/2014 Edition, Elsevier Saunders&#10;ICD-10-CM Official Guidelines for Coding and Reporting, 2013&#10;"/>
        </a:ext>
      </dgm:extLst>
    </dgm:pt>
    <dgm:pt modelId="{E3C708C1-2DCB-4EDE-BC90-30ADD8A2F2F0}" type="parTrans" cxnId="{207128E1-126C-43B6-BF36-004622A59CC4}">
      <dgm:prSet/>
      <dgm:spPr/>
      <dgm:t>
        <a:bodyPr/>
        <a:lstStyle/>
        <a:p>
          <a:endParaRPr lang="en-US" sz="2800"/>
        </a:p>
      </dgm:t>
    </dgm:pt>
    <dgm:pt modelId="{AD2307E8-37B2-4B6D-9EE5-EB00D71C7DE8}" type="sibTrans" cxnId="{207128E1-126C-43B6-BF36-004622A59CC4}">
      <dgm:prSet/>
      <dgm:spPr/>
      <dgm:t>
        <a:bodyPr/>
        <a:lstStyle/>
        <a:p>
          <a:endParaRPr lang="en-US" sz="2800"/>
        </a:p>
      </dgm:t>
    </dgm:pt>
    <dgm:pt modelId="{C6F5272E-5688-4162-8B34-99ECA6A29D8E}">
      <dgm:prSet phldrT="[Text]" custT="1"/>
      <dgm:spPr/>
      <dgm:t>
        <a:bodyPr/>
        <a:lstStyle/>
        <a:p>
          <a:r>
            <a:rPr lang="en-US" sz="2800" dirty="0" smtClean="0"/>
            <a:t>ICD-10-CM Official Guidelines for Coding and Reporting, 2013</a:t>
          </a:r>
          <a:endParaRPr lang="en-US" sz="2800" dirty="0"/>
        </a:p>
      </dgm:t>
      <dgm:extLst>
        <a:ext uri="{E40237B7-FDA0-4F09-8148-C483321AD2D9}">
          <dgm14:cNvPr xmlns:dgm14="http://schemas.microsoft.com/office/drawing/2010/diagram" xmlns="" id="0" name="" descr="ICD-10-CM Coder Training Manual, 2013 Edition&#10;AHIMA Press&#10;ICD-9-CM Coding: Theory and Practice with ICD-10, 2013/2014 Edition, Elsevier Saunders&#10;ICD-10-CM Official Guidelines for Coding and Reporting, 2013&#10;"/>
        </a:ext>
      </dgm:extLst>
    </dgm:pt>
    <dgm:pt modelId="{F6728275-95B8-43C8-9A1C-C2EE52281B3D}" type="parTrans" cxnId="{CEEF1194-660A-418E-87DC-53B756FA3957}">
      <dgm:prSet/>
      <dgm:spPr/>
      <dgm:t>
        <a:bodyPr/>
        <a:lstStyle/>
        <a:p>
          <a:endParaRPr lang="en-US" sz="2800"/>
        </a:p>
      </dgm:t>
    </dgm:pt>
    <dgm:pt modelId="{E0210531-5390-421E-B12D-4126B3E81BF2}" type="sibTrans" cxnId="{CEEF1194-660A-418E-87DC-53B756FA3957}">
      <dgm:prSet/>
      <dgm:spPr/>
      <dgm:t>
        <a:bodyPr/>
        <a:lstStyle/>
        <a:p>
          <a:endParaRPr lang="en-US" sz="2800"/>
        </a:p>
      </dgm:t>
    </dgm:pt>
    <dgm:pt modelId="{0A818AC3-E475-441B-B7E5-44A5D2B46722}" type="pres">
      <dgm:prSet presAssocID="{A822F4B1-0215-4F95-9CD4-B380F7B4F623}" presName="vert0" presStyleCnt="0">
        <dgm:presLayoutVars>
          <dgm:dir/>
          <dgm:animOne val="branch"/>
          <dgm:animLvl val="lvl"/>
        </dgm:presLayoutVars>
      </dgm:prSet>
      <dgm:spPr/>
      <dgm:t>
        <a:bodyPr/>
        <a:lstStyle/>
        <a:p>
          <a:endParaRPr lang="en-US"/>
        </a:p>
      </dgm:t>
    </dgm:pt>
    <dgm:pt modelId="{029A586A-4A7B-4E8C-B334-0787F6E8E6CF}" type="pres">
      <dgm:prSet presAssocID="{9F40C876-3EC7-43D3-B2C7-E6A65F665C6B}" presName="thickLine" presStyleLbl="alignNode1" presStyleIdx="0" presStyleCnt="3"/>
      <dgm:spPr/>
      <dgm:t>
        <a:bodyPr/>
        <a:lstStyle/>
        <a:p>
          <a:endParaRPr lang="en-US"/>
        </a:p>
      </dgm:t>
      <dgm:extLst>
        <a:ext uri="{E40237B7-FDA0-4F09-8148-C483321AD2D9}">
          <dgm14:cNvPr xmlns:dgm14="http://schemas.microsoft.com/office/drawing/2010/diagram" xmlns="" id="0" name="" descr="ICD-10-CM Coder Training Manual, 2013 Edition&#10;AHIMA Press&#10;ICD-9-CM Coding: Theory and Practice with ICD-10, 2013/2014 Edition, Elsevier Saunders&#10;ICD-10-CM Official Guidelines for Coding and Reporting, 2013&#10;"/>
        </a:ext>
      </dgm:extLst>
    </dgm:pt>
    <dgm:pt modelId="{E2ED05EB-FE90-4F0F-9089-68626A4D3CE5}" type="pres">
      <dgm:prSet presAssocID="{9F40C876-3EC7-43D3-B2C7-E6A65F665C6B}" presName="horz1" presStyleCnt="0"/>
      <dgm:spPr/>
      <dgm:t>
        <a:bodyPr/>
        <a:lstStyle/>
        <a:p>
          <a:endParaRPr lang="en-US"/>
        </a:p>
      </dgm:t>
    </dgm:pt>
    <dgm:pt modelId="{957F975C-5F9F-4871-9302-6F67AFFBC342}" type="pres">
      <dgm:prSet presAssocID="{9F40C876-3EC7-43D3-B2C7-E6A65F665C6B}" presName="tx1" presStyleLbl="revTx" presStyleIdx="0" presStyleCnt="3"/>
      <dgm:spPr/>
      <dgm:t>
        <a:bodyPr/>
        <a:lstStyle/>
        <a:p>
          <a:endParaRPr lang="en-US"/>
        </a:p>
      </dgm:t>
    </dgm:pt>
    <dgm:pt modelId="{3910EA82-E2BD-4301-8658-B3BA9C4B6A40}" type="pres">
      <dgm:prSet presAssocID="{9F40C876-3EC7-43D3-B2C7-E6A65F665C6B}" presName="vert1" presStyleCnt="0"/>
      <dgm:spPr/>
      <dgm:t>
        <a:bodyPr/>
        <a:lstStyle/>
        <a:p>
          <a:endParaRPr lang="en-US"/>
        </a:p>
      </dgm:t>
    </dgm:pt>
    <dgm:pt modelId="{48A91536-B36A-465C-968B-2358E5CEAA56}" type="pres">
      <dgm:prSet presAssocID="{A289BD52-1A63-46EC-BA78-9CC13FD0252B}" presName="thickLine" presStyleLbl="alignNode1" presStyleIdx="1" presStyleCnt="3"/>
      <dgm:spPr/>
      <dgm:extLst>
        <a:ext uri="{E40237B7-FDA0-4F09-8148-C483321AD2D9}">
          <dgm14:cNvPr xmlns:dgm14="http://schemas.microsoft.com/office/drawing/2010/diagram" xmlns="" id="0" name="" descr="ICD-10-CM Coder Training Manual, 2013 Edition&#10;AHIMA Press&#10;ICD-9-CM Coding: Theory and Practice with ICD-10, 2013/2014 Edition, Elsevier Saunders&#10;ICD-10-CM Official Guidelines for Coding and Reporting, 2013&#10;"/>
        </a:ext>
      </dgm:extLst>
    </dgm:pt>
    <dgm:pt modelId="{5BA2F1E1-09B0-4699-87F1-B51B04EAA280}" type="pres">
      <dgm:prSet presAssocID="{A289BD52-1A63-46EC-BA78-9CC13FD0252B}" presName="horz1" presStyleCnt="0"/>
      <dgm:spPr/>
    </dgm:pt>
    <dgm:pt modelId="{57402E7E-BBB6-4BED-9C81-881DC26988CF}" type="pres">
      <dgm:prSet presAssocID="{A289BD52-1A63-46EC-BA78-9CC13FD0252B}" presName="tx1" presStyleLbl="revTx" presStyleIdx="1" presStyleCnt="3"/>
      <dgm:spPr/>
      <dgm:t>
        <a:bodyPr/>
        <a:lstStyle/>
        <a:p>
          <a:endParaRPr lang="en-US"/>
        </a:p>
      </dgm:t>
    </dgm:pt>
    <dgm:pt modelId="{75ADB8B5-BFD9-4CCC-9385-B52CBC254C45}" type="pres">
      <dgm:prSet presAssocID="{A289BD52-1A63-46EC-BA78-9CC13FD0252B}" presName="vert1" presStyleCnt="0"/>
      <dgm:spPr/>
    </dgm:pt>
    <dgm:pt modelId="{DEDA403D-8513-4F8C-8200-699266A97ACF}" type="pres">
      <dgm:prSet presAssocID="{C6F5272E-5688-4162-8B34-99ECA6A29D8E}" presName="thickLine" presStyleLbl="alignNode1" presStyleIdx="2" presStyleCnt="3"/>
      <dgm:spPr/>
      <dgm:extLst>
        <a:ext uri="{E40237B7-FDA0-4F09-8148-C483321AD2D9}">
          <dgm14:cNvPr xmlns:dgm14="http://schemas.microsoft.com/office/drawing/2010/diagram" xmlns="" id="0" name="" descr="ICD-10-CM Coder Training Manual, 2013 Edition&#10;AHIMA Press&#10;ICD-9-CM Coding: Theory and Practice with ICD-10, 2013/2014 Edition, Elsevier Saunders&#10;ICD-10-CM Official Guidelines for Coding and Reporting, 2013&#10;"/>
        </a:ext>
      </dgm:extLst>
    </dgm:pt>
    <dgm:pt modelId="{1B070A44-8FBB-4161-8F0D-1E0413F99C05}" type="pres">
      <dgm:prSet presAssocID="{C6F5272E-5688-4162-8B34-99ECA6A29D8E}" presName="horz1" presStyleCnt="0"/>
      <dgm:spPr/>
    </dgm:pt>
    <dgm:pt modelId="{3CF800BA-81E3-4C50-AF49-B6143716DF92}" type="pres">
      <dgm:prSet presAssocID="{C6F5272E-5688-4162-8B34-99ECA6A29D8E}" presName="tx1" presStyleLbl="revTx" presStyleIdx="2" presStyleCnt="3"/>
      <dgm:spPr/>
      <dgm:t>
        <a:bodyPr/>
        <a:lstStyle/>
        <a:p>
          <a:endParaRPr lang="en-US"/>
        </a:p>
      </dgm:t>
    </dgm:pt>
    <dgm:pt modelId="{882847A1-295C-4059-8FC0-80347602E3F1}" type="pres">
      <dgm:prSet presAssocID="{C6F5272E-5688-4162-8B34-99ECA6A29D8E}" presName="vert1" presStyleCnt="0"/>
      <dgm:spPr/>
    </dgm:pt>
  </dgm:ptLst>
  <dgm:cxnLst>
    <dgm:cxn modelId="{CEEF1194-660A-418E-87DC-53B756FA3957}" srcId="{A822F4B1-0215-4F95-9CD4-B380F7B4F623}" destId="{C6F5272E-5688-4162-8B34-99ECA6A29D8E}" srcOrd="2" destOrd="0" parTransId="{F6728275-95B8-43C8-9A1C-C2EE52281B3D}" sibTransId="{E0210531-5390-421E-B12D-4126B3E81BF2}"/>
    <dgm:cxn modelId="{711B2954-CBF9-440B-82A1-3505656747C6}" type="presOf" srcId="{A289BD52-1A63-46EC-BA78-9CC13FD0252B}" destId="{57402E7E-BBB6-4BED-9C81-881DC26988CF}" srcOrd="0" destOrd="0" presId="urn:microsoft.com/office/officeart/2008/layout/LinedList"/>
    <dgm:cxn modelId="{46E4D72A-E6C3-40C3-900D-6C77D29779BE}" srcId="{A822F4B1-0215-4F95-9CD4-B380F7B4F623}" destId="{9F40C876-3EC7-43D3-B2C7-E6A65F665C6B}" srcOrd="0" destOrd="0" parTransId="{F88B497D-E894-43BA-978C-57D57C6DF13E}" sibTransId="{F1C480DA-BAE0-49E4-921C-4AB653CAEA7D}"/>
    <dgm:cxn modelId="{AB3C9344-BCC6-4005-AA73-0D3A6C65A807}" type="presOf" srcId="{9F40C876-3EC7-43D3-B2C7-E6A65F665C6B}" destId="{957F975C-5F9F-4871-9302-6F67AFFBC342}" srcOrd="0" destOrd="0" presId="urn:microsoft.com/office/officeart/2008/layout/LinedList"/>
    <dgm:cxn modelId="{B49BD863-9DBB-46AE-ABD3-3BF5CFA4DF9E}" type="presOf" srcId="{A822F4B1-0215-4F95-9CD4-B380F7B4F623}" destId="{0A818AC3-E475-441B-B7E5-44A5D2B46722}" srcOrd="0" destOrd="0" presId="urn:microsoft.com/office/officeart/2008/layout/LinedList"/>
    <dgm:cxn modelId="{82D2BB09-CD63-4592-8AE0-E0F528D81AB8}" type="presOf" srcId="{C6F5272E-5688-4162-8B34-99ECA6A29D8E}" destId="{3CF800BA-81E3-4C50-AF49-B6143716DF92}" srcOrd="0" destOrd="0" presId="urn:microsoft.com/office/officeart/2008/layout/LinedList"/>
    <dgm:cxn modelId="{207128E1-126C-43B6-BF36-004622A59CC4}" srcId="{A822F4B1-0215-4F95-9CD4-B380F7B4F623}" destId="{A289BD52-1A63-46EC-BA78-9CC13FD0252B}" srcOrd="1" destOrd="0" parTransId="{E3C708C1-2DCB-4EDE-BC90-30ADD8A2F2F0}" sibTransId="{AD2307E8-37B2-4B6D-9EE5-EB00D71C7DE8}"/>
    <dgm:cxn modelId="{7CD6996E-9AA3-463B-A783-565AD3B51D68}" type="presParOf" srcId="{0A818AC3-E475-441B-B7E5-44A5D2B46722}" destId="{029A586A-4A7B-4E8C-B334-0787F6E8E6CF}" srcOrd="0" destOrd="0" presId="urn:microsoft.com/office/officeart/2008/layout/LinedList"/>
    <dgm:cxn modelId="{4ABD9C83-AFC1-4FE7-AFC7-F7422AF268C2}" type="presParOf" srcId="{0A818AC3-E475-441B-B7E5-44A5D2B46722}" destId="{E2ED05EB-FE90-4F0F-9089-68626A4D3CE5}" srcOrd="1" destOrd="0" presId="urn:microsoft.com/office/officeart/2008/layout/LinedList"/>
    <dgm:cxn modelId="{7DC70108-2DA5-48F4-8FC3-4A9FBA674256}" type="presParOf" srcId="{E2ED05EB-FE90-4F0F-9089-68626A4D3CE5}" destId="{957F975C-5F9F-4871-9302-6F67AFFBC342}" srcOrd="0" destOrd="0" presId="urn:microsoft.com/office/officeart/2008/layout/LinedList"/>
    <dgm:cxn modelId="{E851F333-78ED-4104-B9EE-C6469F1EC577}" type="presParOf" srcId="{E2ED05EB-FE90-4F0F-9089-68626A4D3CE5}" destId="{3910EA82-E2BD-4301-8658-B3BA9C4B6A40}" srcOrd="1" destOrd="0" presId="urn:microsoft.com/office/officeart/2008/layout/LinedList"/>
    <dgm:cxn modelId="{908D7BBF-ABEF-4824-82C9-92D424CB4D42}" type="presParOf" srcId="{0A818AC3-E475-441B-B7E5-44A5D2B46722}" destId="{48A91536-B36A-465C-968B-2358E5CEAA56}" srcOrd="2" destOrd="0" presId="urn:microsoft.com/office/officeart/2008/layout/LinedList"/>
    <dgm:cxn modelId="{8C6534EB-D706-4F64-B887-7937EBAF9BC2}" type="presParOf" srcId="{0A818AC3-E475-441B-B7E5-44A5D2B46722}" destId="{5BA2F1E1-09B0-4699-87F1-B51B04EAA280}" srcOrd="3" destOrd="0" presId="urn:microsoft.com/office/officeart/2008/layout/LinedList"/>
    <dgm:cxn modelId="{016D5186-9533-4CEA-9229-AFB8F51A0570}" type="presParOf" srcId="{5BA2F1E1-09B0-4699-87F1-B51B04EAA280}" destId="{57402E7E-BBB6-4BED-9C81-881DC26988CF}" srcOrd="0" destOrd="0" presId="urn:microsoft.com/office/officeart/2008/layout/LinedList"/>
    <dgm:cxn modelId="{08F7D5CA-3358-4C49-8080-28945154CF14}" type="presParOf" srcId="{5BA2F1E1-09B0-4699-87F1-B51B04EAA280}" destId="{75ADB8B5-BFD9-4CCC-9385-B52CBC254C45}" srcOrd="1" destOrd="0" presId="urn:microsoft.com/office/officeart/2008/layout/LinedList"/>
    <dgm:cxn modelId="{B8703023-3FE8-4307-BEE8-B31F841180D5}" type="presParOf" srcId="{0A818AC3-E475-441B-B7E5-44A5D2B46722}" destId="{DEDA403D-8513-4F8C-8200-699266A97ACF}" srcOrd="4" destOrd="0" presId="urn:microsoft.com/office/officeart/2008/layout/LinedList"/>
    <dgm:cxn modelId="{6E96CC66-E4EC-4C53-953E-B15BA91AF977}" type="presParOf" srcId="{0A818AC3-E475-441B-B7E5-44A5D2B46722}" destId="{1B070A44-8FBB-4161-8F0D-1E0413F99C05}" srcOrd="5" destOrd="0" presId="urn:microsoft.com/office/officeart/2008/layout/LinedList"/>
    <dgm:cxn modelId="{53879AFC-B8FD-4A8C-9BAA-322383A4298C}" type="presParOf" srcId="{1B070A44-8FBB-4161-8F0D-1E0413F99C05}" destId="{3CF800BA-81E3-4C50-AF49-B6143716DF92}" srcOrd="0" destOrd="0" presId="urn:microsoft.com/office/officeart/2008/layout/LinedList"/>
    <dgm:cxn modelId="{BE61FE19-0410-49EE-A6C7-656B380AD4AD}" type="presParOf" srcId="{1B070A44-8FBB-4161-8F0D-1E0413F99C05}" destId="{882847A1-295C-4059-8FC0-80347602E3F1}" srcOrd="1" destOrd="0" presId="urn:microsoft.com/office/officeart/2008/layout/LinedList"/>
  </dgm:cxnLst>
  <dgm:bg>
    <a:effectLst>
      <a:outerShdw blurRad="76200" dir="18900000" sy="23000" kx="-1200000" algn="bl" rotWithShape="0">
        <a:prstClr val="black">
          <a:alpha val="20000"/>
        </a:prstClr>
      </a:outerShdw>
    </a:effectLst>
  </dgm:bg>
  <dgm:whole>
    <a:ln w="3175" cmpd="dbl"/>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F0A70E-D588-4CF4-8238-EBE4059E9F8C}" type="doc">
      <dgm:prSet loTypeId="urn:microsoft.com/office/officeart/2005/8/layout/vList2" loCatId="list" qsTypeId="urn:microsoft.com/office/officeart/2005/8/quickstyle/3d1" qsCatId="3D" csTypeId="urn:microsoft.com/office/officeart/2005/8/colors/accent2_3" csCatId="accent2" phldr="1"/>
      <dgm:spPr/>
      <dgm:t>
        <a:bodyPr/>
        <a:lstStyle/>
        <a:p>
          <a:endParaRPr lang="en-US"/>
        </a:p>
      </dgm:t>
    </dgm:pt>
    <dgm:pt modelId="{53FC03A1-8063-46BA-A4A7-152B70A040FA}">
      <dgm:prSet custT="1"/>
      <dgm:spPr/>
      <dgm:t>
        <a:bodyPr/>
        <a:lstStyle/>
        <a:p>
          <a:pPr algn="ctr" rtl="0"/>
          <a:r>
            <a:rPr lang="en-US" sz="3600" dirty="0" smtClean="0"/>
            <a:t>New Arrangement</a:t>
          </a:r>
          <a:endParaRPr lang="en-US" sz="3600" dirty="0"/>
        </a:p>
      </dgm:t>
      <dgm:extLst>
        <a:ext uri="{E40237B7-FDA0-4F09-8148-C483321AD2D9}">
          <dgm14:cNvPr xmlns:dgm14="http://schemas.microsoft.com/office/drawing/2010/diagram" xmlns="" id="0" name="" descr="New Arrangement&#10;Updated Terminology&#10;Greater Specificity&#10;"/>
        </a:ext>
      </dgm:extLst>
    </dgm:pt>
    <dgm:pt modelId="{101F8BC2-FB28-4C35-A11B-089257E15266}" type="parTrans" cxnId="{547F78DB-DED8-4B04-8AE5-DC145B9FA2ED}">
      <dgm:prSet/>
      <dgm:spPr/>
      <dgm:t>
        <a:bodyPr/>
        <a:lstStyle/>
        <a:p>
          <a:pPr algn="ctr"/>
          <a:endParaRPr lang="en-US" sz="3600"/>
        </a:p>
      </dgm:t>
    </dgm:pt>
    <dgm:pt modelId="{E11582D5-4CB0-4B2A-B9FD-B131EA3A3DE8}" type="sibTrans" cxnId="{547F78DB-DED8-4B04-8AE5-DC145B9FA2ED}">
      <dgm:prSet/>
      <dgm:spPr/>
      <dgm:t>
        <a:bodyPr/>
        <a:lstStyle/>
        <a:p>
          <a:pPr algn="ctr"/>
          <a:endParaRPr lang="en-US" sz="3600"/>
        </a:p>
      </dgm:t>
    </dgm:pt>
    <dgm:pt modelId="{2022B62F-D435-4DD1-85EB-29FD4C52D2A1}">
      <dgm:prSet custT="1"/>
      <dgm:spPr/>
      <dgm:t>
        <a:bodyPr/>
        <a:lstStyle/>
        <a:p>
          <a:pPr algn="ctr" rtl="0"/>
          <a:r>
            <a:rPr lang="en-US" sz="3600" dirty="0" smtClean="0"/>
            <a:t>Updated Terminology</a:t>
          </a:r>
          <a:endParaRPr lang="en-US" sz="3600" dirty="0"/>
        </a:p>
      </dgm:t>
      <dgm:extLst>
        <a:ext uri="{E40237B7-FDA0-4F09-8148-C483321AD2D9}">
          <dgm14:cNvPr xmlns:dgm14="http://schemas.microsoft.com/office/drawing/2010/diagram" xmlns="" id="0" name="" descr="New Arrangement&#10;Updated Terminology&#10;Greater Specificity&#10;"/>
        </a:ext>
      </dgm:extLst>
    </dgm:pt>
    <dgm:pt modelId="{7447A357-8A0C-4391-9667-FEE13A562935}" type="parTrans" cxnId="{A0FBD5B6-490F-4CFD-83D8-7E938F598B60}">
      <dgm:prSet/>
      <dgm:spPr/>
      <dgm:t>
        <a:bodyPr/>
        <a:lstStyle/>
        <a:p>
          <a:pPr algn="ctr"/>
          <a:endParaRPr lang="en-US" sz="3600"/>
        </a:p>
      </dgm:t>
    </dgm:pt>
    <dgm:pt modelId="{B538BB27-BB12-439C-9C2F-8925EB45B671}" type="sibTrans" cxnId="{A0FBD5B6-490F-4CFD-83D8-7E938F598B60}">
      <dgm:prSet/>
      <dgm:spPr/>
      <dgm:t>
        <a:bodyPr/>
        <a:lstStyle/>
        <a:p>
          <a:pPr algn="ctr"/>
          <a:endParaRPr lang="en-US" sz="3600"/>
        </a:p>
      </dgm:t>
    </dgm:pt>
    <dgm:pt modelId="{5C5DF8E1-7B16-4AD8-B685-6AD7CCDB4492}">
      <dgm:prSet custT="1"/>
      <dgm:spPr/>
      <dgm:t>
        <a:bodyPr/>
        <a:lstStyle/>
        <a:p>
          <a:pPr algn="ctr" rtl="0"/>
          <a:r>
            <a:rPr lang="en-US" sz="3600" dirty="0" smtClean="0"/>
            <a:t>Greater Specificity</a:t>
          </a:r>
          <a:endParaRPr lang="en-US" sz="3600" dirty="0"/>
        </a:p>
      </dgm:t>
      <dgm:extLst>
        <a:ext uri="{E40237B7-FDA0-4F09-8148-C483321AD2D9}">
          <dgm14:cNvPr xmlns:dgm14="http://schemas.microsoft.com/office/drawing/2010/diagram" xmlns="" id="0" name="" descr="New Arrangement&#10;Updated Terminology&#10;Greater Specificity&#10;"/>
        </a:ext>
      </dgm:extLst>
    </dgm:pt>
    <dgm:pt modelId="{0F6127F2-695F-45B4-B773-1270AF35245D}" type="parTrans" cxnId="{725B0E0F-D540-4321-93AB-A39CA96E490F}">
      <dgm:prSet/>
      <dgm:spPr/>
      <dgm:t>
        <a:bodyPr/>
        <a:lstStyle/>
        <a:p>
          <a:pPr algn="ctr"/>
          <a:endParaRPr lang="en-US" sz="3600"/>
        </a:p>
      </dgm:t>
    </dgm:pt>
    <dgm:pt modelId="{3CCCBFDD-540C-496E-81A3-CF3F090A2D41}" type="sibTrans" cxnId="{725B0E0F-D540-4321-93AB-A39CA96E490F}">
      <dgm:prSet/>
      <dgm:spPr/>
      <dgm:t>
        <a:bodyPr/>
        <a:lstStyle/>
        <a:p>
          <a:pPr algn="ctr"/>
          <a:endParaRPr lang="en-US" sz="3600"/>
        </a:p>
      </dgm:t>
    </dgm:pt>
    <dgm:pt modelId="{799F41EA-DBA3-459F-966A-DF8189D569A8}">
      <dgm:prSet custT="1"/>
      <dgm:spPr/>
      <dgm:t>
        <a:bodyPr/>
        <a:lstStyle/>
        <a:p>
          <a:pPr algn="ctr" rtl="0"/>
          <a:endParaRPr lang="en-US" sz="3600" dirty="0"/>
        </a:p>
      </dgm:t>
      <dgm:extLst>
        <a:ext uri="{E40237B7-FDA0-4F09-8148-C483321AD2D9}">
          <dgm14:cNvPr xmlns:dgm14="http://schemas.microsoft.com/office/drawing/2010/diagram" xmlns="" id="0" name="" descr="New Arrangement&#10;Updated Terminology&#10;Greater Specificity&#10;"/>
        </a:ext>
      </dgm:extLst>
    </dgm:pt>
    <dgm:pt modelId="{9E9B1B4B-9BAD-47FF-9113-6F5BB3FBCD00}" type="parTrans" cxnId="{4F9A7517-AA70-42E0-871F-2C1C2F5ECF95}">
      <dgm:prSet/>
      <dgm:spPr/>
      <dgm:t>
        <a:bodyPr/>
        <a:lstStyle/>
        <a:p>
          <a:pPr algn="ctr"/>
          <a:endParaRPr lang="en-US" sz="3600"/>
        </a:p>
      </dgm:t>
    </dgm:pt>
    <dgm:pt modelId="{0BABCBE1-79F8-44BD-AF31-EDBB08185F18}" type="sibTrans" cxnId="{4F9A7517-AA70-42E0-871F-2C1C2F5ECF95}">
      <dgm:prSet/>
      <dgm:spPr/>
      <dgm:t>
        <a:bodyPr/>
        <a:lstStyle/>
        <a:p>
          <a:pPr algn="ctr"/>
          <a:endParaRPr lang="en-US" sz="3600"/>
        </a:p>
      </dgm:t>
    </dgm:pt>
    <dgm:pt modelId="{5D6BD164-8DF2-40CA-98DD-FDF2A34D4E28}" type="pres">
      <dgm:prSet presAssocID="{E7F0A70E-D588-4CF4-8238-EBE4059E9F8C}" presName="linear" presStyleCnt="0">
        <dgm:presLayoutVars>
          <dgm:animLvl val="lvl"/>
          <dgm:resizeHandles val="exact"/>
        </dgm:presLayoutVars>
      </dgm:prSet>
      <dgm:spPr/>
      <dgm:t>
        <a:bodyPr/>
        <a:lstStyle/>
        <a:p>
          <a:endParaRPr lang="en-US"/>
        </a:p>
      </dgm:t>
    </dgm:pt>
    <dgm:pt modelId="{B0325501-A856-4A14-8E62-519BEAD0919F}" type="pres">
      <dgm:prSet presAssocID="{53FC03A1-8063-46BA-A4A7-152B70A040FA}" presName="parentText" presStyleLbl="node1" presStyleIdx="0" presStyleCnt="3">
        <dgm:presLayoutVars>
          <dgm:chMax val="0"/>
          <dgm:bulletEnabled val="1"/>
        </dgm:presLayoutVars>
      </dgm:prSet>
      <dgm:spPr/>
      <dgm:t>
        <a:bodyPr/>
        <a:lstStyle/>
        <a:p>
          <a:endParaRPr lang="en-US"/>
        </a:p>
      </dgm:t>
    </dgm:pt>
    <dgm:pt modelId="{7B9BA659-CA63-41A3-8E9B-1210283CE0D1}" type="pres">
      <dgm:prSet presAssocID="{E11582D5-4CB0-4B2A-B9FD-B131EA3A3DE8}" presName="spacer" presStyleCnt="0"/>
      <dgm:spPr/>
    </dgm:pt>
    <dgm:pt modelId="{138F40D5-DA9B-481F-B84F-FD32ED15270E}" type="pres">
      <dgm:prSet presAssocID="{2022B62F-D435-4DD1-85EB-29FD4C52D2A1}" presName="parentText" presStyleLbl="node1" presStyleIdx="1" presStyleCnt="3">
        <dgm:presLayoutVars>
          <dgm:chMax val="0"/>
          <dgm:bulletEnabled val="1"/>
        </dgm:presLayoutVars>
      </dgm:prSet>
      <dgm:spPr/>
      <dgm:t>
        <a:bodyPr/>
        <a:lstStyle/>
        <a:p>
          <a:endParaRPr lang="en-US"/>
        </a:p>
      </dgm:t>
    </dgm:pt>
    <dgm:pt modelId="{88AA4E4A-C314-404A-999A-76938B653BF1}" type="pres">
      <dgm:prSet presAssocID="{B538BB27-BB12-439C-9C2F-8925EB45B671}" presName="spacer" presStyleCnt="0"/>
      <dgm:spPr/>
    </dgm:pt>
    <dgm:pt modelId="{BCA72D92-8A44-4AB0-91F2-2780154E466D}" type="pres">
      <dgm:prSet presAssocID="{5C5DF8E1-7B16-4AD8-B685-6AD7CCDB4492}" presName="parentText" presStyleLbl="node1" presStyleIdx="2" presStyleCnt="3">
        <dgm:presLayoutVars>
          <dgm:chMax val="0"/>
          <dgm:bulletEnabled val="1"/>
        </dgm:presLayoutVars>
      </dgm:prSet>
      <dgm:spPr/>
      <dgm:t>
        <a:bodyPr/>
        <a:lstStyle/>
        <a:p>
          <a:endParaRPr lang="en-US"/>
        </a:p>
      </dgm:t>
    </dgm:pt>
    <dgm:pt modelId="{C2BDA116-2269-41AE-8213-12E4B6512C62}" type="pres">
      <dgm:prSet presAssocID="{5C5DF8E1-7B16-4AD8-B685-6AD7CCDB4492}" presName="childText" presStyleLbl="revTx" presStyleIdx="0" presStyleCnt="1">
        <dgm:presLayoutVars>
          <dgm:bulletEnabled val="1"/>
        </dgm:presLayoutVars>
      </dgm:prSet>
      <dgm:spPr/>
      <dgm:t>
        <a:bodyPr/>
        <a:lstStyle/>
        <a:p>
          <a:endParaRPr lang="en-US"/>
        </a:p>
      </dgm:t>
    </dgm:pt>
  </dgm:ptLst>
  <dgm:cxnLst>
    <dgm:cxn modelId="{DAC9AC48-5FCF-4378-809E-7C22AC9D062E}" type="presOf" srcId="{799F41EA-DBA3-459F-966A-DF8189D569A8}" destId="{C2BDA116-2269-41AE-8213-12E4B6512C62}" srcOrd="0" destOrd="0" presId="urn:microsoft.com/office/officeart/2005/8/layout/vList2"/>
    <dgm:cxn modelId="{4F9A7517-AA70-42E0-871F-2C1C2F5ECF95}" srcId="{5C5DF8E1-7B16-4AD8-B685-6AD7CCDB4492}" destId="{799F41EA-DBA3-459F-966A-DF8189D569A8}" srcOrd="0" destOrd="0" parTransId="{9E9B1B4B-9BAD-47FF-9113-6F5BB3FBCD00}" sibTransId="{0BABCBE1-79F8-44BD-AF31-EDBB08185F18}"/>
    <dgm:cxn modelId="{676F7EAD-47C0-47A0-8B68-CBC44083273A}" type="presOf" srcId="{E7F0A70E-D588-4CF4-8238-EBE4059E9F8C}" destId="{5D6BD164-8DF2-40CA-98DD-FDF2A34D4E28}" srcOrd="0" destOrd="0" presId="urn:microsoft.com/office/officeart/2005/8/layout/vList2"/>
    <dgm:cxn modelId="{547F78DB-DED8-4B04-8AE5-DC145B9FA2ED}" srcId="{E7F0A70E-D588-4CF4-8238-EBE4059E9F8C}" destId="{53FC03A1-8063-46BA-A4A7-152B70A040FA}" srcOrd="0" destOrd="0" parTransId="{101F8BC2-FB28-4C35-A11B-089257E15266}" sibTransId="{E11582D5-4CB0-4B2A-B9FD-B131EA3A3DE8}"/>
    <dgm:cxn modelId="{5B011961-82FB-42C7-A856-134141B71904}" type="presOf" srcId="{5C5DF8E1-7B16-4AD8-B685-6AD7CCDB4492}" destId="{BCA72D92-8A44-4AB0-91F2-2780154E466D}" srcOrd="0" destOrd="0" presId="urn:microsoft.com/office/officeart/2005/8/layout/vList2"/>
    <dgm:cxn modelId="{22557409-06DE-4F06-9FF1-B3ECD565C8F0}" type="presOf" srcId="{2022B62F-D435-4DD1-85EB-29FD4C52D2A1}" destId="{138F40D5-DA9B-481F-B84F-FD32ED15270E}" srcOrd="0" destOrd="0" presId="urn:microsoft.com/office/officeart/2005/8/layout/vList2"/>
    <dgm:cxn modelId="{A0FBD5B6-490F-4CFD-83D8-7E938F598B60}" srcId="{E7F0A70E-D588-4CF4-8238-EBE4059E9F8C}" destId="{2022B62F-D435-4DD1-85EB-29FD4C52D2A1}" srcOrd="1" destOrd="0" parTransId="{7447A357-8A0C-4391-9667-FEE13A562935}" sibTransId="{B538BB27-BB12-439C-9C2F-8925EB45B671}"/>
    <dgm:cxn modelId="{8E7A7393-3D4A-421F-9CDF-5D0E15D836AC}" type="presOf" srcId="{53FC03A1-8063-46BA-A4A7-152B70A040FA}" destId="{B0325501-A856-4A14-8E62-519BEAD0919F}" srcOrd="0" destOrd="0" presId="urn:microsoft.com/office/officeart/2005/8/layout/vList2"/>
    <dgm:cxn modelId="{725B0E0F-D540-4321-93AB-A39CA96E490F}" srcId="{E7F0A70E-D588-4CF4-8238-EBE4059E9F8C}" destId="{5C5DF8E1-7B16-4AD8-B685-6AD7CCDB4492}" srcOrd="2" destOrd="0" parTransId="{0F6127F2-695F-45B4-B773-1270AF35245D}" sibTransId="{3CCCBFDD-540C-496E-81A3-CF3F090A2D41}"/>
    <dgm:cxn modelId="{034EE98D-04D7-4F3D-853E-08DBAAAA49C8}" type="presParOf" srcId="{5D6BD164-8DF2-40CA-98DD-FDF2A34D4E28}" destId="{B0325501-A856-4A14-8E62-519BEAD0919F}" srcOrd="0" destOrd="0" presId="urn:microsoft.com/office/officeart/2005/8/layout/vList2"/>
    <dgm:cxn modelId="{ACB35B7D-ACB1-40D7-87CB-34DD2D614DF8}" type="presParOf" srcId="{5D6BD164-8DF2-40CA-98DD-FDF2A34D4E28}" destId="{7B9BA659-CA63-41A3-8E9B-1210283CE0D1}" srcOrd="1" destOrd="0" presId="urn:microsoft.com/office/officeart/2005/8/layout/vList2"/>
    <dgm:cxn modelId="{3B24F057-D36A-4157-A49E-D009EA221F2C}" type="presParOf" srcId="{5D6BD164-8DF2-40CA-98DD-FDF2A34D4E28}" destId="{138F40D5-DA9B-481F-B84F-FD32ED15270E}" srcOrd="2" destOrd="0" presId="urn:microsoft.com/office/officeart/2005/8/layout/vList2"/>
    <dgm:cxn modelId="{14CD4F97-DD33-4677-9E9E-AFFC20AAFFF0}" type="presParOf" srcId="{5D6BD164-8DF2-40CA-98DD-FDF2A34D4E28}" destId="{88AA4E4A-C314-404A-999A-76938B653BF1}" srcOrd="3" destOrd="0" presId="urn:microsoft.com/office/officeart/2005/8/layout/vList2"/>
    <dgm:cxn modelId="{061EC078-C164-436C-9303-5FE6AB3822FA}" type="presParOf" srcId="{5D6BD164-8DF2-40CA-98DD-FDF2A34D4E28}" destId="{BCA72D92-8A44-4AB0-91F2-2780154E466D}" srcOrd="4" destOrd="0" presId="urn:microsoft.com/office/officeart/2005/8/layout/vList2"/>
    <dgm:cxn modelId="{F7713DAA-0AB5-41DE-8E0A-E11E4B2F2A66}" type="presParOf" srcId="{5D6BD164-8DF2-40CA-98DD-FDF2A34D4E28}" destId="{C2BDA116-2269-41AE-8213-12E4B6512C62}"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75DC57-4089-4412-B61B-13BE57798227}" type="doc">
      <dgm:prSet loTypeId="urn:microsoft.com/office/officeart/2005/8/layout/hList6" loCatId="list" qsTypeId="urn:microsoft.com/office/officeart/2005/8/quickstyle/simple5" qsCatId="simple" csTypeId="urn:microsoft.com/office/officeart/2005/8/colors/accent1_2" csCatId="accent1" phldr="1"/>
      <dgm:spPr/>
      <dgm:t>
        <a:bodyPr/>
        <a:lstStyle/>
        <a:p>
          <a:endParaRPr lang="en-US"/>
        </a:p>
      </dgm:t>
    </dgm:pt>
    <dgm:pt modelId="{6B690F54-C88F-4CF8-9B40-20B64C6AC488}">
      <dgm:prSet/>
      <dgm:spPr>
        <a:solidFill>
          <a:srgbClr val="33CC33"/>
        </a:solidFill>
      </dgm:spPr>
      <dgm:t>
        <a:bodyPr/>
        <a:lstStyle/>
        <a:p>
          <a:pPr rtl="0"/>
          <a:r>
            <a:rPr lang="en-US" dirty="0" smtClean="0"/>
            <a:t>Cleft palate involving both the </a:t>
          </a:r>
          <a:r>
            <a:rPr lang="en-US" dirty="0" smtClean="0">
              <a:solidFill>
                <a:schemeClr val="tx1"/>
              </a:solidFill>
            </a:rPr>
            <a:t>soft and hard palate</a:t>
          </a:r>
          <a:r>
            <a:rPr lang="en-US" dirty="0" smtClean="0"/>
            <a:t>, with </a:t>
          </a:r>
          <a:r>
            <a:rPr lang="en-US" dirty="0" smtClean="0">
              <a:solidFill>
                <a:schemeClr val="tx1"/>
              </a:solidFill>
            </a:rPr>
            <a:t>bilateral cleft lip</a:t>
          </a:r>
          <a:r>
            <a:rPr lang="en-US" dirty="0" smtClean="0"/>
            <a:t>.  What is the correct diagnosis code(s)?</a:t>
          </a:r>
          <a:endParaRPr lang="en-US" dirty="0"/>
        </a:p>
      </dgm:t>
      <dgm:extLst>
        <a:ext uri="{E40237B7-FDA0-4F09-8148-C483321AD2D9}">
          <dgm14:cNvPr xmlns:dgm14="http://schemas.microsoft.com/office/drawing/2010/diagram" xmlns="" id="0" name="" descr="Cleft palate involving both the soft and hard palate, with bilateral cleft lip.  What is the correct diagnosis code(s)?&#10;"/>
        </a:ext>
      </dgm:extLst>
    </dgm:pt>
    <dgm:pt modelId="{95B28553-1E60-47D5-8644-A174FBF7A447}" type="parTrans" cxnId="{58DEDCAB-5D10-4DD8-B613-438C31D74D06}">
      <dgm:prSet/>
      <dgm:spPr/>
      <dgm:t>
        <a:bodyPr/>
        <a:lstStyle/>
        <a:p>
          <a:endParaRPr lang="en-US"/>
        </a:p>
      </dgm:t>
    </dgm:pt>
    <dgm:pt modelId="{ACBAD8F9-DDC6-44ED-9E3D-B59894A09264}" type="sibTrans" cxnId="{58DEDCAB-5D10-4DD8-B613-438C31D74D06}">
      <dgm:prSet/>
      <dgm:spPr/>
      <dgm:t>
        <a:bodyPr/>
        <a:lstStyle/>
        <a:p>
          <a:endParaRPr lang="en-US"/>
        </a:p>
      </dgm:t>
    </dgm:pt>
    <dgm:pt modelId="{D2D9B048-FBB6-4D86-AD40-76FC67B03E3C}" type="pres">
      <dgm:prSet presAssocID="{CA75DC57-4089-4412-B61B-13BE57798227}" presName="Name0" presStyleCnt="0">
        <dgm:presLayoutVars>
          <dgm:dir/>
          <dgm:resizeHandles val="exact"/>
        </dgm:presLayoutVars>
      </dgm:prSet>
      <dgm:spPr/>
      <dgm:t>
        <a:bodyPr/>
        <a:lstStyle/>
        <a:p>
          <a:endParaRPr lang="en-US"/>
        </a:p>
      </dgm:t>
    </dgm:pt>
    <dgm:pt modelId="{03423947-79C0-485F-8529-163E4CC5C308}" type="pres">
      <dgm:prSet presAssocID="{6B690F54-C88F-4CF8-9B40-20B64C6AC488}" presName="node" presStyleLbl="node1" presStyleIdx="0" presStyleCnt="1">
        <dgm:presLayoutVars>
          <dgm:bulletEnabled val="1"/>
        </dgm:presLayoutVars>
      </dgm:prSet>
      <dgm:spPr/>
      <dgm:t>
        <a:bodyPr/>
        <a:lstStyle/>
        <a:p>
          <a:endParaRPr lang="en-US"/>
        </a:p>
      </dgm:t>
    </dgm:pt>
  </dgm:ptLst>
  <dgm:cxnLst>
    <dgm:cxn modelId="{58DEDCAB-5D10-4DD8-B613-438C31D74D06}" srcId="{CA75DC57-4089-4412-B61B-13BE57798227}" destId="{6B690F54-C88F-4CF8-9B40-20B64C6AC488}" srcOrd="0" destOrd="0" parTransId="{95B28553-1E60-47D5-8644-A174FBF7A447}" sibTransId="{ACBAD8F9-DDC6-44ED-9E3D-B59894A09264}"/>
    <dgm:cxn modelId="{8873AFE0-A8A2-4EE2-88DA-E9D3CFD07CFC}" type="presOf" srcId="{6B690F54-C88F-4CF8-9B40-20B64C6AC488}" destId="{03423947-79C0-485F-8529-163E4CC5C308}" srcOrd="0" destOrd="0" presId="urn:microsoft.com/office/officeart/2005/8/layout/hList6"/>
    <dgm:cxn modelId="{C0968BF6-ED4C-430D-ADDB-2842C2559B68}" type="presOf" srcId="{CA75DC57-4089-4412-B61B-13BE57798227}" destId="{D2D9B048-FBB6-4D86-AD40-76FC67B03E3C}" srcOrd="0" destOrd="0" presId="urn:microsoft.com/office/officeart/2005/8/layout/hList6"/>
    <dgm:cxn modelId="{313E40BA-3BF7-4213-AA8A-67BBBB53C33D}" type="presParOf" srcId="{D2D9B048-FBB6-4D86-AD40-76FC67B03E3C}" destId="{03423947-79C0-485F-8529-163E4CC5C308}" srcOrd="0"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4DF822-9DD2-474C-B5E7-473E98CD72AC}" type="doc">
      <dgm:prSet loTypeId="urn:microsoft.com/office/officeart/2005/8/layout/hList3" loCatId="list" qsTypeId="urn:microsoft.com/office/officeart/2005/8/quickstyle/3d2" qsCatId="3D" csTypeId="urn:microsoft.com/office/officeart/2005/8/colors/accent2_1" csCatId="accent2" phldr="1"/>
      <dgm:spPr/>
      <dgm:t>
        <a:bodyPr/>
        <a:lstStyle/>
        <a:p>
          <a:endParaRPr lang="en-US"/>
        </a:p>
      </dgm:t>
    </dgm:pt>
    <dgm:pt modelId="{98093F85-BA8F-4569-8E17-1E7CE0330C4E}">
      <dgm:prSet phldrT="[Text]"/>
      <dgm:spPr/>
      <dgm:t>
        <a:bodyPr/>
        <a:lstStyle/>
        <a:p>
          <a:r>
            <a:rPr lang="en-US" b="1" dirty="0" smtClean="0"/>
            <a:t>Chapter 18: Symptoms, signs, and abnormal clinical and laboratory findings, not elsewhere classified (R00-R99)</a:t>
          </a:r>
          <a:endParaRPr lang="en-US" b="1" dirty="0"/>
        </a:p>
      </dgm:t>
      <dgm:extLst>
        <a:ext uri="{E40237B7-FDA0-4F09-8148-C483321AD2D9}">
          <dgm14:cNvPr xmlns:dgm14="http://schemas.microsoft.com/office/drawing/2010/diagram" xmlns="" id="0" name="" descr="Chapter 18: Symptoms, signs, and abnormal clinical and laboratory findings, not elsewhere classified (R00-R99)&#10;"/>
        </a:ext>
      </dgm:extLst>
    </dgm:pt>
    <dgm:pt modelId="{38F220AF-8182-4634-8BED-AD0C3FDBD035}" type="parTrans" cxnId="{E54C73B2-9A00-42F9-90F8-2117B33DE9DE}">
      <dgm:prSet/>
      <dgm:spPr/>
      <dgm:t>
        <a:bodyPr/>
        <a:lstStyle/>
        <a:p>
          <a:endParaRPr lang="en-US"/>
        </a:p>
      </dgm:t>
    </dgm:pt>
    <dgm:pt modelId="{4A173119-2C34-4593-B965-6158FE0BD5CC}" type="sibTrans" cxnId="{E54C73B2-9A00-42F9-90F8-2117B33DE9DE}">
      <dgm:prSet/>
      <dgm:spPr/>
      <dgm:t>
        <a:bodyPr/>
        <a:lstStyle/>
        <a:p>
          <a:endParaRPr lang="en-US"/>
        </a:p>
      </dgm:t>
    </dgm:pt>
    <dgm:pt modelId="{BCBB6DC5-4A34-4D96-8730-BB6C8714ED07}">
      <dgm:prSet phldrT="[Text]"/>
      <dgm:spPr/>
      <dgm:t>
        <a:bodyPr/>
        <a:lstStyle/>
        <a:p>
          <a:r>
            <a:rPr lang="en-US" b="1" dirty="0" smtClean="0">
              <a:solidFill>
                <a:schemeClr val="accent2">
                  <a:lumMod val="50000"/>
                </a:schemeClr>
              </a:solidFill>
            </a:rPr>
            <a:t>Organizational changes</a:t>
          </a:r>
          <a:endParaRPr lang="en-US" b="1" dirty="0">
            <a:solidFill>
              <a:schemeClr val="accent2">
                <a:lumMod val="50000"/>
              </a:schemeClr>
            </a:solidFill>
          </a:endParaRPr>
        </a:p>
      </dgm:t>
      <dgm:extLst>
        <a:ext uri="{E40237B7-FDA0-4F09-8148-C483321AD2D9}">
          <dgm14:cNvPr xmlns:dgm14="http://schemas.microsoft.com/office/drawing/2010/diagram" xmlns="" id="0" name="" descr="Organizational changes&#10;"/>
        </a:ext>
      </dgm:extLst>
    </dgm:pt>
    <dgm:pt modelId="{CA01AF1B-B25F-491C-9990-8159A21189F0}" type="parTrans" cxnId="{ACE93538-A251-442A-96CC-0955F7F43309}">
      <dgm:prSet/>
      <dgm:spPr/>
      <dgm:t>
        <a:bodyPr/>
        <a:lstStyle/>
        <a:p>
          <a:endParaRPr lang="en-US"/>
        </a:p>
      </dgm:t>
    </dgm:pt>
    <dgm:pt modelId="{94B30CEB-7A9D-4359-86DD-EB412FA08E72}" type="sibTrans" cxnId="{ACE93538-A251-442A-96CC-0955F7F43309}">
      <dgm:prSet/>
      <dgm:spPr/>
      <dgm:t>
        <a:bodyPr/>
        <a:lstStyle/>
        <a:p>
          <a:endParaRPr lang="en-US"/>
        </a:p>
      </dgm:t>
    </dgm:pt>
    <dgm:pt modelId="{281A8AE3-C368-4270-8A67-FC3EEE87DDFB}">
      <dgm:prSet phldrT="[Text]"/>
      <dgm:spPr/>
      <dgm:t>
        <a:bodyPr/>
        <a:lstStyle/>
        <a:p>
          <a:r>
            <a:rPr lang="en-US" b="1" dirty="0" smtClean="0">
              <a:solidFill>
                <a:schemeClr val="accent2">
                  <a:lumMod val="50000"/>
                </a:schemeClr>
              </a:solidFill>
            </a:rPr>
            <a:t>Classification changes</a:t>
          </a:r>
          <a:endParaRPr lang="en-US" b="1" dirty="0">
            <a:solidFill>
              <a:schemeClr val="accent2">
                <a:lumMod val="50000"/>
              </a:schemeClr>
            </a:solidFill>
          </a:endParaRPr>
        </a:p>
      </dgm:t>
      <dgm:extLst>
        <a:ext uri="{E40237B7-FDA0-4F09-8148-C483321AD2D9}">
          <dgm14:cNvPr xmlns:dgm14="http://schemas.microsoft.com/office/drawing/2010/diagram" xmlns="" id="0" name="" descr="Classification changes&#10;"/>
        </a:ext>
      </dgm:extLst>
    </dgm:pt>
    <dgm:pt modelId="{B71C4F68-CCC0-470A-B534-D90FEAC6AEA4}" type="parTrans" cxnId="{3AB31FD7-74C5-444E-A953-B5F33CC10884}">
      <dgm:prSet/>
      <dgm:spPr/>
      <dgm:t>
        <a:bodyPr/>
        <a:lstStyle/>
        <a:p>
          <a:endParaRPr lang="en-US"/>
        </a:p>
      </dgm:t>
    </dgm:pt>
    <dgm:pt modelId="{649C48C8-258B-4BB2-B47E-40B3777CB2C0}" type="sibTrans" cxnId="{3AB31FD7-74C5-444E-A953-B5F33CC10884}">
      <dgm:prSet/>
      <dgm:spPr/>
      <dgm:t>
        <a:bodyPr/>
        <a:lstStyle/>
        <a:p>
          <a:endParaRPr lang="en-US"/>
        </a:p>
      </dgm:t>
    </dgm:pt>
    <dgm:pt modelId="{D05D9FCA-CA31-4DD0-90C4-D6F339AEE976}">
      <dgm:prSet phldrT="[Text]"/>
      <dgm:spPr/>
      <dgm:t>
        <a:bodyPr/>
        <a:lstStyle/>
        <a:p>
          <a:r>
            <a:rPr lang="en-US" b="1" dirty="0" smtClean="0">
              <a:solidFill>
                <a:schemeClr val="accent2">
                  <a:lumMod val="50000"/>
                </a:schemeClr>
              </a:solidFill>
            </a:rPr>
            <a:t>New chapter specific guidelines</a:t>
          </a:r>
          <a:endParaRPr lang="en-US" b="1" dirty="0">
            <a:solidFill>
              <a:schemeClr val="accent2">
                <a:lumMod val="50000"/>
              </a:schemeClr>
            </a:solidFill>
          </a:endParaRPr>
        </a:p>
      </dgm:t>
      <dgm:extLst>
        <a:ext uri="{E40237B7-FDA0-4F09-8148-C483321AD2D9}">
          <dgm14:cNvPr xmlns:dgm14="http://schemas.microsoft.com/office/drawing/2010/diagram" xmlns="" id="0" name="" descr="New chapter specific guidelines&#10;"/>
        </a:ext>
      </dgm:extLst>
    </dgm:pt>
    <dgm:pt modelId="{7F34F735-748E-4240-BFC8-70B898B4366E}" type="parTrans" cxnId="{79C882DE-B7E1-42D7-B324-BC30515CDDC0}">
      <dgm:prSet/>
      <dgm:spPr/>
      <dgm:t>
        <a:bodyPr/>
        <a:lstStyle/>
        <a:p>
          <a:endParaRPr lang="en-US"/>
        </a:p>
      </dgm:t>
    </dgm:pt>
    <dgm:pt modelId="{A67EC748-C778-41D6-8265-9E0854BBCD0A}" type="sibTrans" cxnId="{79C882DE-B7E1-42D7-B324-BC30515CDDC0}">
      <dgm:prSet/>
      <dgm:spPr/>
      <dgm:t>
        <a:bodyPr/>
        <a:lstStyle/>
        <a:p>
          <a:endParaRPr lang="en-US"/>
        </a:p>
      </dgm:t>
    </dgm:pt>
    <dgm:pt modelId="{7507C20E-952D-4429-A0C9-A628A289E7DB}" type="pres">
      <dgm:prSet presAssocID="{6B4DF822-9DD2-474C-B5E7-473E98CD72AC}" presName="composite" presStyleCnt="0">
        <dgm:presLayoutVars>
          <dgm:chMax val="1"/>
          <dgm:dir/>
          <dgm:resizeHandles val="exact"/>
        </dgm:presLayoutVars>
      </dgm:prSet>
      <dgm:spPr/>
      <dgm:t>
        <a:bodyPr/>
        <a:lstStyle/>
        <a:p>
          <a:endParaRPr lang="en-US"/>
        </a:p>
      </dgm:t>
    </dgm:pt>
    <dgm:pt modelId="{82903B66-D0E9-4488-80BC-1BD43EB03D1D}" type="pres">
      <dgm:prSet presAssocID="{98093F85-BA8F-4569-8E17-1E7CE0330C4E}" presName="roof" presStyleLbl="dkBgShp" presStyleIdx="0" presStyleCnt="2" custLinFactNeighborX="-885"/>
      <dgm:spPr/>
      <dgm:t>
        <a:bodyPr/>
        <a:lstStyle/>
        <a:p>
          <a:endParaRPr lang="en-US"/>
        </a:p>
      </dgm:t>
    </dgm:pt>
    <dgm:pt modelId="{B4F7EB66-DD99-440E-A8F0-1D0FC31F10F0}" type="pres">
      <dgm:prSet presAssocID="{98093F85-BA8F-4569-8E17-1E7CE0330C4E}" presName="pillars" presStyleCnt="0"/>
      <dgm:spPr/>
      <dgm:t>
        <a:bodyPr/>
        <a:lstStyle/>
        <a:p>
          <a:endParaRPr lang="en-US"/>
        </a:p>
      </dgm:t>
    </dgm:pt>
    <dgm:pt modelId="{7162FE09-54AF-4208-ACBB-1AE2AE3F571D}" type="pres">
      <dgm:prSet presAssocID="{98093F85-BA8F-4569-8E17-1E7CE0330C4E}" presName="pillar1" presStyleLbl="node1" presStyleIdx="0" presStyleCnt="3">
        <dgm:presLayoutVars>
          <dgm:bulletEnabled val="1"/>
        </dgm:presLayoutVars>
      </dgm:prSet>
      <dgm:spPr/>
      <dgm:t>
        <a:bodyPr/>
        <a:lstStyle/>
        <a:p>
          <a:endParaRPr lang="en-US"/>
        </a:p>
      </dgm:t>
    </dgm:pt>
    <dgm:pt modelId="{B5EAC69C-065F-402C-ACC0-364495E197ED}" type="pres">
      <dgm:prSet presAssocID="{281A8AE3-C368-4270-8A67-FC3EEE87DDFB}" presName="pillarX" presStyleLbl="node1" presStyleIdx="1" presStyleCnt="3">
        <dgm:presLayoutVars>
          <dgm:bulletEnabled val="1"/>
        </dgm:presLayoutVars>
      </dgm:prSet>
      <dgm:spPr/>
      <dgm:t>
        <a:bodyPr/>
        <a:lstStyle/>
        <a:p>
          <a:endParaRPr lang="en-US"/>
        </a:p>
      </dgm:t>
    </dgm:pt>
    <dgm:pt modelId="{2274CC20-23F4-4122-AB0F-C58143EE967D}" type="pres">
      <dgm:prSet presAssocID="{D05D9FCA-CA31-4DD0-90C4-D6F339AEE976}" presName="pillarX" presStyleLbl="node1" presStyleIdx="2" presStyleCnt="3">
        <dgm:presLayoutVars>
          <dgm:bulletEnabled val="1"/>
        </dgm:presLayoutVars>
      </dgm:prSet>
      <dgm:spPr/>
      <dgm:t>
        <a:bodyPr/>
        <a:lstStyle/>
        <a:p>
          <a:endParaRPr lang="en-US"/>
        </a:p>
      </dgm:t>
    </dgm:pt>
    <dgm:pt modelId="{70B13BEE-FC06-4709-902F-6A76D26AFB2C}" type="pres">
      <dgm:prSet presAssocID="{98093F85-BA8F-4569-8E17-1E7CE0330C4E}" presName="base" presStyleLbl="dkBgShp" presStyleIdx="1" presStyleCnt="2"/>
      <dgm:spPr/>
      <dgm:t>
        <a:bodyPr/>
        <a:lstStyle/>
        <a:p>
          <a:endParaRPr lang="en-US"/>
        </a:p>
      </dgm:t>
    </dgm:pt>
  </dgm:ptLst>
  <dgm:cxnLst>
    <dgm:cxn modelId="{33E304F8-DCEA-4D14-BE15-EF029A352E3B}" type="presOf" srcId="{281A8AE3-C368-4270-8A67-FC3EEE87DDFB}" destId="{B5EAC69C-065F-402C-ACC0-364495E197ED}" srcOrd="0" destOrd="0" presId="urn:microsoft.com/office/officeart/2005/8/layout/hList3"/>
    <dgm:cxn modelId="{280DA482-0525-4171-BC61-11448F7E5C9D}" type="presOf" srcId="{BCBB6DC5-4A34-4D96-8730-BB6C8714ED07}" destId="{7162FE09-54AF-4208-ACBB-1AE2AE3F571D}" srcOrd="0" destOrd="0" presId="urn:microsoft.com/office/officeart/2005/8/layout/hList3"/>
    <dgm:cxn modelId="{B5623076-EA1E-44BA-A936-0436D77299B1}" type="presOf" srcId="{6B4DF822-9DD2-474C-B5E7-473E98CD72AC}" destId="{7507C20E-952D-4429-A0C9-A628A289E7DB}" srcOrd="0" destOrd="0" presId="urn:microsoft.com/office/officeart/2005/8/layout/hList3"/>
    <dgm:cxn modelId="{E54C73B2-9A00-42F9-90F8-2117B33DE9DE}" srcId="{6B4DF822-9DD2-474C-B5E7-473E98CD72AC}" destId="{98093F85-BA8F-4569-8E17-1E7CE0330C4E}" srcOrd="0" destOrd="0" parTransId="{38F220AF-8182-4634-8BED-AD0C3FDBD035}" sibTransId="{4A173119-2C34-4593-B965-6158FE0BD5CC}"/>
    <dgm:cxn modelId="{ACE93538-A251-442A-96CC-0955F7F43309}" srcId="{98093F85-BA8F-4569-8E17-1E7CE0330C4E}" destId="{BCBB6DC5-4A34-4D96-8730-BB6C8714ED07}" srcOrd="0" destOrd="0" parTransId="{CA01AF1B-B25F-491C-9990-8159A21189F0}" sibTransId="{94B30CEB-7A9D-4359-86DD-EB412FA08E72}"/>
    <dgm:cxn modelId="{3AB31FD7-74C5-444E-A953-B5F33CC10884}" srcId="{98093F85-BA8F-4569-8E17-1E7CE0330C4E}" destId="{281A8AE3-C368-4270-8A67-FC3EEE87DDFB}" srcOrd="1" destOrd="0" parTransId="{B71C4F68-CCC0-470A-B534-D90FEAC6AEA4}" sibTransId="{649C48C8-258B-4BB2-B47E-40B3777CB2C0}"/>
    <dgm:cxn modelId="{CBCFC486-5E9B-43AA-9262-A633B8E628E8}" type="presOf" srcId="{98093F85-BA8F-4569-8E17-1E7CE0330C4E}" destId="{82903B66-D0E9-4488-80BC-1BD43EB03D1D}" srcOrd="0" destOrd="0" presId="urn:microsoft.com/office/officeart/2005/8/layout/hList3"/>
    <dgm:cxn modelId="{6CDA04BE-CE60-4118-93EE-FF8EB5CEA312}" type="presOf" srcId="{D05D9FCA-CA31-4DD0-90C4-D6F339AEE976}" destId="{2274CC20-23F4-4122-AB0F-C58143EE967D}" srcOrd="0" destOrd="0" presId="urn:microsoft.com/office/officeart/2005/8/layout/hList3"/>
    <dgm:cxn modelId="{79C882DE-B7E1-42D7-B324-BC30515CDDC0}" srcId="{98093F85-BA8F-4569-8E17-1E7CE0330C4E}" destId="{D05D9FCA-CA31-4DD0-90C4-D6F339AEE976}" srcOrd="2" destOrd="0" parTransId="{7F34F735-748E-4240-BFC8-70B898B4366E}" sibTransId="{A67EC748-C778-41D6-8265-9E0854BBCD0A}"/>
    <dgm:cxn modelId="{835BF0A4-4B5C-4390-8F25-91D685A3FB91}" type="presParOf" srcId="{7507C20E-952D-4429-A0C9-A628A289E7DB}" destId="{82903B66-D0E9-4488-80BC-1BD43EB03D1D}" srcOrd="0" destOrd="0" presId="urn:microsoft.com/office/officeart/2005/8/layout/hList3"/>
    <dgm:cxn modelId="{1247867B-9FAB-4579-8A29-7A6FF3E964FE}" type="presParOf" srcId="{7507C20E-952D-4429-A0C9-A628A289E7DB}" destId="{B4F7EB66-DD99-440E-A8F0-1D0FC31F10F0}" srcOrd="1" destOrd="0" presId="urn:microsoft.com/office/officeart/2005/8/layout/hList3"/>
    <dgm:cxn modelId="{A9EB1E65-B01F-42D3-901F-52FDADE90F69}" type="presParOf" srcId="{B4F7EB66-DD99-440E-A8F0-1D0FC31F10F0}" destId="{7162FE09-54AF-4208-ACBB-1AE2AE3F571D}" srcOrd="0" destOrd="0" presId="urn:microsoft.com/office/officeart/2005/8/layout/hList3"/>
    <dgm:cxn modelId="{FFA8E575-6109-4D40-B785-6C8AB28C583A}" type="presParOf" srcId="{B4F7EB66-DD99-440E-A8F0-1D0FC31F10F0}" destId="{B5EAC69C-065F-402C-ACC0-364495E197ED}" srcOrd="1" destOrd="0" presId="urn:microsoft.com/office/officeart/2005/8/layout/hList3"/>
    <dgm:cxn modelId="{1FAF89EE-0585-4401-AD5F-2F4F49589DBF}" type="presParOf" srcId="{B4F7EB66-DD99-440E-A8F0-1D0FC31F10F0}" destId="{2274CC20-23F4-4122-AB0F-C58143EE967D}" srcOrd="2" destOrd="0" presId="urn:microsoft.com/office/officeart/2005/8/layout/hList3"/>
    <dgm:cxn modelId="{7054D6AF-DE19-45A6-BDE1-E3D06007F44C}" type="presParOf" srcId="{7507C20E-952D-4429-A0C9-A628A289E7DB}" destId="{70B13BEE-FC06-4709-902F-6A76D26AFB2C}"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D5451C-7385-4EE9-90C7-03203A9BD841}" type="doc">
      <dgm:prSet loTypeId="urn:microsoft.com/office/officeart/2009/3/layout/SnapshotPictureList" loCatId="picture" qsTypeId="urn:microsoft.com/office/officeart/2005/8/quickstyle/simple1" qsCatId="simple" csTypeId="urn:microsoft.com/office/officeart/2005/8/colors/accent2_1" csCatId="accent2" phldr="1"/>
      <dgm:spPr/>
      <dgm:t>
        <a:bodyPr/>
        <a:lstStyle/>
        <a:p>
          <a:endParaRPr lang="en-US"/>
        </a:p>
      </dgm:t>
    </dgm:pt>
    <dgm:pt modelId="{F2D5A674-8FFB-40B6-A292-E823F79293B7}">
      <dgm:prSet phldrT="[Text]" phldr="1"/>
      <dgm:spPr/>
      <dgm:t>
        <a:bodyPr/>
        <a:lstStyle/>
        <a:p>
          <a:endParaRPr lang="en-US" dirty="0"/>
        </a:p>
      </dgm:t>
    </dgm:pt>
    <dgm:pt modelId="{9D7182FB-81CA-46B9-8534-1C41D4CA089E}" type="parTrans" cxnId="{AD8CBE97-5282-42AD-87C9-4A06ACFBFF69}">
      <dgm:prSet/>
      <dgm:spPr/>
      <dgm:t>
        <a:bodyPr/>
        <a:lstStyle/>
        <a:p>
          <a:endParaRPr lang="en-US"/>
        </a:p>
      </dgm:t>
    </dgm:pt>
    <dgm:pt modelId="{7196BEAB-D6D4-476B-9DA4-7D556C3592DE}" type="sibTrans" cxnId="{AD8CBE97-5282-42AD-87C9-4A06ACFBFF69}">
      <dgm:prSet/>
      <dgm:spPr/>
      <dgm:t>
        <a:bodyPr/>
        <a:lstStyle/>
        <a:p>
          <a:endParaRPr lang="en-US"/>
        </a:p>
      </dgm:t>
    </dgm:pt>
    <dgm:pt modelId="{BD80FF89-7744-4853-930B-C30EAA21DDB7}">
      <dgm:prSet/>
      <dgm:spPr/>
      <dgm:t>
        <a:bodyPr anchor="ctr"/>
        <a:lstStyle/>
        <a:p>
          <a:pPr algn="ctr"/>
          <a:r>
            <a:rPr lang="en-US" dirty="0" smtClean="0"/>
            <a:t>SIRS</a:t>
          </a:r>
          <a:endParaRPr lang="en-US" dirty="0"/>
        </a:p>
      </dgm:t>
    </dgm:pt>
    <dgm:pt modelId="{D9B9CEFB-634A-484C-AD37-61475AEDC708}" type="sibTrans" cxnId="{94A7C3D2-F908-45BE-A150-29576B811F4C}">
      <dgm:prSet/>
      <dgm:spPr/>
      <dgm:t>
        <a:bodyPr/>
        <a:lstStyle/>
        <a:p>
          <a:endParaRPr lang="en-US"/>
        </a:p>
      </dgm:t>
    </dgm:pt>
    <dgm:pt modelId="{02B13241-1D0B-45D3-8458-503D3D47712B}" type="parTrans" cxnId="{94A7C3D2-F908-45BE-A150-29576B811F4C}">
      <dgm:prSet/>
      <dgm:spPr/>
      <dgm:t>
        <a:bodyPr/>
        <a:lstStyle/>
        <a:p>
          <a:endParaRPr lang="en-US"/>
        </a:p>
      </dgm:t>
    </dgm:pt>
    <dgm:pt modelId="{1F07F723-BD51-4D8F-8103-9D8CA8C2B50A}">
      <dgm:prSet phldrT="[Text]"/>
      <dgm:spPr/>
      <dgm:t>
        <a:bodyPr anchor="ctr"/>
        <a:lstStyle/>
        <a:p>
          <a:pPr algn="ctr"/>
          <a:r>
            <a:rPr lang="en-US" dirty="0" smtClean="0"/>
            <a:t>Hematuria</a:t>
          </a:r>
          <a:endParaRPr lang="en-US" dirty="0"/>
        </a:p>
      </dgm:t>
      <dgm:extLst>
        <a:ext uri="{E40237B7-FDA0-4F09-8148-C483321AD2D9}">
          <dgm14:cNvPr xmlns:dgm14="http://schemas.microsoft.com/office/drawing/2010/diagram" xmlns="" id="0" name="" descr="Hematuria&#10;SIRS&#10;"/>
        </a:ext>
      </dgm:extLst>
    </dgm:pt>
    <dgm:pt modelId="{310E4ED6-0353-496E-B574-19DAEBECFA63}" type="sibTrans" cxnId="{B16BB282-8A4C-497D-9218-156EFA0B700C}">
      <dgm:prSet/>
      <dgm:spPr/>
      <dgm:t>
        <a:bodyPr/>
        <a:lstStyle/>
        <a:p>
          <a:endParaRPr lang="en-US"/>
        </a:p>
      </dgm:t>
    </dgm:pt>
    <dgm:pt modelId="{29A34F47-8205-45D3-8254-BD60985B8254}" type="parTrans" cxnId="{B16BB282-8A4C-497D-9218-156EFA0B700C}">
      <dgm:prSet/>
      <dgm:spPr/>
      <dgm:t>
        <a:bodyPr/>
        <a:lstStyle/>
        <a:p>
          <a:endParaRPr lang="en-US"/>
        </a:p>
      </dgm:t>
    </dgm:pt>
    <dgm:pt modelId="{0DF330A3-7073-4218-B168-85C54B97DE9D}" type="pres">
      <dgm:prSet presAssocID="{B1D5451C-7385-4EE9-90C7-03203A9BD841}" presName="Name0" presStyleCnt="0">
        <dgm:presLayoutVars>
          <dgm:chMax/>
          <dgm:chPref/>
          <dgm:dir/>
          <dgm:animLvl val="lvl"/>
        </dgm:presLayoutVars>
      </dgm:prSet>
      <dgm:spPr/>
      <dgm:t>
        <a:bodyPr/>
        <a:lstStyle/>
        <a:p>
          <a:endParaRPr lang="en-US"/>
        </a:p>
      </dgm:t>
    </dgm:pt>
    <dgm:pt modelId="{ECECFDE2-FC12-4E55-8A86-36CC87D0E290}" type="pres">
      <dgm:prSet presAssocID="{F2D5A674-8FFB-40B6-A292-E823F79293B7}" presName="composite" presStyleCnt="0"/>
      <dgm:spPr/>
    </dgm:pt>
    <dgm:pt modelId="{4A40BD53-D649-4DBA-A2F9-41D699560BDC}" type="pres">
      <dgm:prSet presAssocID="{F2D5A674-8FFB-40B6-A292-E823F79293B7}" presName="ParentAccentShape" presStyleLbl="trBgShp" presStyleIdx="0" presStyleCnt="2"/>
      <dgm:spPr>
        <a:solidFill>
          <a:schemeClr val="accent2">
            <a:lumMod val="60000"/>
            <a:lumOff val="40000"/>
            <a:alpha val="97000"/>
          </a:schemeClr>
        </a:solidFill>
      </dgm:spPr>
    </dgm:pt>
    <dgm:pt modelId="{69523270-F0AD-4DAD-8F7B-974E041A7EC5}" type="pres">
      <dgm:prSet presAssocID="{F2D5A674-8FFB-40B6-A292-E823F79293B7}" presName="ParentText" presStyleLbl="revTx" presStyleIdx="0" presStyleCnt="2">
        <dgm:presLayoutVars>
          <dgm:chMax val="1"/>
          <dgm:chPref val="1"/>
          <dgm:bulletEnabled val="1"/>
        </dgm:presLayoutVars>
      </dgm:prSet>
      <dgm:spPr/>
      <dgm:t>
        <a:bodyPr/>
        <a:lstStyle/>
        <a:p>
          <a:endParaRPr lang="en-US"/>
        </a:p>
      </dgm:t>
    </dgm:pt>
    <dgm:pt modelId="{8312A725-C4CF-49A9-8C1F-CBC26BACAC23}" type="pres">
      <dgm:prSet presAssocID="{F2D5A674-8FFB-40B6-A292-E823F79293B7}" presName="ChildText" presStyleLbl="revTx" presStyleIdx="1" presStyleCnt="2">
        <dgm:presLayoutVars>
          <dgm:chMax val="0"/>
          <dgm:chPref val="0"/>
        </dgm:presLayoutVars>
      </dgm:prSet>
      <dgm:spPr/>
      <dgm:t>
        <a:bodyPr/>
        <a:lstStyle/>
        <a:p>
          <a:endParaRPr lang="en-US"/>
        </a:p>
      </dgm:t>
    </dgm:pt>
    <dgm:pt modelId="{C7AD90C3-D259-4DA2-9937-8C46BA87F12A}" type="pres">
      <dgm:prSet presAssocID="{F2D5A674-8FFB-40B6-A292-E823F79293B7}" presName="ChildAccentShape" presStyleLbl="trBgShp" presStyleIdx="1" presStyleCnt="2"/>
      <dgm:spPr>
        <a:solidFill>
          <a:schemeClr val="accent2">
            <a:lumMod val="60000"/>
            <a:lumOff val="40000"/>
            <a:alpha val="97000"/>
          </a:schemeClr>
        </a:solidFill>
      </dgm:spPr>
    </dgm:pt>
    <dgm:pt modelId="{AAD91E1E-7B11-43BD-8AE1-BB56BF831798}" type="pres">
      <dgm:prSet presAssocID="{F2D5A674-8FFB-40B6-A292-E823F79293B7}" presName="Image" presStyleLbl="alignImgPlace1" presStyleIdx="0" presStyleCnt="1" custScaleX="110665" custScaleY="92840" custLinFactNeighborX="2591" custLinFactNeighborY="697"/>
      <dgm:spPr>
        <a:blipFill dpi="0" rotWithShape="1">
          <a:blip xmlns:r="http://schemas.openxmlformats.org/officeDocument/2006/relationships" r:embed="rId1">
            <a:extLst>
              <a:ext uri="{28A0092B-C50C-407E-A947-70E740481C1C}">
                <a14:useLocalDpi xmlns:a14="http://schemas.microsoft.com/office/drawing/2010/main" xmlns="" val="0"/>
              </a:ext>
            </a:extLst>
          </a:blip>
          <a:srcRect/>
          <a:stretch>
            <a:fillRect l="1181" t="-13717" r="-1181" b="-92283"/>
          </a:stretch>
        </a:blipFill>
        <a:ln w="76200">
          <a:solidFill>
            <a:schemeClr val="accent2"/>
          </a:solidFill>
        </a:ln>
        <a:effectLst>
          <a:outerShdw blurRad="50800" dist="38100" algn="l" rotWithShape="0">
            <a:prstClr val="black">
              <a:alpha val="40000"/>
            </a:prstClr>
          </a:outerShdw>
        </a:effectLst>
        <a:scene3d>
          <a:camera prst="orthographicFront"/>
          <a:lightRig rig="threePt" dir="t"/>
        </a:scene3d>
        <a:sp3d>
          <a:bevelT/>
        </a:sp3d>
      </dgm:spPr>
      <dgm:extLst>
        <a:ext uri="{E40237B7-FDA0-4F09-8148-C483321AD2D9}">
          <dgm14:cNvPr xmlns:dgm14="http://schemas.microsoft.com/office/drawing/2010/diagram" xmlns="" id="0" name="" descr="blood and urine test vials"/>
        </a:ext>
      </dgm:extLst>
    </dgm:pt>
  </dgm:ptLst>
  <dgm:cxnLst>
    <dgm:cxn modelId="{AD8CBE97-5282-42AD-87C9-4A06ACFBFF69}" srcId="{B1D5451C-7385-4EE9-90C7-03203A9BD841}" destId="{F2D5A674-8FFB-40B6-A292-E823F79293B7}" srcOrd="0" destOrd="0" parTransId="{9D7182FB-81CA-46B9-8534-1C41D4CA089E}" sibTransId="{7196BEAB-D6D4-476B-9DA4-7D556C3592DE}"/>
    <dgm:cxn modelId="{B16BB282-8A4C-497D-9218-156EFA0B700C}" srcId="{F2D5A674-8FFB-40B6-A292-E823F79293B7}" destId="{1F07F723-BD51-4D8F-8103-9D8CA8C2B50A}" srcOrd="0" destOrd="0" parTransId="{29A34F47-8205-45D3-8254-BD60985B8254}" sibTransId="{310E4ED6-0353-496E-B574-19DAEBECFA63}"/>
    <dgm:cxn modelId="{2F800DC6-B941-4B5D-9D8C-CD346988E0CB}" type="presOf" srcId="{F2D5A674-8FFB-40B6-A292-E823F79293B7}" destId="{69523270-F0AD-4DAD-8F7B-974E041A7EC5}" srcOrd="0" destOrd="0" presId="urn:microsoft.com/office/officeart/2009/3/layout/SnapshotPictureList"/>
    <dgm:cxn modelId="{8DC7DCF1-C305-49B8-B107-22DF51A13F53}" type="presOf" srcId="{1F07F723-BD51-4D8F-8103-9D8CA8C2B50A}" destId="{8312A725-C4CF-49A9-8C1F-CBC26BACAC23}" srcOrd="0" destOrd="0" presId="urn:microsoft.com/office/officeart/2009/3/layout/SnapshotPictureList"/>
    <dgm:cxn modelId="{94A7C3D2-F908-45BE-A150-29576B811F4C}" srcId="{F2D5A674-8FFB-40B6-A292-E823F79293B7}" destId="{BD80FF89-7744-4853-930B-C30EAA21DDB7}" srcOrd="1" destOrd="0" parTransId="{02B13241-1D0B-45D3-8458-503D3D47712B}" sibTransId="{D9B9CEFB-634A-484C-AD37-61475AEDC708}"/>
    <dgm:cxn modelId="{068FDFC7-525F-4928-BF18-E654CDDFA7EB}" type="presOf" srcId="{BD80FF89-7744-4853-930B-C30EAA21DDB7}" destId="{8312A725-C4CF-49A9-8C1F-CBC26BACAC23}" srcOrd="0" destOrd="1" presId="urn:microsoft.com/office/officeart/2009/3/layout/SnapshotPictureList"/>
    <dgm:cxn modelId="{7C4075BA-7DF0-46C8-BCC0-82146AAC29DF}" type="presOf" srcId="{B1D5451C-7385-4EE9-90C7-03203A9BD841}" destId="{0DF330A3-7073-4218-B168-85C54B97DE9D}" srcOrd="0" destOrd="0" presId="urn:microsoft.com/office/officeart/2009/3/layout/SnapshotPictureList"/>
    <dgm:cxn modelId="{A05DC02A-C84B-4D27-9DAA-CA894D7CB29F}" type="presParOf" srcId="{0DF330A3-7073-4218-B168-85C54B97DE9D}" destId="{ECECFDE2-FC12-4E55-8A86-36CC87D0E290}" srcOrd="0" destOrd="0" presId="urn:microsoft.com/office/officeart/2009/3/layout/SnapshotPictureList"/>
    <dgm:cxn modelId="{111ADC03-BB9D-465B-BB4F-B6AB12F8BACA}" type="presParOf" srcId="{ECECFDE2-FC12-4E55-8A86-36CC87D0E290}" destId="{4A40BD53-D649-4DBA-A2F9-41D699560BDC}" srcOrd="0" destOrd="0" presId="urn:microsoft.com/office/officeart/2009/3/layout/SnapshotPictureList"/>
    <dgm:cxn modelId="{07ED9D20-C003-4C81-9EE5-2C7A6413DE97}" type="presParOf" srcId="{ECECFDE2-FC12-4E55-8A86-36CC87D0E290}" destId="{69523270-F0AD-4DAD-8F7B-974E041A7EC5}" srcOrd="1" destOrd="0" presId="urn:microsoft.com/office/officeart/2009/3/layout/SnapshotPictureList"/>
    <dgm:cxn modelId="{C2D6F394-6C6C-4ACE-920B-188874260E77}" type="presParOf" srcId="{ECECFDE2-FC12-4E55-8A86-36CC87D0E290}" destId="{8312A725-C4CF-49A9-8C1F-CBC26BACAC23}" srcOrd="2" destOrd="0" presId="urn:microsoft.com/office/officeart/2009/3/layout/SnapshotPictureList"/>
    <dgm:cxn modelId="{DB08D794-C9F4-4359-98A3-9AF0754090D6}" type="presParOf" srcId="{ECECFDE2-FC12-4E55-8A86-36CC87D0E290}" destId="{C7AD90C3-D259-4DA2-9937-8C46BA87F12A}" srcOrd="3" destOrd="0" presId="urn:microsoft.com/office/officeart/2009/3/layout/SnapshotPictureList"/>
    <dgm:cxn modelId="{166CA6C6-271D-451A-A359-C244B660971C}" type="presParOf" srcId="{ECECFDE2-FC12-4E55-8A86-36CC87D0E290}" destId="{AAD91E1E-7B11-43BD-8AE1-BB56BF831798}"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2FBF08-B587-4481-BBE9-92A86453ACBD}" type="doc">
      <dgm:prSet loTypeId="urn:microsoft.com/office/officeart/2005/8/layout/vList2" loCatId="list" qsTypeId="urn:microsoft.com/office/officeart/2005/8/quickstyle/3d1" qsCatId="3D" csTypeId="urn:microsoft.com/office/officeart/2005/8/colors/accent2_2" csCatId="accent2" phldr="1"/>
      <dgm:spPr/>
      <dgm:t>
        <a:bodyPr/>
        <a:lstStyle/>
        <a:p>
          <a:endParaRPr lang="en-US"/>
        </a:p>
      </dgm:t>
    </dgm:pt>
    <dgm:pt modelId="{5F9A28CA-8240-4D7B-B551-FF2A5053E9A2}">
      <dgm:prSet custT="1"/>
      <dgm:spPr/>
      <dgm:t>
        <a:bodyPr/>
        <a:lstStyle/>
        <a:p>
          <a:pPr rtl="0"/>
          <a:r>
            <a:rPr lang="en-US" sz="2800" dirty="0" smtClean="0"/>
            <a:t>0 - Unspecified time</a:t>
          </a:r>
          <a:endParaRPr lang="en-US" sz="2800" dirty="0"/>
        </a:p>
      </dgm:t>
      <dgm:extLst>
        <a:ext uri="{E40237B7-FDA0-4F09-8148-C483321AD2D9}">
          <dgm14:cNvPr xmlns:dgm14="http://schemas.microsoft.com/office/drawing/2010/diagram" xmlns="" id="0" name="" descr="0 - Unspecified time&#10;1 - In the field [EMT or ambulance]&#10;2 - At arrival to emergency department&#10;3 - At hospital admission&#10;4 - 24 hours or more after hospital admission&#10;"/>
        </a:ext>
      </dgm:extLst>
    </dgm:pt>
    <dgm:pt modelId="{13C090A3-24FD-45B8-A23C-E5A8272464C6}" type="parTrans" cxnId="{C412B915-BA02-49B1-908D-A53F9AB74E9D}">
      <dgm:prSet/>
      <dgm:spPr/>
      <dgm:t>
        <a:bodyPr/>
        <a:lstStyle/>
        <a:p>
          <a:endParaRPr lang="en-US" sz="2800"/>
        </a:p>
      </dgm:t>
    </dgm:pt>
    <dgm:pt modelId="{DCFD5F63-C197-4754-9F3A-C33DF2417AAE}" type="sibTrans" cxnId="{C412B915-BA02-49B1-908D-A53F9AB74E9D}">
      <dgm:prSet/>
      <dgm:spPr/>
      <dgm:t>
        <a:bodyPr/>
        <a:lstStyle/>
        <a:p>
          <a:endParaRPr lang="en-US" sz="2800"/>
        </a:p>
      </dgm:t>
    </dgm:pt>
    <dgm:pt modelId="{B26B1B88-C04E-4BAA-8850-259766C39B2A}">
      <dgm:prSet custT="1"/>
      <dgm:spPr/>
      <dgm:t>
        <a:bodyPr/>
        <a:lstStyle/>
        <a:p>
          <a:pPr rtl="0"/>
          <a:r>
            <a:rPr lang="en-US" sz="2800" dirty="0" smtClean="0"/>
            <a:t>1 - In the field [EMT or ambulance]</a:t>
          </a:r>
          <a:endParaRPr lang="en-US" sz="2800" dirty="0"/>
        </a:p>
      </dgm:t>
      <dgm:extLst>
        <a:ext uri="{E40237B7-FDA0-4F09-8148-C483321AD2D9}">
          <dgm14:cNvPr xmlns:dgm14="http://schemas.microsoft.com/office/drawing/2010/diagram" xmlns="" id="0" name="" descr="0 - Unspecified time&#10;1 - In the field [EMT or ambulance]&#10;2 - At arrival to emergency department&#10;3 - At hospital admission&#10;4 - 24 hours or more after hospital admission&#10;"/>
        </a:ext>
      </dgm:extLst>
    </dgm:pt>
    <dgm:pt modelId="{33075D95-0FB5-4269-9FD9-7B8C2F982777}" type="parTrans" cxnId="{E31BA269-AA90-49CC-A622-48D293C7ED89}">
      <dgm:prSet/>
      <dgm:spPr/>
      <dgm:t>
        <a:bodyPr/>
        <a:lstStyle/>
        <a:p>
          <a:endParaRPr lang="en-US" sz="2800"/>
        </a:p>
      </dgm:t>
    </dgm:pt>
    <dgm:pt modelId="{C530E50A-58C3-4D0B-9D76-DAC588B1C066}" type="sibTrans" cxnId="{E31BA269-AA90-49CC-A622-48D293C7ED89}">
      <dgm:prSet/>
      <dgm:spPr/>
      <dgm:t>
        <a:bodyPr/>
        <a:lstStyle/>
        <a:p>
          <a:endParaRPr lang="en-US" sz="2800"/>
        </a:p>
      </dgm:t>
    </dgm:pt>
    <dgm:pt modelId="{DFEA8255-B5B3-4813-93FA-ABB87816D2AC}">
      <dgm:prSet custT="1"/>
      <dgm:spPr/>
      <dgm:t>
        <a:bodyPr/>
        <a:lstStyle/>
        <a:p>
          <a:pPr rtl="0"/>
          <a:r>
            <a:rPr lang="en-US" sz="2800" dirty="0" smtClean="0"/>
            <a:t>2 - At arrival to emergency department</a:t>
          </a:r>
          <a:endParaRPr lang="en-US" sz="2800" dirty="0"/>
        </a:p>
      </dgm:t>
      <dgm:extLst>
        <a:ext uri="{E40237B7-FDA0-4F09-8148-C483321AD2D9}">
          <dgm14:cNvPr xmlns:dgm14="http://schemas.microsoft.com/office/drawing/2010/diagram" xmlns="" id="0" name="" descr="0 - Unspecified time&#10;1 - In the field [EMT or ambulance]&#10;2 - At arrival to emergency department&#10;3 - At hospital admission&#10;4 - 24 hours or more after hospital admission&#10;"/>
        </a:ext>
      </dgm:extLst>
    </dgm:pt>
    <dgm:pt modelId="{5FEBF063-F02D-4816-8D10-4082561D444C}" type="parTrans" cxnId="{B3209BE0-98B3-41DE-9077-745D03B92420}">
      <dgm:prSet/>
      <dgm:spPr/>
      <dgm:t>
        <a:bodyPr/>
        <a:lstStyle/>
        <a:p>
          <a:endParaRPr lang="en-US" sz="2800"/>
        </a:p>
      </dgm:t>
    </dgm:pt>
    <dgm:pt modelId="{0443CD7B-AE44-48B0-98C7-685840BAF383}" type="sibTrans" cxnId="{B3209BE0-98B3-41DE-9077-745D03B92420}">
      <dgm:prSet/>
      <dgm:spPr/>
      <dgm:t>
        <a:bodyPr/>
        <a:lstStyle/>
        <a:p>
          <a:endParaRPr lang="en-US" sz="2800"/>
        </a:p>
      </dgm:t>
    </dgm:pt>
    <dgm:pt modelId="{781D8970-B5DC-4601-A0CF-53787E8BE7A6}">
      <dgm:prSet custT="1"/>
      <dgm:spPr/>
      <dgm:t>
        <a:bodyPr/>
        <a:lstStyle/>
        <a:p>
          <a:pPr rtl="0"/>
          <a:r>
            <a:rPr lang="en-US" sz="2800" dirty="0" smtClean="0"/>
            <a:t>3 - At hospital admission</a:t>
          </a:r>
          <a:endParaRPr lang="en-US" sz="2800" dirty="0"/>
        </a:p>
      </dgm:t>
      <dgm:extLst>
        <a:ext uri="{E40237B7-FDA0-4F09-8148-C483321AD2D9}">
          <dgm14:cNvPr xmlns:dgm14="http://schemas.microsoft.com/office/drawing/2010/diagram" xmlns="" id="0" name="" descr="0 - Unspecified time&#10;1 - In the field [EMT or ambulance]&#10;2 - At arrival to emergency department&#10;3 - At hospital admission&#10;4 - 24 hours or more after hospital admission&#10;"/>
        </a:ext>
      </dgm:extLst>
    </dgm:pt>
    <dgm:pt modelId="{A29ED8EE-D978-42D7-8A1D-7E688FBF7172}" type="parTrans" cxnId="{2BCD1ADC-BAAC-4AF8-9190-1A3DB7E9C13B}">
      <dgm:prSet/>
      <dgm:spPr/>
      <dgm:t>
        <a:bodyPr/>
        <a:lstStyle/>
        <a:p>
          <a:endParaRPr lang="en-US" sz="2800"/>
        </a:p>
      </dgm:t>
    </dgm:pt>
    <dgm:pt modelId="{53BB29B9-5FCB-4BCA-B1EC-649934CCD08B}" type="sibTrans" cxnId="{2BCD1ADC-BAAC-4AF8-9190-1A3DB7E9C13B}">
      <dgm:prSet/>
      <dgm:spPr/>
      <dgm:t>
        <a:bodyPr/>
        <a:lstStyle/>
        <a:p>
          <a:endParaRPr lang="en-US" sz="2800"/>
        </a:p>
      </dgm:t>
    </dgm:pt>
    <dgm:pt modelId="{76D97687-135E-4E43-9D58-8DE1D600B9AC}">
      <dgm:prSet custT="1"/>
      <dgm:spPr/>
      <dgm:t>
        <a:bodyPr/>
        <a:lstStyle/>
        <a:p>
          <a:pPr rtl="0"/>
          <a:r>
            <a:rPr lang="en-US" sz="2800" dirty="0" smtClean="0"/>
            <a:t>4 - 24 hours or more after hospital admission</a:t>
          </a:r>
          <a:endParaRPr lang="en-US" sz="2800" dirty="0"/>
        </a:p>
      </dgm:t>
      <dgm:extLst>
        <a:ext uri="{E40237B7-FDA0-4F09-8148-C483321AD2D9}">
          <dgm14:cNvPr xmlns:dgm14="http://schemas.microsoft.com/office/drawing/2010/diagram" xmlns="" id="0" name="" descr="0 - Unspecified time&#10;1 - In the field [EMT or ambulance]&#10;2 - At arrival to emergency department&#10;3 - At hospital admission&#10;4 - 24 hours or more after hospital admission&#10;"/>
        </a:ext>
      </dgm:extLst>
    </dgm:pt>
    <dgm:pt modelId="{77A71193-CF9B-49DC-80F0-2705F8BFC787}" type="parTrans" cxnId="{578E0A99-75D6-4B75-ADD5-EED70253EF90}">
      <dgm:prSet/>
      <dgm:spPr/>
      <dgm:t>
        <a:bodyPr/>
        <a:lstStyle/>
        <a:p>
          <a:endParaRPr lang="en-US" sz="2800"/>
        </a:p>
      </dgm:t>
    </dgm:pt>
    <dgm:pt modelId="{2D80592B-8697-4F68-9A0E-FEAC55232898}" type="sibTrans" cxnId="{578E0A99-75D6-4B75-ADD5-EED70253EF90}">
      <dgm:prSet/>
      <dgm:spPr/>
      <dgm:t>
        <a:bodyPr/>
        <a:lstStyle/>
        <a:p>
          <a:endParaRPr lang="en-US" sz="2800"/>
        </a:p>
      </dgm:t>
    </dgm:pt>
    <dgm:pt modelId="{BB7E9385-5DDE-400C-BE92-62D2A04B9517}" type="pres">
      <dgm:prSet presAssocID="{F92FBF08-B587-4481-BBE9-92A86453ACBD}" presName="linear" presStyleCnt="0">
        <dgm:presLayoutVars>
          <dgm:animLvl val="lvl"/>
          <dgm:resizeHandles val="exact"/>
        </dgm:presLayoutVars>
      </dgm:prSet>
      <dgm:spPr/>
      <dgm:t>
        <a:bodyPr/>
        <a:lstStyle/>
        <a:p>
          <a:endParaRPr lang="en-US"/>
        </a:p>
      </dgm:t>
    </dgm:pt>
    <dgm:pt modelId="{944883E1-E7DB-4907-8B2F-57097AEF0E13}" type="pres">
      <dgm:prSet presAssocID="{5F9A28CA-8240-4D7B-B551-FF2A5053E9A2}" presName="parentText" presStyleLbl="node1" presStyleIdx="0" presStyleCnt="5">
        <dgm:presLayoutVars>
          <dgm:chMax val="0"/>
          <dgm:bulletEnabled val="1"/>
        </dgm:presLayoutVars>
      </dgm:prSet>
      <dgm:spPr/>
      <dgm:t>
        <a:bodyPr/>
        <a:lstStyle/>
        <a:p>
          <a:endParaRPr lang="en-US"/>
        </a:p>
      </dgm:t>
    </dgm:pt>
    <dgm:pt modelId="{3B5DC363-8379-484F-B0AD-28B0E5EB55DA}" type="pres">
      <dgm:prSet presAssocID="{DCFD5F63-C197-4754-9F3A-C33DF2417AAE}" presName="spacer" presStyleCnt="0"/>
      <dgm:spPr/>
      <dgm:t>
        <a:bodyPr/>
        <a:lstStyle/>
        <a:p>
          <a:endParaRPr lang="en-US"/>
        </a:p>
      </dgm:t>
    </dgm:pt>
    <dgm:pt modelId="{572F803E-F497-415C-BEDC-2A2D05DAFFC5}" type="pres">
      <dgm:prSet presAssocID="{B26B1B88-C04E-4BAA-8850-259766C39B2A}" presName="parentText" presStyleLbl="node1" presStyleIdx="1" presStyleCnt="5">
        <dgm:presLayoutVars>
          <dgm:chMax val="0"/>
          <dgm:bulletEnabled val="1"/>
        </dgm:presLayoutVars>
      </dgm:prSet>
      <dgm:spPr/>
      <dgm:t>
        <a:bodyPr/>
        <a:lstStyle/>
        <a:p>
          <a:endParaRPr lang="en-US"/>
        </a:p>
      </dgm:t>
    </dgm:pt>
    <dgm:pt modelId="{2B0FBEB0-0D70-4303-9776-72E19F40E9EB}" type="pres">
      <dgm:prSet presAssocID="{C530E50A-58C3-4D0B-9D76-DAC588B1C066}" presName="spacer" presStyleCnt="0"/>
      <dgm:spPr/>
      <dgm:t>
        <a:bodyPr/>
        <a:lstStyle/>
        <a:p>
          <a:endParaRPr lang="en-US"/>
        </a:p>
      </dgm:t>
    </dgm:pt>
    <dgm:pt modelId="{281EB786-BBA6-4229-A520-8A0ED17C2F17}" type="pres">
      <dgm:prSet presAssocID="{DFEA8255-B5B3-4813-93FA-ABB87816D2AC}" presName="parentText" presStyleLbl="node1" presStyleIdx="2" presStyleCnt="5">
        <dgm:presLayoutVars>
          <dgm:chMax val="0"/>
          <dgm:bulletEnabled val="1"/>
        </dgm:presLayoutVars>
      </dgm:prSet>
      <dgm:spPr/>
      <dgm:t>
        <a:bodyPr/>
        <a:lstStyle/>
        <a:p>
          <a:endParaRPr lang="en-US"/>
        </a:p>
      </dgm:t>
    </dgm:pt>
    <dgm:pt modelId="{52E09E62-3030-43C6-8444-A33567701349}" type="pres">
      <dgm:prSet presAssocID="{0443CD7B-AE44-48B0-98C7-685840BAF383}" presName="spacer" presStyleCnt="0"/>
      <dgm:spPr/>
      <dgm:t>
        <a:bodyPr/>
        <a:lstStyle/>
        <a:p>
          <a:endParaRPr lang="en-US"/>
        </a:p>
      </dgm:t>
    </dgm:pt>
    <dgm:pt modelId="{78BFF7D6-7A94-4E76-9141-E7F5BD975209}" type="pres">
      <dgm:prSet presAssocID="{781D8970-B5DC-4601-A0CF-53787E8BE7A6}" presName="parentText" presStyleLbl="node1" presStyleIdx="3" presStyleCnt="5">
        <dgm:presLayoutVars>
          <dgm:chMax val="0"/>
          <dgm:bulletEnabled val="1"/>
        </dgm:presLayoutVars>
      </dgm:prSet>
      <dgm:spPr/>
      <dgm:t>
        <a:bodyPr/>
        <a:lstStyle/>
        <a:p>
          <a:endParaRPr lang="en-US"/>
        </a:p>
      </dgm:t>
    </dgm:pt>
    <dgm:pt modelId="{D86A3757-D8E7-4B2D-B278-E791A6521DAB}" type="pres">
      <dgm:prSet presAssocID="{53BB29B9-5FCB-4BCA-B1EC-649934CCD08B}" presName="spacer" presStyleCnt="0"/>
      <dgm:spPr/>
      <dgm:t>
        <a:bodyPr/>
        <a:lstStyle/>
        <a:p>
          <a:endParaRPr lang="en-US"/>
        </a:p>
      </dgm:t>
    </dgm:pt>
    <dgm:pt modelId="{6CF30C95-EFAA-481B-9500-5E03087DB6C1}" type="pres">
      <dgm:prSet presAssocID="{76D97687-135E-4E43-9D58-8DE1D600B9AC}" presName="parentText" presStyleLbl="node1" presStyleIdx="4" presStyleCnt="5">
        <dgm:presLayoutVars>
          <dgm:chMax val="0"/>
          <dgm:bulletEnabled val="1"/>
        </dgm:presLayoutVars>
      </dgm:prSet>
      <dgm:spPr/>
      <dgm:t>
        <a:bodyPr/>
        <a:lstStyle/>
        <a:p>
          <a:endParaRPr lang="en-US"/>
        </a:p>
      </dgm:t>
    </dgm:pt>
  </dgm:ptLst>
  <dgm:cxnLst>
    <dgm:cxn modelId="{41C9E1C9-0BD1-47FB-8275-3384190FDE11}" type="presOf" srcId="{76D97687-135E-4E43-9D58-8DE1D600B9AC}" destId="{6CF30C95-EFAA-481B-9500-5E03087DB6C1}" srcOrd="0" destOrd="0" presId="urn:microsoft.com/office/officeart/2005/8/layout/vList2"/>
    <dgm:cxn modelId="{C412B915-BA02-49B1-908D-A53F9AB74E9D}" srcId="{F92FBF08-B587-4481-BBE9-92A86453ACBD}" destId="{5F9A28CA-8240-4D7B-B551-FF2A5053E9A2}" srcOrd="0" destOrd="0" parTransId="{13C090A3-24FD-45B8-A23C-E5A8272464C6}" sibTransId="{DCFD5F63-C197-4754-9F3A-C33DF2417AAE}"/>
    <dgm:cxn modelId="{A44EAFEF-D75C-4DF7-88DA-FDBD1D7B5859}" type="presOf" srcId="{F92FBF08-B587-4481-BBE9-92A86453ACBD}" destId="{BB7E9385-5DDE-400C-BE92-62D2A04B9517}" srcOrd="0" destOrd="0" presId="urn:microsoft.com/office/officeart/2005/8/layout/vList2"/>
    <dgm:cxn modelId="{16D6294F-373C-49EE-9124-4B3E232A52CD}" type="presOf" srcId="{5F9A28CA-8240-4D7B-B551-FF2A5053E9A2}" destId="{944883E1-E7DB-4907-8B2F-57097AEF0E13}" srcOrd="0" destOrd="0" presId="urn:microsoft.com/office/officeart/2005/8/layout/vList2"/>
    <dgm:cxn modelId="{9E2720B0-81C2-4001-9FD0-2F534FB2D6FE}" type="presOf" srcId="{B26B1B88-C04E-4BAA-8850-259766C39B2A}" destId="{572F803E-F497-415C-BEDC-2A2D05DAFFC5}" srcOrd="0" destOrd="0" presId="urn:microsoft.com/office/officeart/2005/8/layout/vList2"/>
    <dgm:cxn modelId="{B3209BE0-98B3-41DE-9077-745D03B92420}" srcId="{F92FBF08-B587-4481-BBE9-92A86453ACBD}" destId="{DFEA8255-B5B3-4813-93FA-ABB87816D2AC}" srcOrd="2" destOrd="0" parTransId="{5FEBF063-F02D-4816-8D10-4082561D444C}" sibTransId="{0443CD7B-AE44-48B0-98C7-685840BAF383}"/>
    <dgm:cxn modelId="{2BCD1ADC-BAAC-4AF8-9190-1A3DB7E9C13B}" srcId="{F92FBF08-B587-4481-BBE9-92A86453ACBD}" destId="{781D8970-B5DC-4601-A0CF-53787E8BE7A6}" srcOrd="3" destOrd="0" parTransId="{A29ED8EE-D978-42D7-8A1D-7E688FBF7172}" sibTransId="{53BB29B9-5FCB-4BCA-B1EC-649934CCD08B}"/>
    <dgm:cxn modelId="{578E0A99-75D6-4B75-ADD5-EED70253EF90}" srcId="{F92FBF08-B587-4481-BBE9-92A86453ACBD}" destId="{76D97687-135E-4E43-9D58-8DE1D600B9AC}" srcOrd="4" destOrd="0" parTransId="{77A71193-CF9B-49DC-80F0-2705F8BFC787}" sibTransId="{2D80592B-8697-4F68-9A0E-FEAC55232898}"/>
    <dgm:cxn modelId="{E31BA269-AA90-49CC-A622-48D293C7ED89}" srcId="{F92FBF08-B587-4481-BBE9-92A86453ACBD}" destId="{B26B1B88-C04E-4BAA-8850-259766C39B2A}" srcOrd="1" destOrd="0" parTransId="{33075D95-0FB5-4269-9FD9-7B8C2F982777}" sibTransId="{C530E50A-58C3-4D0B-9D76-DAC588B1C066}"/>
    <dgm:cxn modelId="{306292E8-27E2-44AE-B97F-77DE960C8B68}" type="presOf" srcId="{DFEA8255-B5B3-4813-93FA-ABB87816D2AC}" destId="{281EB786-BBA6-4229-A520-8A0ED17C2F17}" srcOrd="0" destOrd="0" presId="urn:microsoft.com/office/officeart/2005/8/layout/vList2"/>
    <dgm:cxn modelId="{18CA72B5-EF48-4159-A3F7-9E19AA273DFC}" type="presOf" srcId="{781D8970-B5DC-4601-A0CF-53787E8BE7A6}" destId="{78BFF7D6-7A94-4E76-9141-E7F5BD975209}" srcOrd="0" destOrd="0" presId="urn:microsoft.com/office/officeart/2005/8/layout/vList2"/>
    <dgm:cxn modelId="{C7A727C7-BD72-4866-B8AD-EE616B5D266F}" type="presParOf" srcId="{BB7E9385-5DDE-400C-BE92-62D2A04B9517}" destId="{944883E1-E7DB-4907-8B2F-57097AEF0E13}" srcOrd="0" destOrd="0" presId="urn:microsoft.com/office/officeart/2005/8/layout/vList2"/>
    <dgm:cxn modelId="{8A9C5D78-1D06-4561-8B4B-FC5DCC10654D}" type="presParOf" srcId="{BB7E9385-5DDE-400C-BE92-62D2A04B9517}" destId="{3B5DC363-8379-484F-B0AD-28B0E5EB55DA}" srcOrd="1" destOrd="0" presId="urn:microsoft.com/office/officeart/2005/8/layout/vList2"/>
    <dgm:cxn modelId="{EFA23E53-3CBD-4CBE-B573-C8F8AAFBC974}" type="presParOf" srcId="{BB7E9385-5DDE-400C-BE92-62D2A04B9517}" destId="{572F803E-F497-415C-BEDC-2A2D05DAFFC5}" srcOrd="2" destOrd="0" presId="urn:microsoft.com/office/officeart/2005/8/layout/vList2"/>
    <dgm:cxn modelId="{A97DB63D-1AA0-4996-9D3E-78419E4209A0}" type="presParOf" srcId="{BB7E9385-5DDE-400C-BE92-62D2A04B9517}" destId="{2B0FBEB0-0D70-4303-9776-72E19F40E9EB}" srcOrd="3" destOrd="0" presId="urn:microsoft.com/office/officeart/2005/8/layout/vList2"/>
    <dgm:cxn modelId="{66B4D173-6BA2-4401-A9FD-53E57D151366}" type="presParOf" srcId="{BB7E9385-5DDE-400C-BE92-62D2A04B9517}" destId="{281EB786-BBA6-4229-A520-8A0ED17C2F17}" srcOrd="4" destOrd="0" presId="urn:microsoft.com/office/officeart/2005/8/layout/vList2"/>
    <dgm:cxn modelId="{38E206F1-1323-421D-AAB1-6ED5F953836C}" type="presParOf" srcId="{BB7E9385-5DDE-400C-BE92-62D2A04B9517}" destId="{52E09E62-3030-43C6-8444-A33567701349}" srcOrd="5" destOrd="0" presId="urn:microsoft.com/office/officeart/2005/8/layout/vList2"/>
    <dgm:cxn modelId="{370D8F3E-B615-463E-BAC4-FE3C35218ECD}" type="presParOf" srcId="{BB7E9385-5DDE-400C-BE92-62D2A04B9517}" destId="{78BFF7D6-7A94-4E76-9141-E7F5BD975209}" srcOrd="6" destOrd="0" presId="urn:microsoft.com/office/officeart/2005/8/layout/vList2"/>
    <dgm:cxn modelId="{1EDE2713-A144-4F4A-B340-4CDD3D944824}" type="presParOf" srcId="{BB7E9385-5DDE-400C-BE92-62D2A04B9517}" destId="{D86A3757-D8E7-4B2D-B278-E791A6521DAB}" srcOrd="7" destOrd="0" presId="urn:microsoft.com/office/officeart/2005/8/layout/vList2"/>
    <dgm:cxn modelId="{14FAAC7A-DF18-4538-9D49-11AD6DEF414F}" type="presParOf" srcId="{BB7E9385-5DDE-400C-BE92-62D2A04B9517}" destId="{6CF30C95-EFAA-481B-9500-5E03087DB6C1}"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886653-C138-40BB-9317-0EEA4F549198}" type="doc">
      <dgm:prSet loTypeId="urn:microsoft.com/office/officeart/2005/8/layout/default#1" loCatId="list" qsTypeId="urn:microsoft.com/office/officeart/2005/8/quickstyle/3d1" qsCatId="3D" csTypeId="urn:microsoft.com/office/officeart/2005/8/colors/accent2_2" csCatId="accent2" phldr="1"/>
      <dgm:spPr/>
      <dgm:t>
        <a:bodyPr/>
        <a:lstStyle/>
        <a:p>
          <a:endParaRPr lang="en-US"/>
        </a:p>
      </dgm:t>
    </dgm:pt>
    <dgm:pt modelId="{639060A5-B048-436C-9718-2D5D9526DC39}">
      <dgm:prSet/>
      <dgm:spPr/>
      <dgm:t>
        <a:bodyPr/>
        <a:lstStyle/>
        <a:p>
          <a:pPr rtl="0"/>
          <a:r>
            <a:rPr lang="en-US" dirty="0" smtClean="0"/>
            <a:t>Eyes open </a:t>
          </a:r>
          <a:endParaRPr lang="en-US" dirty="0"/>
        </a:p>
      </dgm:t>
      <dgm:extLst>
        <a:ext uri="{E40237B7-FDA0-4F09-8148-C483321AD2D9}">
          <dgm14:cNvPr xmlns:dgm14="http://schemas.microsoft.com/office/drawing/2010/diagram" xmlns="" id="0" name="" descr="Eyes open &#10;Verbal response &#10;Motor response&#10;"/>
        </a:ext>
      </dgm:extLst>
    </dgm:pt>
    <dgm:pt modelId="{E8E83A0D-23F1-4F56-A313-53A60FF1E06F}" type="parTrans" cxnId="{A6EA4288-F555-4BCA-A69A-57799865E49C}">
      <dgm:prSet/>
      <dgm:spPr/>
      <dgm:t>
        <a:bodyPr/>
        <a:lstStyle/>
        <a:p>
          <a:endParaRPr lang="en-US"/>
        </a:p>
      </dgm:t>
    </dgm:pt>
    <dgm:pt modelId="{8BC288B4-F59A-4F34-9FDD-3337D1D93E88}" type="sibTrans" cxnId="{A6EA4288-F555-4BCA-A69A-57799865E49C}">
      <dgm:prSet/>
      <dgm:spPr/>
      <dgm:t>
        <a:bodyPr/>
        <a:lstStyle/>
        <a:p>
          <a:endParaRPr lang="en-US"/>
        </a:p>
      </dgm:t>
    </dgm:pt>
    <dgm:pt modelId="{0821FCA9-9B9C-448A-85B1-F5F198294849}">
      <dgm:prSet/>
      <dgm:spPr/>
      <dgm:t>
        <a:bodyPr/>
        <a:lstStyle/>
        <a:p>
          <a:pPr rtl="0"/>
          <a:r>
            <a:rPr lang="en-US" dirty="0" smtClean="0"/>
            <a:t>Verbal response </a:t>
          </a:r>
          <a:endParaRPr lang="en-US" dirty="0"/>
        </a:p>
      </dgm:t>
      <dgm:extLst>
        <a:ext uri="{E40237B7-FDA0-4F09-8148-C483321AD2D9}">
          <dgm14:cNvPr xmlns:dgm14="http://schemas.microsoft.com/office/drawing/2010/diagram" xmlns="" id="0" name="" descr="Eyes open &#10;Verbal response &#10;Motor response&#10;"/>
        </a:ext>
      </dgm:extLst>
    </dgm:pt>
    <dgm:pt modelId="{42685279-FC74-4EBD-96B2-A8DB0E507207}" type="parTrans" cxnId="{20B4DF96-239E-43AB-87B4-5336D3C4695E}">
      <dgm:prSet/>
      <dgm:spPr/>
      <dgm:t>
        <a:bodyPr/>
        <a:lstStyle/>
        <a:p>
          <a:endParaRPr lang="en-US"/>
        </a:p>
      </dgm:t>
    </dgm:pt>
    <dgm:pt modelId="{5CDE7484-68D1-449C-93E5-8ABC3A40FB87}" type="sibTrans" cxnId="{20B4DF96-239E-43AB-87B4-5336D3C4695E}">
      <dgm:prSet/>
      <dgm:spPr/>
      <dgm:t>
        <a:bodyPr/>
        <a:lstStyle/>
        <a:p>
          <a:endParaRPr lang="en-US"/>
        </a:p>
      </dgm:t>
    </dgm:pt>
    <dgm:pt modelId="{F4DA986F-4F0B-4CBE-9782-E5F4D8C29374}">
      <dgm:prSet/>
      <dgm:spPr/>
      <dgm:t>
        <a:bodyPr/>
        <a:lstStyle/>
        <a:p>
          <a:pPr rtl="0"/>
          <a:r>
            <a:rPr lang="en-US" dirty="0" smtClean="0"/>
            <a:t>Motor response</a:t>
          </a:r>
          <a:endParaRPr lang="en-US" dirty="0"/>
        </a:p>
      </dgm:t>
      <dgm:extLst>
        <a:ext uri="{E40237B7-FDA0-4F09-8148-C483321AD2D9}">
          <dgm14:cNvPr xmlns:dgm14="http://schemas.microsoft.com/office/drawing/2010/diagram" xmlns="" id="0" name="" descr="Eyes open &#10;Verbal response &#10;Motor response&#10;"/>
        </a:ext>
      </dgm:extLst>
    </dgm:pt>
    <dgm:pt modelId="{32C42546-3FB3-4208-859F-79139707E352}" type="parTrans" cxnId="{1D90572F-86CB-48CD-A696-4FE5AC1C593B}">
      <dgm:prSet/>
      <dgm:spPr/>
      <dgm:t>
        <a:bodyPr/>
        <a:lstStyle/>
        <a:p>
          <a:endParaRPr lang="en-US"/>
        </a:p>
      </dgm:t>
    </dgm:pt>
    <dgm:pt modelId="{71A047BB-CB74-4C08-915F-BCBEE430487B}" type="sibTrans" cxnId="{1D90572F-86CB-48CD-A696-4FE5AC1C593B}">
      <dgm:prSet/>
      <dgm:spPr/>
      <dgm:t>
        <a:bodyPr/>
        <a:lstStyle/>
        <a:p>
          <a:endParaRPr lang="en-US"/>
        </a:p>
      </dgm:t>
    </dgm:pt>
    <dgm:pt modelId="{C0326438-8A69-4E6D-A07B-984E9C5014F5}" type="pres">
      <dgm:prSet presAssocID="{A9886653-C138-40BB-9317-0EEA4F549198}" presName="diagram" presStyleCnt="0">
        <dgm:presLayoutVars>
          <dgm:dir/>
          <dgm:resizeHandles val="exact"/>
        </dgm:presLayoutVars>
      </dgm:prSet>
      <dgm:spPr/>
      <dgm:t>
        <a:bodyPr/>
        <a:lstStyle/>
        <a:p>
          <a:endParaRPr lang="en-US"/>
        </a:p>
      </dgm:t>
    </dgm:pt>
    <dgm:pt modelId="{C2D4B640-661C-46B5-A44B-6E332A67C98E}" type="pres">
      <dgm:prSet presAssocID="{639060A5-B048-436C-9718-2D5D9526DC39}" presName="node" presStyleLbl="node1" presStyleIdx="0" presStyleCnt="3">
        <dgm:presLayoutVars>
          <dgm:bulletEnabled val="1"/>
        </dgm:presLayoutVars>
      </dgm:prSet>
      <dgm:spPr/>
      <dgm:t>
        <a:bodyPr/>
        <a:lstStyle/>
        <a:p>
          <a:endParaRPr lang="en-US"/>
        </a:p>
      </dgm:t>
    </dgm:pt>
    <dgm:pt modelId="{64328688-9F91-4F9E-94EA-21CFF8223D12}" type="pres">
      <dgm:prSet presAssocID="{8BC288B4-F59A-4F34-9FDD-3337D1D93E88}" presName="sibTrans" presStyleCnt="0"/>
      <dgm:spPr/>
      <dgm:t>
        <a:bodyPr/>
        <a:lstStyle/>
        <a:p>
          <a:endParaRPr lang="en-US"/>
        </a:p>
      </dgm:t>
    </dgm:pt>
    <dgm:pt modelId="{F95772AE-160A-4DFE-865F-0551FDF1703B}" type="pres">
      <dgm:prSet presAssocID="{0821FCA9-9B9C-448A-85B1-F5F198294849}" presName="node" presStyleLbl="node1" presStyleIdx="1" presStyleCnt="3">
        <dgm:presLayoutVars>
          <dgm:bulletEnabled val="1"/>
        </dgm:presLayoutVars>
      </dgm:prSet>
      <dgm:spPr/>
      <dgm:t>
        <a:bodyPr/>
        <a:lstStyle/>
        <a:p>
          <a:endParaRPr lang="en-US"/>
        </a:p>
      </dgm:t>
    </dgm:pt>
    <dgm:pt modelId="{DA111E7E-98BE-47DD-BC38-180144A279C7}" type="pres">
      <dgm:prSet presAssocID="{5CDE7484-68D1-449C-93E5-8ABC3A40FB87}" presName="sibTrans" presStyleCnt="0"/>
      <dgm:spPr/>
      <dgm:t>
        <a:bodyPr/>
        <a:lstStyle/>
        <a:p>
          <a:endParaRPr lang="en-US"/>
        </a:p>
      </dgm:t>
    </dgm:pt>
    <dgm:pt modelId="{E2B3CD92-EA54-4A95-90FA-2231D3839257}" type="pres">
      <dgm:prSet presAssocID="{F4DA986F-4F0B-4CBE-9782-E5F4D8C29374}" presName="node" presStyleLbl="node1" presStyleIdx="2" presStyleCnt="3">
        <dgm:presLayoutVars>
          <dgm:bulletEnabled val="1"/>
        </dgm:presLayoutVars>
      </dgm:prSet>
      <dgm:spPr/>
      <dgm:t>
        <a:bodyPr/>
        <a:lstStyle/>
        <a:p>
          <a:endParaRPr lang="en-US"/>
        </a:p>
      </dgm:t>
    </dgm:pt>
  </dgm:ptLst>
  <dgm:cxnLst>
    <dgm:cxn modelId="{9EF133F7-F1E5-4AD0-9B8B-7AD47262802B}" type="presOf" srcId="{F4DA986F-4F0B-4CBE-9782-E5F4D8C29374}" destId="{E2B3CD92-EA54-4A95-90FA-2231D3839257}" srcOrd="0" destOrd="0" presId="urn:microsoft.com/office/officeart/2005/8/layout/default#1"/>
    <dgm:cxn modelId="{14282A3D-870B-4E68-8608-E7BCD3E9B3A3}" type="presOf" srcId="{639060A5-B048-436C-9718-2D5D9526DC39}" destId="{C2D4B640-661C-46B5-A44B-6E332A67C98E}" srcOrd="0" destOrd="0" presId="urn:microsoft.com/office/officeart/2005/8/layout/default#1"/>
    <dgm:cxn modelId="{20B4DF96-239E-43AB-87B4-5336D3C4695E}" srcId="{A9886653-C138-40BB-9317-0EEA4F549198}" destId="{0821FCA9-9B9C-448A-85B1-F5F198294849}" srcOrd="1" destOrd="0" parTransId="{42685279-FC74-4EBD-96B2-A8DB0E507207}" sibTransId="{5CDE7484-68D1-449C-93E5-8ABC3A40FB87}"/>
    <dgm:cxn modelId="{316927E5-38B6-4B75-89A3-77112D2EEA6C}" type="presOf" srcId="{0821FCA9-9B9C-448A-85B1-F5F198294849}" destId="{F95772AE-160A-4DFE-865F-0551FDF1703B}" srcOrd="0" destOrd="0" presId="urn:microsoft.com/office/officeart/2005/8/layout/default#1"/>
    <dgm:cxn modelId="{1D90572F-86CB-48CD-A696-4FE5AC1C593B}" srcId="{A9886653-C138-40BB-9317-0EEA4F549198}" destId="{F4DA986F-4F0B-4CBE-9782-E5F4D8C29374}" srcOrd="2" destOrd="0" parTransId="{32C42546-3FB3-4208-859F-79139707E352}" sibTransId="{71A047BB-CB74-4C08-915F-BCBEE430487B}"/>
    <dgm:cxn modelId="{990DB734-B95C-4A34-8480-2B2657C7453F}" type="presOf" srcId="{A9886653-C138-40BB-9317-0EEA4F549198}" destId="{C0326438-8A69-4E6D-A07B-984E9C5014F5}" srcOrd="0" destOrd="0" presId="urn:microsoft.com/office/officeart/2005/8/layout/default#1"/>
    <dgm:cxn modelId="{A6EA4288-F555-4BCA-A69A-57799865E49C}" srcId="{A9886653-C138-40BB-9317-0EEA4F549198}" destId="{639060A5-B048-436C-9718-2D5D9526DC39}" srcOrd="0" destOrd="0" parTransId="{E8E83A0D-23F1-4F56-A313-53A60FF1E06F}" sibTransId="{8BC288B4-F59A-4F34-9FDD-3337D1D93E88}"/>
    <dgm:cxn modelId="{0650BE20-0793-4FEC-BD8F-F9961D77BEFE}" type="presParOf" srcId="{C0326438-8A69-4E6D-A07B-984E9C5014F5}" destId="{C2D4B640-661C-46B5-A44B-6E332A67C98E}" srcOrd="0" destOrd="0" presId="urn:microsoft.com/office/officeart/2005/8/layout/default#1"/>
    <dgm:cxn modelId="{3C2E9447-A4B0-44E1-9E04-CA2290FE3300}" type="presParOf" srcId="{C0326438-8A69-4E6D-A07B-984E9C5014F5}" destId="{64328688-9F91-4F9E-94EA-21CFF8223D12}" srcOrd="1" destOrd="0" presId="urn:microsoft.com/office/officeart/2005/8/layout/default#1"/>
    <dgm:cxn modelId="{8B3996BF-10E1-4869-B8AC-FC23A0E89A69}" type="presParOf" srcId="{C0326438-8A69-4E6D-A07B-984E9C5014F5}" destId="{F95772AE-160A-4DFE-865F-0551FDF1703B}" srcOrd="2" destOrd="0" presId="urn:microsoft.com/office/officeart/2005/8/layout/default#1"/>
    <dgm:cxn modelId="{28365884-3701-4CA1-A194-A5A98B84E33D}" type="presParOf" srcId="{C0326438-8A69-4E6D-A07B-984E9C5014F5}" destId="{DA111E7E-98BE-47DD-BC38-180144A279C7}" srcOrd="3" destOrd="0" presId="urn:microsoft.com/office/officeart/2005/8/layout/default#1"/>
    <dgm:cxn modelId="{B70F6BC7-DE99-450B-A5C0-34A8F2D8473A}" type="presParOf" srcId="{C0326438-8A69-4E6D-A07B-984E9C5014F5}" destId="{E2B3CD92-EA54-4A95-90FA-2231D3839257}" srcOrd="4" destOrd="0" presId="urn:microsoft.com/office/officeart/2005/8/layout/defaul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B4D0ED-88FE-4849-A3B6-1CE1628CC48D}">
      <dsp:nvSpPr>
        <dsp:cNvPr id="0" name=""/>
        <dsp:cNvSpPr/>
      </dsp:nvSpPr>
      <dsp:spPr>
        <a:xfrm rot="5400000">
          <a:off x="4925297" y="-1471777"/>
          <a:ext cx="2170717" cy="5657088"/>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642.33</a:t>
          </a:r>
          <a:endParaRPr lang="en-US" sz="3200" kern="1200" dirty="0"/>
        </a:p>
        <a:p>
          <a:pPr marL="285750" lvl="1" indent="-285750" algn="l" defTabSz="1422400">
            <a:lnSpc>
              <a:spcPct val="90000"/>
            </a:lnSpc>
            <a:spcBef>
              <a:spcPct val="0"/>
            </a:spcBef>
            <a:spcAft>
              <a:spcPct val="15000"/>
            </a:spcAft>
            <a:buChar char="••"/>
          </a:pPr>
          <a:r>
            <a:rPr lang="en-US" sz="3200" kern="1200" dirty="0" smtClean="0"/>
            <a:t>Transient hypertension of pregnancy, </a:t>
          </a:r>
          <a:r>
            <a:rPr lang="en-US" sz="3200" b="1" u="sng" kern="1200" dirty="0" smtClean="0">
              <a:solidFill>
                <a:srgbClr val="002060"/>
              </a:solidFill>
            </a:rPr>
            <a:t>antepartum</a:t>
          </a:r>
          <a:r>
            <a:rPr lang="en-US" sz="3200" b="1" u="sng" kern="1200" dirty="0" smtClean="0"/>
            <a:t> </a:t>
          </a:r>
          <a:r>
            <a:rPr lang="en-US" sz="3200" b="1" u="sng" kern="1200" dirty="0" smtClean="0">
              <a:solidFill>
                <a:srgbClr val="002060"/>
              </a:solidFill>
            </a:rPr>
            <a:t>condition</a:t>
          </a:r>
          <a:r>
            <a:rPr lang="en-US" sz="3200" b="1" kern="1200" dirty="0" smtClean="0"/>
            <a:t> </a:t>
          </a:r>
          <a:r>
            <a:rPr lang="en-US" sz="3200" kern="1200" dirty="0" smtClean="0"/>
            <a:t>or complication</a:t>
          </a:r>
          <a:endParaRPr lang="en-US" sz="3200" kern="1200" dirty="0"/>
        </a:p>
      </dsp:txBody>
      <dsp:txXfrm rot="5400000">
        <a:off x="4925297" y="-1471777"/>
        <a:ext cx="2170717" cy="5657088"/>
      </dsp:txXfrm>
    </dsp:sp>
    <dsp:sp modelId="{A6465FC7-236D-4E45-8D61-348C1BA20CAD}">
      <dsp:nvSpPr>
        <dsp:cNvPr id="0" name=""/>
        <dsp:cNvSpPr/>
      </dsp:nvSpPr>
      <dsp:spPr>
        <a:xfrm>
          <a:off x="0" y="67"/>
          <a:ext cx="3182112" cy="271339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b="1" kern="1200" dirty="0" smtClean="0"/>
            <a:t>ICD-9</a:t>
          </a:r>
          <a:endParaRPr lang="en-US" sz="6000" b="1" kern="1200" dirty="0"/>
        </a:p>
      </dsp:txBody>
      <dsp:txXfrm>
        <a:off x="0" y="67"/>
        <a:ext cx="3182112" cy="2713397"/>
      </dsp:txXfrm>
    </dsp:sp>
    <dsp:sp modelId="{4FFF5F61-CC30-409F-8F0C-DC3B9D187D61}">
      <dsp:nvSpPr>
        <dsp:cNvPr id="0" name=""/>
        <dsp:cNvSpPr/>
      </dsp:nvSpPr>
      <dsp:spPr>
        <a:xfrm rot="5400000">
          <a:off x="4925297" y="1377289"/>
          <a:ext cx="2170717" cy="5657088"/>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O13.3</a:t>
          </a:r>
          <a:endParaRPr lang="en-US" sz="3200" kern="1200" dirty="0"/>
        </a:p>
        <a:p>
          <a:pPr marL="285750" lvl="1" indent="-285750" algn="l" defTabSz="1422400">
            <a:lnSpc>
              <a:spcPct val="90000"/>
            </a:lnSpc>
            <a:spcBef>
              <a:spcPct val="0"/>
            </a:spcBef>
            <a:spcAft>
              <a:spcPct val="15000"/>
            </a:spcAft>
            <a:buChar char="••"/>
          </a:pPr>
          <a:r>
            <a:rPr lang="en-US" sz="3200" kern="1200" dirty="0" smtClean="0"/>
            <a:t>Gestational hypertension without significant proteinuria, </a:t>
          </a:r>
          <a:r>
            <a:rPr lang="en-US" sz="3200" b="1" u="sng" kern="1200" dirty="0" smtClean="0">
              <a:solidFill>
                <a:srgbClr val="002060"/>
              </a:solidFill>
            </a:rPr>
            <a:t>third trimester</a:t>
          </a:r>
          <a:endParaRPr lang="en-US" sz="3200" b="1" u="sng" kern="1200" dirty="0">
            <a:solidFill>
              <a:srgbClr val="002060"/>
            </a:solidFill>
          </a:endParaRPr>
        </a:p>
      </dsp:txBody>
      <dsp:txXfrm rot="5400000">
        <a:off x="4925297" y="1377289"/>
        <a:ext cx="2170717" cy="5657088"/>
      </dsp:txXfrm>
    </dsp:sp>
    <dsp:sp modelId="{B5B85555-5ACE-459A-8D28-44C9FFD61399}">
      <dsp:nvSpPr>
        <dsp:cNvPr id="0" name=""/>
        <dsp:cNvSpPr/>
      </dsp:nvSpPr>
      <dsp:spPr>
        <a:xfrm>
          <a:off x="0" y="2849134"/>
          <a:ext cx="3182112" cy="2713397"/>
        </a:xfrm>
        <a:prstGeom prst="roundRect">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b="1" kern="1200" dirty="0" smtClean="0"/>
            <a:t>ICD-10</a:t>
          </a:r>
          <a:endParaRPr lang="en-US" kern="1200" dirty="0"/>
        </a:p>
      </dsp:txBody>
      <dsp:txXfrm>
        <a:off x="0" y="2849134"/>
        <a:ext cx="3182112" cy="271339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558A88-2EE7-46E9-92F8-29CFD3F236C4}">
      <dsp:nvSpPr>
        <dsp:cNvPr id="0" name=""/>
        <dsp:cNvSpPr/>
      </dsp:nvSpPr>
      <dsp:spPr>
        <a:xfrm>
          <a:off x="43" y="20607"/>
          <a:ext cx="4166034" cy="8352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smtClean="0"/>
            <a:t>EMT</a:t>
          </a:r>
          <a:endParaRPr lang="en-US" sz="3200" b="1" kern="1200" dirty="0">
            <a:effectLst/>
          </a:endParaRPr>
        </a:p>
      </dsp:txBody>
      <dsp:txXfrm>
        <a:off x="43" y="20607"/>
        <a:ext cx="4166034" cy="835200"/>
      </dsp:txXfrm>
    </dsp:sp>
    <dsp:sp modelId="{BCD10AFF-BC93-4398-B1E1-4E5734EE1D63}">
      <dsp:nvSpPr>
        <dsp:cNvPr id="0" name=""/>
        <dsp:cNvSpPr/>
      </dsp:nvSpPr>
      <dsp:spPr>
        <a:xfrm>
          <a:off x="43" y="855807"/>
          <a:ext cx="4166034" cy="366183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R40.21</a:t>
          </a:r>
          <a:r>
            <a:rPr lang="en-US" sz="2800" b="0" kern="1200" dirty="0" smtClean="0"/>
            <a:t>1</a:t>
          </a:r>
          <a:r>
            <a:rPr lang="en-US" sz="2800" b="1" u="sng" kern="1200" dirty="0" smtClean="0">
              <a:solidFill>
                <a:srgbClr val="6600FF"/>
              </a:solidFill>
            </a:rPr>
            <a:t>1</a:t>
          </a:r>
          <a:r>
            <a:rPr lang="en-US" sz="2800" kern="1200" dirty="0" smtClean="0"/>
            <a:t>, Coma scale, eyes open, never</a:t>
          </a:r>
          <a:endParaRPr lang="en-US" sz="2800" b="1" kern="1200" dirty="0"/>
        </a:p>
        <a:p>
          <a:pPr marL="285750" lvl="1" indent="-285750" algn="l" defTabSz="1244600">
            <a:lnSpc>
              <a:spcPct val="90000"/>
            </a:lnSpc>
            <a:spcBef>
              <a:spcPct val="0"/>
            </a:spcBef>
            <a:spcAft>
              <a:spcPct val="15000"/>
            </a:spcAft>
            <a:buChar char="••"/>
          </a:pPr>
          <a:r>
            <a:rPr lang="en-US" sz="2800" kern="1200" dirty="0" smtClean="0"/>
            <a:t>R40.22</a:t>
          </a:r>
          <a:r>
            <a:rPr lang="en-US" sz="2800" b="0" kern="1200" dirty="0" smtClean="0"/>
            <a:t>1</a:t>
          </a:r>
          <a:r>
            <a:rPr lang="en-US" sz="2800" b="1" u="sng" kern="1200" dirty="0" smtClean="0">
              <a:solidFill>
                <a:srgbClr val="6600FF"/>
              </a:solidFill>
            </a:rPr>
            <a:t>1</a:t>
          </a:r>
          <a:r>
            <a:rPr lang="en-US" sz="2800" kern="1200" dirty="0" smtClean="0"/>
            <a:t>, </a:t>
          </a:r>
          <a:r>
            <a:rPr lang="it-IT" sz="2800" kern="1200" dirty="0" smtClean="0"/>
            <a:t>Coma scale, best verbal response, none</a:t>
          </a:r>
          <a:endParaRPr lang="en-US" sz="2800" kern="1200" dirty="0"/>
        </a:p>
        <a:p>
          <a:pPr marL="285750" lvl="1" indent="-285750" algn="l" defTabSz="1244600">
            <a:lnSpc>
              <a:spcPct val="90000"/>
            </a:lnSpc>
            <a:spcBef>
              <a:spcPct val="0"/>
            </a:spcBef>
            <a:spcAft>
              <a:spcPct val="15000"/>
            </a:spcAft>
            <a:buChar char="••"/>
          </a:pPr>
          <a:r>
            <a:rPr lang="en-US" sz="2800" kern="1200" dirty="0" smtClean="0"/>
            <a:t>R40.23</a:t>
          </a:r>
          <a:r>
            <a:rPr lang="en-US" sz="2800" b="0" kern="1200" dirty="0" smtClean="0"/>
            <a:t>1</a:t>
          </a:r>
          <a:r>
            <a:rPr lang="en-US" sz="2800" b="1" u="sng" kern="1200" dirty="0" smtClean="0">
              <a:solidFill>
                <a:srgbClr val="6600FF"/>
              </a:solidFill>
            </a:rPr>
            <a:t>1</a:t>
          </a:r>
          <a:r>
            <a:rPr lang="en-US" sz="2800" kern="1200" dirty="0" smtClean="0"/>
            <a:t>, </a:t>
          </a:r>
          <a:r>
            <a:rPr lang="it-IT" sz="2800" kern="1200" dirty="0" smtClean="0"/>
            <a:t>Coma scale, best motor response, none</a:t>
          </a:r>
          <a:endParaRPr lang="en-US" sz="2800" kern="1200" dirty="0"/>
        </a:p>
      </dsp:txBody>
      <dsp:txXfrm>
        <a:off x="43" y="855807"/>
        <a:ext cx="4166034" cy="3661830"/>
      </dsp:txXfrm>
    </dsp:sp>
    <dsp:sp modelId="{A8DE4953-2828-43FE-93DB-A322C43D5CF7}">
      <dsp:nvSpPr>
        <dsp:cNvPr id="0" name=""/>
        <dsp:cNvSpPr/>
      </dsp:nvSpPr>
      <dsp:spPr>
        <a:xfrm>
          <a:off x="4749322" y="20607"/>
          <a:ext cx="4166034" cy="8352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b="1" kern="1200" dirty="0" smtClean="0"/>
            <a:t>Neurologist</a:t>
          </a:r>
          <a:endParaRPr lang="en-US" sz="3200" b="1" kern="1200" dirty="0"/>
        </a:p>
      </dsp:txBody>
      <dsp:txXfrm>
        <a:off x="4749322" y="20607"/>
        <a:ext cx="4166034" cy="835200"/>
      </dsp:txXfrm>
    </dsp:sp>
    <dsp:sp modelId="{AD3E5141-D0C5-4512-90F6-6655731BA408}">
      <dsp:nvSpPr>
        <dsp:cNvPr id="0" name=""/>
        <dsp:cNvSpPr/>
      </dsp:nvSpPr>
      <dsp:spPr>
        <a:xfrm>
          <a:off x="4749322" y="855807"/>
          <a:ext cx="4166034" cy="3661830"/>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t>R40.213</a:t>
          </a:r>
          <a:r>
            <a:rPr lang="en-US" sz="2800" b="1" u="sng" kern="1200" dirty="0" smtClean="0">
              <a:solidFill>
                <a:srgbClr val="CC0099"/>
              </a:solidFill>
            </a:rPr>
            <a:t>4</a:t>
          </a:r>
          <a:r>
            <a:rPr lang="en-US" sz="2800" kern="1200" dirty="0" smtClean="0"/>
            <a:t>, Coma scale, eyes open, to sound</a:t>
          </a:r>
          <a:endParaRPr lang="en-US" sz="2800" kern="1200" dirty="0"/>
        </a:p>
        <a:p>
          <a:pPr marL="285750" lvl="1" indent="-285750" algn="l" defTabSz="1244600">
            <a:lnSpc>
              <a:spcPct val="90000"/>
            </a:lnSpc>
            <a:spcBef>
              <a:spcPct val="0"/>
            </a:spcBef>
            <a:spcAft>
              <a:spcPct val="15000"/>
            </a:spcAft>
            <a:buChar char="••"/>
          </a:pPr>
          <a:r>
            <a:rPr lang="en-US" sz="2800" kern="1200" dirty="0" smtClean="0"/>
            <a:t>R40.223</a:t>
          </a:r>
          <a:r>
            <a:rPr lang="en-US" sz="2800" b="1" u="sng" kern="1200" dirty="0" smtClean="0">
              <a:solidFill>
                <a:srgbClr val="CC0099"/>
              </a:solidFill>
            </a:rPr>
            <a:t>4</a:t>
          </a:r>
          <a:r>
            <a:rPr lang="en-US" sz="2800" kern="1200" dirty="0" smtClean="0"/>
            <a:t>, Coma scale, best verbal response, inappropriate words </a:t>
          </a:r>
          <a:endParaRPr lang="en-US" sz="2800" kern="1200" dirty="0"/>
        </a:p>
        <a:p>
          <a:pPr marL="285750" lvl="1" indent="-285750" algn="l" defTabSz="1244600">
            <a:lnSpc>
              <a:spcPct val="90000"/>
            </a:lnSpc>
            <a:spcBef>
              <a:spcPct val="0"/>
            </a:spcBef>
            <a:spcAft>
              <a:spcPct val="15000"/>
            </a:spcAft>
            <a:buChar char="••"/>
          </a:pPr>
          <a:r>
            <a:rPr lang="en-US" sz="2800" kern="1200" dirty="0" smtClean="0"/>
            <a:t>R40.234</a:t>
          </a:r>
          <a:r>
            <a:rPr lang="en-US" sz="2800" b="1" u="sng" kern="1200" dirty="0" smtClean="0">
              <a:solidFill>
                <a:srgbClr val="CC0099"/>
              </a:solidFill>
            </a:rPr>
            <a:t>4</a:t>
          </a:r>
          <a:r>
            <a:rPr lang="en-US" sz="2800" kern="1200" dirty="0" smtClean="0"/>
            <a:t>, Coma scale, best motor response, flexion withdrawal </a:t>
          </a:r>
          <a:endParaRPr lang="en-US" sz="2800" kern="1200" dirty="0"/>
        </a:p>
      </dsp:txBody>
      <dsp:txXfrm>
        <a:off x="4749322" y="855807"/>
        <a:ext cx="4166034" cy="366183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88127-0834-4DE3-8038-3347A661827D}">
      <dsp:nvSpPr>
        <dsp:cNvPr id="0" name=""/>
        <dsp:cNvSpPr/>
      </dsp:nvSpPr>
      <dsp:spPr>
        <a:xfrm>
          <a:off x="0" y="521826"/>
          <a:ext cx="8610600" cy="1509555"/>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kern="1200" dirty="0" smtClean="0"/>
            <a:t>R10.11 – Right upper quadrant pain</a:t>
          </a:r>
          <a:endParaRPr lang="en-US" sz="3800" kern="1200" dirty="0"/>
        </a:p>
      </dsp:txBody>
      <dsp:txXfrm>
        <a:off x="0" y="521826"/>
        <a:ext cx="8610600" cy="1509555"/>
      </dsp:txXfrm>
    </dsp:sp>
    <dsp:sp modelId="{A94F0641-0A34-43D4-8BB4-9AA900CE7AD2}">
      <dsp:nvSpPr>
        <dsp:cNvPr id="0" name=""/>
        <dsp:cNvSpPr/>
      </dsp:nvSpPr>
      <dsp:spPr>
        <a:xfrm>
          <a:off x="0" y="2140822"/>
          <a:ext cx="8610600" cy="1509555"/>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kern="1200" dirty="0" smtClean="0"/>
            <a:t>R11.2 – Nausea with vomiting, unspecified</a:t>
          </a:r>
          <a:endParaRPr lang="en-US" sz="3800" kern="1200" dirty="0"/>
        </a:p>
      </dsp:txBody>
      <dsp:txXfrm>
        <a:off x="0" y="2140822"/>
        <a:ext cx="8610600" cy="1509555"/>
      </dsp:txXfrm>
    </dsp:sp>
    <dsp:sp modelId="{A16EB0D6-261B-477C-A969-313AEF6A3410}">
      <dsp:nvSpPr>
        <dsp:cNvPr id="0" name=""/>
        <dsp:cNvSpPr/>
      </dsp:nvSpPr>
      <dsp:spPr>
        <a:xfrm>
          <a:off x="0" y="3759817"/>
          <a:ext cx="8610600" cy="1509555"/>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b="0" kern="1200" dirty="0" smtClean="0"/>
            <a:t>R03.0 – Elevated blood-pressure reading, without diagnosis of hypertension</a:t>
          </a:r>
          <a:endParaRPr lang="en-US" sz="3800" b="0" kern="1200" dirty="0"/>
        </a:p>
      </dsp:txBody>
      <dsp:txXfrm>
        <a:off x="0" y="3759817"/>
        <a:ext cx="8610600" cy="150955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14E3BA-802E-4C0A-B3BD-B82E463069DF}">
      <dsp:nvSpPr>
        <dsp:cNvPr id="0" name=""/>
        <dsp:cNvSpPr/>
      </dsp:nvSpPr>
      <dsp:spPr>
        <a:xfrm>
          <a:off x="0" y="13620"/>
          <a:ext cx="8610600" cy="100737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dirty="0" smtClean="0"/>
            <a:t>Injuries</a:t>
          </a:r>
          <a:endParaRPr lang="en-US" sz="4200" kern="1200" dirty="0"/>
        </a:p>
      </dsp:txBody>
      <dsp:txXfrm>
        <a:off x="0" y="13620"/>
        <a:ext cx="8610600" cy="1007370"/>
      </dsp:txXfrm>
    </dsp:sp>
    <dsp:sp modelId="{2867B351-1B76-4EE9-8F0E-9BA4D7110271}">
      <dsp:nvSpPr>
        <dsp:cNvPr id="0" name=""/>
        <dsp:cNvSpPr/>
      </dsp:nvSpPr>
      <dsp:spPr>
        <a:xfrm>
          <a:off x="0" y="1141950"/>
          <a:ext cx="8610600" cy="1007370"/>
        </a:xfrm>
        <a:prstGeom prst="roundRect">
          <a:avLst/>
        </a:prstGeom>
        <a:gradFill rotWithShape="0">
          <a:gsLst>
            <a:gs pos="0">
              <a:schemeClr val="accent2">
                <a:shade val="80000"/>
                <a:hueOff val="26561"/>
                <a:satOff val="-710"/>
                <a:lumOff val="8225"/>
                <a:alphaOff val="0"/>
                <a:shade val="51000"/>
                <a:satMod val="130000"/>
              </a:schemeClr>
            </a:gs>
            <a:gs pos="80000">
              <a:schemeClr val="accent2">
                <a:shade val="80000"/>
                <a:hueOff val="26561"/>
                <a:satOff val="-710"/>
                <a:lumOff val="8225"/>
                <a:alphaOff val="0"/>
                <a:shade val="93000"/>
                <a:satMod val="130000"/>
              </a:schemeClr>
            </a:gs>
            <a:gs pos="100000">
              <a:schemeClr val="accent2">
                <a:shade val="80000"/>
                <a:hueOff val="26561"/>
                <a:satOff val="-710"/>
                <a:lumOff val="82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dirty="0" smtClean="0"/>
            <a:t>Burns</a:t>
          </a:r>
          <a:endParaRPr lang="en-US" sz="4200" kern="1200" dirty="0"/>
        </a:p>
      </dsp:txBody>
      <dsp:txXfrm>
        <a:off x="0" y="1141950"/>
        <a:ext cx="8610600" cy="1007370"/>
      </dsp:txXfrm>
    </dsp:sp>
    <dsp:sp modelId="{2D0E2D87-AC48-4A61-9715-6044C10BACFE}">
      <dsp:nvSpPr>
        <dsp:cNvPr id="0" name=""/>
        <dsp:cNvSpPr/>
      </dsp:nvSpPr>
      <dsp:spPr>
        <a:xfrm>
          <a:off x="0" y="2270280"/>
          <a:ext cx="8610600" cy="1007370"/>
        </a:xfrm>
        <a:prstGeom prst="roundRect">
          <a:avLst/>
        </a:prstGeom>
        <a:gradFill rotWithShape="0">
          <a:gsLst>
            <a:gs pos="0">
              <a:schemeClr val="accent2">
                <a:shade val="80000"/>
                <a:hueOff val="53121"/>
                <a:satOff val="-1421"/>
                <a:lumOff val="16451"/>
                <a:alphaOff val="0"/>
                <a:shade val="51000"/>
                <a:satMod val="130000"/>
              </a:schemeClr>
            </a:gs>
            <a:gs pos="80000">
              <a:schemeClr val="accent2">
                <a:shade val="80000"/>
                <a:hueOff val="53121"/>
                <a:satOff val="-1421"/>
                <a:lumOff val="16451"/>
                <a:alphaOff val="0"/>
                <a:shade val="93000"/>
                <a:satMod val="130000"/>
              </a:schemeClr>
            </a:gs>
            <a:gs pos="100000">
              <a:schemeClr val="accent2">
                <a:shade val="80000"/>
                <a:hueOff val="53121"/>
                <a:satOff val="-1421"/>
                <a:lumOff val="164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dirty="0" smtClean="0"/>
            <a:t>Poisoning</a:t>
          </a:r>
          <a:endParaRPr lang="en-US" sz="4200" kern="1200" dirty="0"/>
        </a:p>
      </dsp:txBody>
      <dsp:txXfrm>
        <a:off x="0" y="2270280"/>
        <a:ext cx="8610600" cy="1007370"/>
      </dsp:txXfrm>
    </dsp:sp>
    <dsp:sp modelId="{64BC3D06-4625-4C80-80C9-FAC1627AEF23}">
      <dsp:nvSpPr>
        <dsp:cNvPr id="0" name=""/>
        <dsp:cNvSpPr/>
      </dsp:nvSpPr>
      <dsp:spPr>
        <a:xfrm>
          <a:off x="0" y="3398610"/>
          <a:ext cx="8610600" cy="1007370"/>
        </a:xfrm>
        <a:prstGeom prst="roundRect">
          <a:avLst/>
        </a:prstGeom>
        <a:gradFill rotWithShape="0">
          <a:gsLst>
            <a:gs pos="0">
              <a:schemeClr val="accent2">
                <a:shade val="80000"/>
                <a:hueOff val="79682"/>
                <a:satOff val="-2131"/>
                <a:lumOff val="24676"/>
                <a:alphaOff val="0"/>
                <a:shade val="51000"/>
                <a:satMod val="130000"/>
              </a:schemeClr>
            </a:gs>
            <a:gs pos="80000">
              <a:schemeClr val="accent2">
                <a:shade val="80000"/>
                <a:hueOff val="79682"/>
                <a:satOff val="-2131"/>
                <a:lumOff val="24676"/>
                <a:alphaOff val="0"/>
                <a:shade val="93000"/>
                <a:satMod val="130000"/>
              </a:schemeClr>
            </a:gs>
            <a:gs pos="100000">
              <a:schemeClr val="accent2">
                <a:shade val="80000"/>
                <a:hueOff val="79682"/>
                <a:satOff val="-2131"/>
                <a:lumOff val="246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dirty="0" smtClean="0"/>
            <a:t>Other external causes</a:t>
          </a:r>
          <a:endParaRPr lang="en-US" sz="4200" kern="1200" dirty="0"/>
        </a:p>
      </dsp:txBody>
      <dsp:txXfrm>
        <a:off x="0" y="3398610"/>
        <a:ext cx="8610600" cy="100737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9F458E-0BD1-4EC9-BE5F-F2EAFB52260C}">
      <dsp:nvSpPr>
        <dsp:cNvPr id="0" name=""/>
        <dsp:cNvSpPr/>
      </dsp:nvSpPr>
      <dsp:spPr>
        <a:xfrm>
          <a:off x="-7747655" y="-1184976"/>
          <a:ext cx="9227952" cy="9227952"/>
        </a:xfrm>
        <a:prstGeom prst="blockArc">
          <a:avLst>
            <a:gd name="adj1" fmla="val 18900000"/>
            <a:gd name="adj2" fmla="val 2700000"/>
            <a:gd name="adj3" fmla="val 234"/>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B250AC7-304C-4410-AA45-579DE70B1D23}">
      <dsp:nvSpPr>
        <dsp:cNvPr id="0" name=""/>
        <dsp:cNvSpPr/>
      </dsp:nvSpPr>
      <dsp:spPr>
        <a:xfrm>
          <a:off x="481088" y="311764"/>
          <a:ext cx="8571357" cy="623255"/>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4709" tIns="68580" rIns="68580" bIns="68580" numCol="1" spcCol="1270" anchor="ctr" anchorCtr="0">
          <a:noAutofit/>
        </a:bodyPr>
        <a:lstStyle/>
        <a:p>
          <a:pPr lvl="0" algn="l" defTabSz="1200150" rtl="0">
            <a:lnSpc>
              <a:spcPct val="90000"/>
            </a:lnSpc>
            <a:spcBef>
              <a:spcPct val="0"/>
            </a:spcBef>
            <a:spcAft>
              <a:spcPct val="35000"/>
            </a:spcAft>
          </a:pPr>
          <a:r>
            <a:rPr lang="en-US" sz="2700" kern="1200" dirty="0" smtClean="0"/>
            <a:t>S00-S09 Injuries to the head</a:t>
          </a:r>
          <a:endParaRPr lang="en-US" sz="2700" kern="1200" dirty="0"/>
        </a:p>
      </dsp:txBody>
      <dsp:txXfrm>
        <a:off x="481088" y="311764"/>
        <a:ext cx="8571357" cy="623255"/>
      </dsp:txXfrm>
    </dsp:sp>
    <dsp:sp modelId="{72F209BB-52B6-4999-858B-7FE9D9BBFDC8}">
      <dsp:nvSpPr>
        <dsp:cNvPr id="0" name=""/>
        <dsp:cNvSpPr/>
      </dsp:nvSpPr>
      <dsp:spPr>
        <a:xfrm>
          <a:off x="91554" y="233857"/>
          <a:ext cx="779068" cy="77906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71C9CE6-FAC6-496C-9F36-2FCD5FC4B474}">
      <dsp:nvSpPr>
        <dsp:cNvPr id="0" name=""/>
        <dsp:cNvSpPr/>
      </dsp:nvSpPr>
      <dsp:spPr>
        <a:xfrm>
          <a:off x="1045502" y="1247195"/>
          <a:ext cx="8006943" cy="623255"/>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4709" tIns="68580" rIns="68580" bIns="68580" numCol="1" spcCol="1270" anchor="ctr" anchorCtr="0">
          <a:noAutofit/>
        </a:bodyPr>
        <a:lstStyle/>
        <a:p>
          <a:pPr lvl="0" algn="l" defTabSz="1200150" rtl="0">
            <a:lnSpc>
              <a:spcPct val="90000"/>
            </a:lnSpc>
            <a:spcBef>
              <a:spcPct val="0"/>
            </a:spcBef>
            <a:spcAft>
              <a:spcPct val="35000"/>
            </a:spcAft>
          </a:pPr>
          <a:r>
            <a:rPr lang="en-US" sz="2700" kern="1200" dirty="0" smtClean="0"/>
            <a:t>S10-S19 Injuries to the neck</a:t>
          </a:r>
          <a:endParaRPr lang="en-US" sz="2700" kern="1200" dirty="0"/>
        </a:p>
      </dsp:txBody>
      <dsp:txXfrm>
        <a:off x="1045502" y="1247195"/>
        <a:ext cx="8006943" cy="623255"/>
      </dsp:txXfrm>
    </dsp:sp>
    <dsp:sp modelId="{6272421F-4B27-4FDF-B50D-949804A0B761}">
      <dsp:nvSpPr>
        <dsp:cNvPr id="0" name=""/>
        <dsp:cNvSpPr/>
      </dsp:nvSpPr>
      <dsp:spPr>
        <a:xfrm>
          <a:off x="655967" y="1169289"/>
          <a:ext cx="779068" cy="77906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CE80029-2975-45A8-A897-AD3E869145BE}">
      <dsp:nvSpPr>
        <dsp:cNvPr id="0" name=""/>
        <dsp:cNvSpPr/>
      </dsp:nvSpPr>
      <dsp:spPr>
        <a:xfrm>
          <a:off x="1354797" y="2181941"/>
          <a:ext cx="7697647" cy="623255"/>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4709" tIns="68580" rIns="68580" bIns="68580" numCol="1" spcCol="1270" anchor="ctr" anchorCtr="0">
          <a:noAutofit/>
        </a:bodyPr>
        <a:lstStyle/>
        <a:p>
          <a:pPr lvl="0" algn="l" defTabSz="1200150" rtl="0">
            <a:lnSpc>
              <a:spcPct val="90000"/>
            </a:lnSpc>
            <a:spcBef>
              <a:spcPct val="0"/>
            </a:spcBef>
            <a:spcAft>
              <a:spcPct val="35000"/>
            </a:spcAft>
          </a:pPr>
          <a:r>
            <a:rPr lang="en-US" sz="2700" kern="1200" dirty="0" smtClean="0"/>
            <a:t>S20-S29 Injuries to the thorax</a:t>
          </a:r>
          <a:endParaRPr lang="en-US" sz="2700" kern="1200" dirty="0"/>
        </a:p>
      </dsp:txBody>
      <dsp:txXfrm>
        <a:off x="1354797" y="2181941"/>
        <a:ext cx="7697647" cy="623255"/>
      </dsp:txXfrm>
    </dsp:sp>
    <dsp:sp modelId="{74C243F9-6694-4911-98E4-119DA10D78DC}">
      <dsp:nvSpPr>
        <dsp:cNvPr id="0" name=""/>
        <dsp:cNvSpPr/>
      </dsp:nvSpPr>
      <dsp:spPr>
        <a:xfrm>
          <a:off x="965263" y="2104034"/>
          <a:ext cx="779068" cy="77906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FE9D518-0245-4986-8B1E-51667F7A4D1D}">
      <dsp:nvSpPr>
        <dsp:cNvPr id="0" name=""/>
        <dsp:cNvSpPr/>
      </dsp:nvSpPr>
      <dsp:spPr>
        <a:xfrm>
          <a:off x="1453553" y="3117372"/>
          <a:ext cx="7598892" cy="623255"/>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4709" tIns="63500" rIns="63500" bIns="63500" numCol="1" spcCol="1270" anchor="ctr" anchorCtr="0">
          <a:noAutofit/>
        </a:bodyPr>
        <a:lstStyle/>
        <a:p>
          <a:pPr lvl="0" algn="l" defTabSz="1111250" rtl="0">
            <a:lnSpc>
              <a:spcPct val="90000"/>
            </a:lnSpc>
            <a:spcBef>
              <a:spcPct val="0"/>
            </a:spcBef>
            <a:spcAft>
              <a:spcPct val="35000"/>
            </a:spcAft>
          </a:pPr>
          <a:r>
            <a:rPr lang="en-US" sz="2500" kern="1200" dirty="0" smtClean="0"/>
            <a:t>S30-S39 Injuries to the abdomen, lower back, lumbar spine, pelvis and external genitals</a:t>
          </a:r>
          <a:endParaRPr lang="en-US" sz="2500" kern="1200" dirty="0"/>
        </a:p>
      </dsp:txBody>
      <dsp:txXfrm>
        <a:off x="1453553" y="3117372"/>
        <a:ext cx="7598892" cy="623255"/>
      </dsp:txXfrm>
    </dsp:sp>
    <dsp:sp modelId="{FC9E1DB9-CB6D-4B91-91F7-52B896251D52}">
      <dsp:nvSpPr>
        <dsp:cNvPr id="0" name=""/>
        <dsp:cNvSpPr/>
      </dsp:nvSpPr>
      <dsp:spPr>
        <a:xfrm>
          <a:off x="1064018" y="3039465"/>
          <a:ext cx="779068" cy="77906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5AB18D8-C9AE-48AA-802E-0779B9253058}">
      <dsp:nvSpPr>
        <dsp:cNvPr id="0" name=""/>
        <dsp:cNvSpPr/>
      </dsp:nvSpPr>
      <dsp:spPr>
        <a:xfrm>
          <a:off x="1354797" y="4052803"/>
          <a:ext cx="7697647" cy="623255"/>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4709" tIns="68580" rIns="68580" bIns="68580" numCol="1" spcCol="1270" anchor="ctr" anchorCtr="0">
          <a:noAutofit/>
        </a:bodyPr>
        <a:lstStyle/>
        <a:p>
          <a:pPr lvl="0" algn="l" defTabSz="1200150" rtl="0">
            <a:lnSpc>
              <a:spcPct val="90000"/>
            </a:lnSpc>
            <a:spcBef>
              <a:spcPct val="0"/>
            </a:spcBef>
            <a:spcAft>
              <a:spcPct val="35000"/>
            </a:spcAft>
          </a:pPr>
          <a:r>
            <a:rPr lang="en-US" sz="2700" kern="1200" dirty="0" smtClean="0"/>
            <a:t>S40-S49 Injuries to the shoulder and upper arm</a:t>
          </a:r>
          <a:endParaRPr lang="en-US" sz="2700" kern="1200" dirty="0"/>
        </a:p>
      </dsp:txBody>
      <dsp:txXfrm>
        <a:off x="1354797" y="4052803"/>
        <a:ext cx="7697647" cy="623255"/>
      </dsp:txXfrm>
    </dsp:sp>
    <dsp:sp modelId="{4BB1F34C-25D2-485E-AD46-B4CE94FB30B5}">
      <dsp:nvSpPr>
        <dsp:cNvPr id="0" name=""/>
        <dsp:cNvSpPr/>
      </dsp:nvSpPr>
      <dsp:spPr>
        <a:xfrm>
          <a:off x="965263" y="3974896"/>
          <a:ext cx="779068" cy="77906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A300D27-7BFA-4447-BA03-3CFFE5425674}">
      <dsp:nvSpPr>
        <dsp:cNvPr id="0" name=""/>
        <dsp:cNvSpPr/>
      </dsp:nvSpPr>
      <dsp:spPr>
        <a:xfrm>
          <a:off x="1045502" y="4987549"/>
          <a:ext cx="8006943" cy="623255"/>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4709" tIns="68580" rIns="68580" bIns="68580" numCol="1" spcCol="1270" anchor="ctr" anchorCtr="0">
          <a:noAutofit/>
        </a:bodyPr>
        <a:lstStyle/>
        <a:p>
          <a:pPr lvl="0" algn="l" defTabSz="1200150" rtl="0">
            <a:lnSpc>
              <a:spcPct val="90000"/>
            </a:lnSpc>
            <a:spcBef>
              <a:spcPct val="0"/>
            </a:spcBef>
            <a:spcAft>
              <a:spcPct val="35000"/>
            </a:spcAft>
          </a:pPr>
          <a:r>
            <a:rPr lang="en-US" sz="2700" kern="1200" dirty="0" smtClean="0"/>
            <a:t>S50-S59 Injuries to the elbow and forearm</a:t>
          </a:r>
          <a:endParaRPr lang="en-US" sz="2700" kern="1200" dirty="0"/>
        </a:p>
      </dsp:txBody>
      <dsp:txXfrm>
        <a:off x="1045502" y="4987549"/>
        <a:ext cx="8006943" cy="623255"/>
      </dsp:txXfrm>
    </dsp:sp>
    <dsp:sp modelId="{F1106452-46D6-4973-B64C-1A3D62B1FB98}">
      <dsp:nvSpPr>
        <dsp:cNvPr id="0" name=""/>
        <dsp:cNvSpPr/>
      </dsp:nvSpPr>
      <dsp:spPr>
        <a:xfrm>
          <a:off x="655967" y="4909642"/>
          <a:ext cx="779068" cy="77906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102B50E-7B2A-4BF4-9BC4-EFA697D7EB1C}">
      <dsp:nvSpPr>
        <dsp:cNvPr id="0" name=""/>
        <dsp:cNvSpPr/>
      </dsp:nvSpPr>
      <dsp:spPr>
        <a:xfrm>
          <a:off x="481088" y="5922980"/>
          <a:ext cx="8571357" cy="623255"/>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4709" tIns="68580" rIns="68580" bIns="68580" numCol="1" spcCol="1270" anchor="ctr" anchorCtr="0">
          <a:noAutofit/>
        </a:bodyPr>
        <a:lstStyle/>
        <a:p>
          <a:pPr lvl="0" algn="l" defTabSz="1200150" rtl="0">
            <a:lnSpc>
              <a:spcPct val="90000"/>
            </a:lnSpc>
            <a:spcBef>
              <a:spcPct val="0"/>
            </a:spcBef>
            <a:spcAft>
              <a:spcPct val="35000"/>
            </a:spcAft>
          </a:pPr>
          <a:r>
            <a:rPr lang="en-US" sz="2700" kern="1200" dirty="0" smtClean="0"/>
            <a:t>S60-S69 Injuries to the wrist, hand and fingers</a:t>
          </a:r>
          <a:endParaRPr lang="en-US" sz="2700" kern="1200" dirty="0"/>
        </a:p>
      </dsp:txBody>
      <dsp:txXfrm>
        <a:off x="481088" y="5922980"/>
        <a:ext cx="8571357" cy="623255"/>
      </dsp:txXfrm>
    </dsp:sp>
    <dsp:sp modelId="{F4F9D139-6454-4492-A569-86D511884618}">
      <dsp:nvSpPr>
        <dsp:cNvPr id="0" name=""/>
        <dsp:cNvSpPr/>
      </dsp:nvSpPr>
      <dsp:spPr>
        <a:xfrm>
          <a:off x="91554" y="5845073"/>
          <a:ext cx="779068" cy="779068"/>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8F5946-D5E7-49B3-9069-147C820C5EFE}">
      <dsp:nvSpPr>
        <dsp:cNvPr id="0" name=""/>
        <dsp:cNvSpPr/>
      </dsp:nvSpPr>
      <dsp:spPr>
        <a:xfrm>
          <a:off x="0" y="2790"/>
          <a:ext cx="4953000" cy="0"/>
        </a:xfrm>
        <a:prstGeom prst="line">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w="9525" cap="flat" cmpd="sng" algn="ctr">
          <a:solidFill>
            <a:schemeClr val="accent1">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C261F72-7EA1-466A-8C35-0EA11EA51C68}">
      <dsp:nvSpPr>
        <dsp:cNvPr id="0" name=""/>
        <dsp:cNvSpPr/>
      </dsp:nvSpPr>
      <dsp:spPr>
        <a:xfrm>
          <a:off x="0" y="2790"/>
          <a:ext cx="4953000" cy="190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S82.001  Unspecified fracture of </a:t>
          </a:r>
          <a:r>
            <a:rPr lang="en-US" sz="2800" b="1" u="sng" kern="1200" dirty="0" smtClean="0">
              <a:solidFill>
                <a:schemeClr val="accent1">
                  <a:lumMod val="60000"/>
                  <a:lumOff val="40000"/>
                </a:schemeClr>
              </a:solidFill>
            </a:rPr>
            <a:t>right</a:t>
          </a:r>
          <a:r>
            <a:rPr lang="en-US" sz="2800" u="none" kern="1200" dirty="0" smtClean="0"/>
            <a:t> </a:t>
          </a:r>
          <a:r>
            <a:rPr lang="en-US" sz="2800" kern="1200" dirty="0" smtClean="0"/>
            <a:t>patella  </a:t>
          </a:r>
          <a:endParaRPr lang="en-US" sz="2800" kern="1200" dirty="0"/>
        </a:p>
      </dsp:txBody>
      <dsp:txXfrm>
        <a:off x="0" y="2790"/>
        <a:ext cx="4953000" cy="1903139"/>
      </dsp:txXfrm>
    </dsp:sp>
    <dsp:sp modelId="{1176DF75-62F6-40F9-B3CC-787A4EED741E}">
      <dsp:nvSpPr>
        <dsp:cNvPr id="0" name=""/>
        <dsp:cNvSpPr/>
      </dsp:nvSpPr>
      <dsp:spPr>
        <a:xfrm>
          <a:off x="0" y="1905930"/>
          <a:ext cx="4953000" cy="0"/>
        </a:xfrm>
        <a:prstGeom prst="line">
          <a:avLst/>
        </a:prstGeom>
        <a:gradFill rotWithShape="0">
          <a:gsLst>
            <a:gs pos="0">
              <a:schemeClr val="accent1">
                <a:shade val="50000"/>
                <a:hueOff val="338604"/>
                <a:satOff val="-18935"/>
                <a:lumOff val="31205"/>
                <a:alphaOff val="0"/>
                <a:shade val="51000"/>
                <a:satMod val="130000"/>
              </a:schemeClr>
            </a:gs>
            <a:gs pos="80000">
              <a:schemeClr val="accent1">
                <a:shade val="50000"/>
                <a:hueOff val="338604"/>
                <a:satOff val="-18935"/>
                <a:lumOff val="31205"/>
                <a:alphaOff val="0"/>
                <a:shade val="93000"/>
                <a:satMod val="130000"/>
              </a:schemeClr>
            </a:gs>
            <a:gs pos="100000">
              <a:schemeClr val="accent1">
                <a:shade val="50000"/>
                <a:hueOff val="338604"/>
                <a:satOff val="-18935"/>
                <a:lumOff val="31205"/>
                <a:alphaOff val="0"/>
                <a:shade val="94000"/>
                <a:satMod val="135000"/>
              </a:schemeClr>
            </a:gs>
          </a:gsLst>
          <a:lin ang="16200000" scaled="0"/>
        </a:gradFill>
        <a:ln w="9525" cap="flat" cmpd="sng" algn="ctr">
          <a:solidFill>
            <a:schemeClr val="accent1">
              <a:shade val="50000"/>
              <a:hueOff val="338604"/>
              <a:satOff val="-18935"/>
              <a:lumOff val="3120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2DEB59D-0E6B-4042-A90E-AFB9BE15FF12}">
      <dsp:nvSpPr>
        <dsp:cNvPr id="0" name=""/>
        <dsp:cNvSpPr/>
      </dsp:nvSpPr>
      <dsp:spPr>
        <a:xfrm>
          <a:off x="0" y="1905930"/>
          <a:ext cx="4953000" cy="190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S82.002  Unspecified fracture of </a:t>
          </a:r>
          <a:r>
            <a:rPr lang="en-US" sz="2800" b="1" u="sng" kern="1200" dirty="0" smtClean="0">
              <a:solidFill>
                <a:schemeClr val="accent1">
                  <a:lumMod val="60000"/>
                  <a:lumOff val="40000"/>
                </a:schemeClr>
              </a:solidFill>
            </a:rPr>
            <a:t>left</a:t>
          </a:r>
          <a:r>
            <a:rPr lang="en-US" sz="2800" b="1" kern="1200" dirty="0" smtClean="0"/>
            <a:t> </a:t>
          </a:r>
          <a:r>
            <a:rPr lang="en-US" sz="2800" kern="1200" dirty="0" smtClean="0"/>
            <a:t>patella</a:t>
          </a:r>
          <a:endParaRPr lang="en-US" sz="2800" kern="1200" dirty="0"/>
        </a:p>
      </dsp:txBody>
      <dsp:txXfrm>
        <a:off x="0" y="1905930"/>
        <a:ext cx="4953000" cy="1903139"/>
      </dsp:txXfrm>
    </dsp:sp>
    <dsp:sp modelId="{D72AF509-562E-4559-B9AC-A9C3A2C4D36A}">
      <dsp:nvSpPr>
        <dsp:cNvPr id="0" name=""/>
        <dsp:cNvSpPr/>
      </dsp:nvSpPr>
      <dsp:spPr>
        <a:xfrm>
          <a:off x="0" y="3809069"/>
          <a:ext cx="4953000" cy="0"/>
        </a:xfrm>
        <a:prstGeom prst="line">
          <a:avLst/>
        </a:prstGeom>
        <a:gradFill rotWithShape="0">
          <a:gsLst>
            <a:gs pos="0">
              <a:schemeClr val="accent1">
                <a:shade val="50000"/>
                <a:hueOff val="338604"/>
                <a:satOff val="-18935"/>
                <a:lumOff val="31205"/>
                <a:alphaOff val="0"/>
                <a:shade val="51000"/>
                <a:satMod val="130000"/>
              </a:schemeClr>
            </a:gs>
            <a:gs pos="80000">
              <a:schemeClr val="accent1">
                <a:shade val="50000"/>
                <a:hueOff val="338604"/>
                <a:satOff val="-18935"/>
                <a:lumOff val="31205"/>
                <a:alphaOff val="0"/>
                <a:shade val="93000"/>
                <a:satMod val="130000"/>
              </a:schemeClr>
            </a:gs>
            <a:gs pos="100000">
              <a:schemeClr val="accent1">
                <a:shade val="50000"/>
                <a:hueOff val="338604"/>
                <a:satOff val="-18935"/>
                <a:lumOff val="31205"/>
                <a:alphaOff val="0"/>
                <a:shade val="94000"/>
                <a:satMod val="135000"/>
              </a:schemeClr>
            </a:gs>
          </a:gsLst>
          <a:lin ang="16200000" scaled="0"/>
        </a:gradFill>
        <a:ln w="9525" cap="flat" cmpd="sng" algn="ctr">
          <a:solidFill>
            <a:schemeClr val="accent1">
              <a:shade val="50000"/>
              <a:hueOff val="338604"/>
              <a:satOff val="-18935"/>
              <a:lumOff val="3120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63194B5-97AD-493D-980D-67924687F2BB}">
      <dsp:nvSpPr>
        <dsp:cNvPr id="0" name=""/>
        <dsp:cNvSpPr/>
      </dsp:nvSpPr>
      <dsp:spPr>
        <a:xfrm>
          <a:off x="0" y="3809069"/>
          <a:ext cx="4953000" cy="1903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2800" kern="1200" dirty="0" smtClean="0"/>
            <a:t>S82.009  Unspecified fracture of </a:t>
          </a:r>
          <a:r>
            <a:rPr lang="en-US" sz="2800" b="1" u="sng" kern="1200" dirty="0" smtClean="0">
              <a:solidFill>
                <a:schemeClr val="accent1">
                  <a:lumMod val="60000"/>
                  <a:lumOff val="40000"/>
                </a:schemeClr>
              </a:solidFill>
            </a:rPr>
            <a:t>unspecified</a:t>
          </a:r>
          <a:r>
            <a:rPr lang="en-US" sz="2800" b="1" kern="1200" dirty="0" smtClean="0"/>
            <a:t> </a:t>
          </a:r>
          <a:r>
            <a:rPr lang="en-US" sz="2800" kern="1200" dirty="0" smtClean="0"/>
            <a:t>patella</a:t>
          </a:r>
          <a:endParaRPr lang="en-US" sz="2800" kern="1200" dirty="0"/>
        </a:p>
      </dsp:txBody>
      <dsp:txXfrm>
        <a:off x="0" y="3809069"/>
        <a:ext cx="4953000" cy="1903139"/>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0EE2B1-CD1A-43B9-9311-A6FA8F7CB519}">
      <dsp:nvSpPr>
        <dsp:cNvPr id="0" name=""/>
        <dsp:cNvSpPr/>
      </dsp:nvSpPr>
      <dsp:spPr>
        <a:xfrm>
          <a:off x="1396" y="40194"/>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A</a:t>
          </a:r>
          <a:r>
            <a:rPr lang="en-US" sz="2000" b="1" kern="1200" dirty="0" smtClean="0"/>
            <a:t> – initial enc. for closed fracture</a:t>
          </a:r>
          <a:endParaRPr lang="en-US" sz="2000" b="1" kern="1200" dirty="0"/>
        </a:p>
      </dsp:txBody>
      <dsp:txXfrm>
        <a:off x="1396" y="40194"/>
        <a:ext cx="2239247" cy="1343548"/>
      </dsp:txXfrm>
    </dsp:sp>
    <dsp:sp modelId="{3140DCE2-624C-430C-8D5D-82BC1FF8D942}">
      <dsp:nvSpPr>
        <dsp:cNvPr id="0" name=""/>
        <dsp:cNvSpPr/>
      </dsp:nvSpPr>
      <dsp:spPr>
        <a:xfrm>
          <a:off x="2251249" y="40194"/>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B</a:t>
          </a:r>
          <a:r>
            <a:rPr lang="en-US" sz="2000" b="1" kern="1200" dirty="0" smtClean="0"/>
            <a:t> – initial enc. for open fracture type I or II, initial enc. for open fracture NOS</a:t>
          </a:r>
          <a:endParaRPr lang="en-US" sz="2000" b="1" kern="1200" dirty="0"/>
        </a:p>
      </dsp:txBody>
      <dsp:txXfrm>
        <a:off x="2251249" y="40194"/>
        <a:ext cx="2239247" cy="1343548"/>
      </dsp:txXfrm>
    </dsp:sp>
    <dsp:sp modelId="{0959B0CD-E7A8-4B9B-A73F-68452E3DE7A9}">
      <dsp:nvSpPr>
        <dsp:cNvPr id="0" name=""/>
        <dsp:cNvSpPr/>
      </dsp:nvSpPr>
      <dsp:spPr>
        <a:xfrm>
          <a:off x="4501102" y="40194"/>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C</a:t>
          </a:r>
          <a:r>
            <a:rPr lang="en-US" sz="2000" b="1" kern="1200" dirty="0" smtClean="0"/>
            <a:t> – initial enc. for open fracture type IIIA, IIIB, or IIIC</a:t>
          </a:r>
          <a:endParaRPr lang="en-US" sz="2000" b="1" kern="1200" dirty="0"/>
        </a:p>
      </dsp:txBody>
      <dsp:txXfrm>
        <a:off x="4501102" y="40194"/>
        <a:ext cx="2239247" cy="1343548"/>
      </dsp:txXfrm>
    </dsp:sp>
    <dsp:sp modelId="{8BE79037-411B-4171-B150-8F65CE87C4BC}">
      <dsp:nvSpPr>
        <dsp:cNvPr id="0" name=""/>
        <dsp:cNvSpPr/>
      </dsp:nvSpPr>
      <dsp:spPr>
        <a:xfrm>
          <a:off x="6750956" y="40194"/>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D</a:t>
          </a:r>
          <a:r>
            <a:rPr lang="en-US" sz="2000" b="1" kern="1200" dirty="0" smtClean="0"/>
            <a:t> – sub. enc. for closed fracture w/routine healing</a:t>
          </a:r>
          <a:endParaRPr lang="en-US" sz="2000" b="1" kern="1200" dirty="0"/>
        </a:p>
      </dsp:txBody>
      <dsp:txXfrm>
        <a:off x="6750956" y="40194"/>
        <a:ext cx="2239247" cy="1343548"/>
      </dsp:txXfrm>
    </dsp:sp>
    <dsp:sp modelId="{5776FB49-8E93-409C-BB8D-BD2D0D045E9C}">
      <dsp:nvSpPr>
        <dsp:cNvPr id="0" name=""/>
        <dsp:cNvSpPr/>
      </dsp:nvSpPr>
      <dsp:spPr>
        <a:xfrm>
          <a:off x="1396" y="1394348"/>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E</a:t>
          </a:r>
          <a:r>
            <a:rPr lang="en-US" sz="2000" b="1" kern="1200" dirty="0" smtClean="0"/>
            <a:t> – sub. enc. for open fracture type I or II w/routine healing</a:t>
          </a:r>
          <a:endParaRPr lang="en-US" sz="2000" b="1" kern="1200" dirty="0"/>
        </a:p>
      </dsp:txBody>
      <dsp:txXfrm>
        <a:off x="1396" y="1394348"/>
        <a:ext cx="2239247" cy="1343548"/>
      </dsp:txXfrm>
    </dsp:sp>
    <dsp:sp modelId="{90865FC0-CC25-429A-A78B-69D03703DAA9}">
      <dsp:nvSpPr>
        <dsp:cNvPr id="0" name=""/>
        <dsp:cNvSpPr/>
      </dsp:nvSpPr>
      <dsp:spPr>
        <a:xfrm>
          <a:off x="2251249" y="1394348"/>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F</a:t>
          </a:r>
          <a:r>
            <a:rPr lang="en-US" sz="2000" b="1" kern="1200" dirty="0" smtClean="0"/>
            <a:t> – sub. enc. for open fracture type IIIA, IIIB, or IIIC w/routine healing</a:t>
          </a:r>
          <a:endParaRPr lang="en-US" sz="2000" b="1" kern="1200" dirty="0"/>
        </a:p>
      </dsp:txBody>
      <dsp:txXfrm>
        <a:off x="2251249" y="1394348"/>
        <a:ext cx="2239247" cy="1343548"/>
      </dsp:txXfrm>
    </dsp:sp>
    <dsp:sp modelId="{B0373497-2465-47E8-8A57-539EA5C83793}">
      <dsp:nvSpPr>
        <dsp:cNvPr id="0" name=""/>
        <dsp:cNvSpPr/>
      </dsp:nvSpPr>
      <dsp:spPr>
        <a:xfrm>
          <a:off x="4501102" y="1394348"/>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G</a:t>
          </a:r>
          <a:r>
            <a:rPr lang="en-US" sz="2000" b="1" kern="1200" dirty="0" smtClean="0">
              <a:solidFill>
                <a:schemeClr val="accent1">
                  <a:lumMod val="50000"/>
                </a:schemeClr>
              </a:solidFill>
            </a:rPr>
            <a:t> </a:t>
          </a:r>
          <a:r>
            <a:rPr lang="en-US" sz="2000" b="1" kern="1200" dirty="0" smtClean="0"/>
            <a:t>– sub. enc. for closed fracture w/delayed healing</a:t>
          </a:r>
          <a:endParaRPr lang="en-US" sz="2000" b="1" kern="1200" dirty="0"/>
        </a:p>
      </dsp:txBody>
      <dsp:txXfrm>
        <a:off x="4501102" y="1394348"/>
        <a:ext cx="2239247" cy="1343548"/>
      </dsp:txXfrm>
    </dsp:sp>
    <dsp:sp modelId="{362B2000-FCD4-407B-86EB-9AE43C6C58F8}">
      <dsp:nvSpPr>
        <dsp:cNvPr id="0" name=""/>
        <dsp:cNvSpPr/>
      </dsp:nvSpPr>
      <dsp:spPr>
        <a:xfrm>
          <a:off x="6750956" y="1394348"/>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H</a:t>
          </a:r>
          <a:r>
            <a:rPr lang="en-US" sz="2000" b="1" kern="1200" dirty="0" smtClean="0"/>
            <a:t> – sub. enc. for open fracture type I or II w/delayed healing</a:t>
          </a:r>
          <a:endParaRPr lang="en-US" sz="2000" b="1" kern="1200" dirty="0"/>
        </a:p>
      </dsp:txBody>
      <dsp:txXfrm>
        <a:off x="6750956" y="1394348"/>
        <a:ext cx="2239247" cy="1343548"/>
      </dsp:txXfrm>
    </dsp:sp>
    <dsp:sp modelId="{EC3E51FE-D9F3-42A4-93F3-A4B510E9C572}">
      <dsp:nvSpPr>
        <dsp:cNvPr id="0" name=""/>
        <dsp:cNvSpPr/>
      </dsp:nvSpPr>
      <dsp:spPr>
        <a:xfrm>
          <a:off x="1396" y="2748502"/>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J</a:t>
          </a:r>
          <a:r>
            <a:rPr lang="en-US" sz="2000" b="1" kern="1200" dirty="0" smtClean="0"/>
            <a:t> – sub. enc. for open fracture type IIIA, IIIB, or IIIC w/delayed healing</a:t>
          </a:r>
          <a:endParaRPr lang="en-US" sz="2000" b="1" kern="1200" dirty="0"/>
        </a:p>
      </dsp:txBody>
      <dsp:txXfrm>
        <a:off x="1396" y="2748502"/>
        <a:ext cx="2239247" cy="1343548"/>
      </dsp:txXfrm>
    </dsp:sp>
    <dsp:sp modelId="{F5C6D739-A688-4771-80C8-41EE216CBFB1}">
      <dsp:nvSpPr>
        <dsp:cNvPr id="0" name=""/>
        <dsp:cNvSpPr/>
      </dsp:nvSpPr>
      <dsp:spPr>
        <a:xfrm>
          <a:off x="2251249" y="2748502"/>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K</a:t>
          </a:r>
          <a:r>
            <a:rPr lang="en-US" sz="2000" b="1" kern="1200" dirty="0" smtClean="0"/>
            <a:t> – sub. enc. for closed fracture w/nonunion</a:t>
          </a:r>
          <a:endParaRPr lang="en-US" sz="2000" b="1" kern="1200" dirty="0"/>
        </a:p>
      </dsp:txBody>
      <dsp:txXfrm>
        <a:off x="2251249" y="2748502"/>
        <a:ext cx="2239247" cy="1343548"/>
      </dsp:txXfrm>
    </dsp:sp>
    <dsp:sp modelId="{AB50469A-06A3-416B-B0E4-CAD2AE0AE742}">
      <dsp:nvSpPr>
        <dsp:cNvPr id="0" name=""/>
        <dsp:cNvSpPr/>
      </dsp:nvSpPr>
      <dsp:spPr>
        <a:xfrm>
          <a:off x="4501102" y="2748502"/>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M</a:t>
          </a:r>
          <a:r>
            <a:rPr lang="en-US" sz="2000" b="1" u="sng" kern="1200" dirty="0" smtClean="0"/>
            <a:t> </a:t>
          </a:r>
          <a:r>
            <a:rPr lang="en-US" sz="2000" b="1" kern="1200" dirty="0" smtClean="0"/>
            <a:t>– sub. enc. for open fracture type I or II w/nonunion</a:t>
          </a:r>
          <a:endParaRPr lang="en-US" sz="2000" b="1" kern="1200" dirty="0"/>
        </a:p>
      </dsp:txBody>
      <dsp:txXfrm>
        <a:off x="4501102" y="2748502"/>
        <a:ext cx="2239247" cy="1343548"/>
      </dsp:txXfrm>
    </dsp:sp>
    <dsp:sp modelId="{18ED4EB7-548E-4833-B1BA-0D4889CF3007}">
      <dsp:nvSpPr>
        <dsp:cNvPr id="0" name=""/>
        <dsp:cNvSpPr/>
      </dsp:nvSpPr>
      <dsp:spPr>
        <a:xfrm>
          <a:off x="6750956" y="2748502"/>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N</a:t>
          </a:r>
          <a:r>
            <a:rPr lang="en-US" sz="2000" b="1" kern="1200" dirty="0" smtClean="0"/>
            <a:t> – sub. enc. for open fracture type IIIA, IIIB, or IIIC w/nonunion</a:t>
          </a:r>
          <a:endParaRPr lang="en-US" sz="2000" b="1" kern="1200" dirty="0"/>
        </a:p>
      </dsp:txBody>
      <dsp:txXfrm>
        <a:off x="6750956" y="2748502"/>
        <a:ext cx="2239247" cy="1343548"/>
      </dsp:txXfrm>
    </dsp:sp>
    <dsp:sp modelId="{D9184215-38DA-4E51-8F20-5F88FDB06751}">
      <dsp:nvSpPr>
        <dsp:cNvPr id="0" name=""/>
        <dsp:cNvSpPr/>
      </dsp:nvSpPr>
      <dsp:spPr>
        <a:xfrm>
          <a:off x="1396" y="4102657"/>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P</a:t>
          </a:r>
          <a:r>
            <a:rPr lang="en-US" sz="2000" b="1" kern="1200" dirty="0" smtClean="0"/>
            <a:t> – sub. enc. for closed fracture w/malunion</a:t>
          </a:r>
          <a:endParaRPr lang="en-US" sz="2000" b="1" kern="1200" dirty="0"/>
        </a:p>
      </dsp:txBody>
      <dsp:txXfrm>
        <a:off x="1396" y="4102657"/>
        <a:ext cx="2239247" cy="1343548"/>
      </dsp:txXfrm>
    </dsp:sp>
    <dsp:sp modelId="{B24BD58E-0AD5-4159-8E26-DC6761E0CDED}">
      <dsp:nvSpPr>
        <dsp:cNvPr id="0" name=""/>
        <dsp:cNvSpPr/>
      </dsp:nvSpPr>
      <dsp:spPr>
        <a:xfrm>
          <a:off x="2251249" y="4102657"/>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Q</a:t>
          </a:r>
          <a:r>
            <a:rPr lang="en-US" sz="2000" b="1" kern="1200" dirty="0" smtClean="0"/>
            <a:t> – sub. enc. for open fracture type I or II w/malunion</a:t>
          </a:r>
          <a:endParaRPr lang="en-US" sz="2000" b="1" kern="1200" dirty="0"/>
        </a:p>
      </dsp:txBody>
      <dsp:txXfrm>
        <a:off x="2251249" y="4102657"/>
        <a:ext cx="2239247" cy="1343548"/>
      </dsp:txXfrm>
    </dsp:sp>
    <dsp:sp modelId="{DC4199F3-B299-483D-B5E9-526FA3B23548}">
      <dsp:nvSpPr>
        <dsp:cNvPr id="0" name=""/>
        <dsp:cNvSpPr/>
      </dsp:nvSpPr>
      <dsp:spPr>
        <a:xfrm>
          <a:off x="4501102" y="4102657"/>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R</a:t>
          </a:r>
          <a:r>
            <a:rPr lang="en-US" sz="2000" b="1" u="sng" kern="1200" dirty="0" smtClean="0"/>
            <a:t> </a:t>
          </a:r>
          <a:r>
            <a:rPr lang="en-US" sz="2000" b="1" kern="1200" dirty="0" smtClean="0"/>
            <a:t>– sub. enc. for open fracture type IIIA, IIIB, or IIIC w/malunion</a:t>
          </a:r>
          <a:endParaRPr lang="en-US" sz="2000" b="1" kern="1200" dirty="0"/>
        </a:p>
      </dsp:txBody>
      <dsp:txXfrm>
        <a:off x="4501102" y="4102657"/>
        <a:ext cx="2239247" cy="1343548"/>
      </dsp:txXfrm>
    </dsp:sp>
    <dsp:sp modelId="{BB083ED8-2610-40AE-A5CF-9BA8404A71D0}">
      <dsp:nvSpPr>
        <dsp:cNvPr id="0" name=""/>
        <dsp:cNvSpPr/>
      </dsp:nvSpPr>
      <dsp:spPr>
        <a:xfrm>
          <a:off x="6750956" y="4102657"/>
          <a:ext cx="2239247" cy="1343548"/>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u="sng" kern="1200" dirty="0" smtClean="0">
              <a:solidFill>
                <a:schemeClr val="accent1">
                  <a:lumMod val="50000"/>
                </a:schemeClr>
              </a:solidFill>
            </a:rPr>
            <a:t>S</a:t>
          </a:r>
          <a:r>
            <a:rPr lang="en-US" sz="2000" b="1" u="sng" kern="1200" dirty="0" smtClean="0"/>
            <a:t> </a:t>
          </a:r>
          <a:r>
            <a:rPr lang="en-US" sz="2000" b="1" kern="1200" dirty="0" smtClean="0"/>
            <a:t>– sequela</a:t>
          </a:r>
          <a:endParaRPr lang="en-US" sz="2000" b="1" kern="1200" dirty="0"/>
        </a:p>
      </dsp:txBody>
      <dsp:txXfrm>
        <a:off x="6750956" y="4102657"/>
        <a:ext cx="2239247" cy="134354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A0ED8E-CC40-4E72-9E71-E3B8CC72B8BB}">
      <dsp:nvSpPr>
        <dsp:cNvPr id="0" name=""/>
        <dsp:cNvSpPr/>
      </dsp:nvSpPr>
      <dsp:spPr>
        <a:xfrm rot="16200000">
          <a:off x="-1506044" y="1585238"/>
          <a:ext cx="5943600" cy="2773122"/>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0" tIns="0" rIns="165100" bIns="0" numCol="1" spcCol="1270" anchor="t" anchorCtr="0">
          <a:noAutofit/>
        </a:bodyPr>
        <a:lstStyle/>
        <a:p>
          <a:pPr lvl="0" algn="l" defTabSz="1155700" rtl="0">
            <a:lnSpc>
              <a:spcPct val="90000"/>
            </a:lnSpc>
            <a:spcBef>
              <a:spcPct val="0"/>
            </a:spcBef>
            <a:spcAft>
              <a:spcPct val="35000"/>
            </a:spcAft>
          </a:pPr>
          <a:r>
            <a:rPr lang="en-US" sz="2600" b="1" kern="1200" dirty="0" smtClean="0"/>
            <a:t>Initial encounter</a:t>
          </a:r>
          <a:endParaRPr lang="en-US" sz="2600" b="1" kern="1200" dirty="0"/>
        </a:p>
        <a:p>
          <a:pPr marL="228600" lvl="1" indent="-228600" algn="l" defTabSz="1155700" rtl="0">
            <a:lnSpc>
              <a:spcPct val="90000"/>
            </a:lnSpc>
            <a:spcBef>
              <a:spcPct val="0"/>
            </a:spcBef>
            <a:spcAft>
              <a:spcPct val="15000"/>
            </a:spcAft>
            <a:buChar char="••"/>
          </a:pPr>
          <a:r>
            <a:rPr lang="en-US" sz="2600" kern="1200" dirty="0" smtClean="0"/>
            <a:t>The patient is receiving active treatment for the condition</a:t>
          </a:r>
          <a:endParaRPr lang="en-US" sz="2600" kern="1200" dirty="0"/>
        </a:p>
      </dsp:txBody>
      <dsp:txXfrm rot="16200000">
        <a:off x="-1506044" y="1585238"/>
        <a:ext cx="5943600" cy="2773122"/>
      </dsp:txXfrm>
    </dsp:sp>
    <dsp:sp modelId="{5C4D2EDE-A1D7-4EB7-B362-103DEC8FB734}">
      <dsp:nvSpPr>
        <dsp:cNvPr id="0" name=""/>
        <dsp:cNvSpPr/>
      </dsp:nvSpPr>
      <dsp:spPr>
        <a:xfrm rot="16200000">
          <a:off x="1409133" y="1585238"/>
          <a:ext cx="5943600" cy="2773122"/>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0" tIns="0" rIns="165100" bIns="0" numCol="1" spcCol="1270" anchor="t" anchorCtr="0">
          <a:noAutofit/>
        </a:bodyPr>
        <a:lstStyle/>
        <a:p>
          <a:pPr lvl="0" algn="l" defTabSz="1155700" rtl="0">
            <a:lnSpc>
              <a:spcPct val="90000"/>
            </a:lnSpc>
            <a:spcBef>
              <a:spcPct val="0"/>
            </a:spcBef>
            <a:spcAft>
              <a:spcPct val="35000"/>
            </a:spcAft>
          </a:pPr>
          <a:r>
            <a:rPr lang="en-US" sz="2600" b="1" kern="1200" dirty="0" smtClean="0"/>
            <a:t>Subsequent encounter</a:t>
          </a:r>
          <a:endParaRPr lang="en-US" sz="2600" b="1" kern="1200" dirty="0"/>
        </a:p>
        <a:p>
          <a:pPr marL="228600" lvl="1" indent="-228600" algn="l" defTabSz="1155700" rtl="0">
            <a:lnSpc>
              <a:spcPct val="90000"/>
            </a:lnSpc>
            <a:spcBef>
              <a:spcPct val="0"/>
            </a:spcBef>
            <a:spcAft>
              <a:spcPct val="15000"/>
            </a:spcAft>
            <a:buChar char="••"/>
          </a:pPr>
          <a:r>
            <a:rPr lang="en-US" sz="2600" kern="1200" dirty="0" smtClean="0"/>
            <a:t>After patient received active treatment for the condition and receiving routine care during healing or recovery phase</a:t>
          </a:r>
          <a:endParaRPr lang="en-US" sz="2600" kern="1200" dirty="0"/>
        </a:p>
      </dsp:txBody>
      <dsp:txXfrm rot="16200000">
        <a:off x="1409133" y="1585238"/>
        <a:ext cx="5943600" cy="2773122"/>
      </dsp:txXfrm>
    </dsp:sp>
    <dsp:sp modelId="{887E58EB-63EC-488A-922A-ABA4AD5EBA54}">
      <dsp:nvSpPr>
        <dsp:cNvPr id="0" name=""/>
        <dsp:cNvSpPr/>
      </dsp:nvSpPr>
      <dsp:spPr>
        <a:xfrm rot="16200000">
          <a:off x="4248678" y="1585238"/>
          <a:ext cx="5943600" cy="2773122"/>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0" tIns="0" rIns="165100" bIns="0" numCol="1" spcCol="1270" anchor="t" anchorCtr="0">
          <a:noAutofit/>
        </a:bodyPr>
        <a:lstStyle/>
        <a:p>
          <a:pPr lvl="0" algn="l" defTabSz="1155700" rtl="0">
            <a:lnSpc>
              <a:spcPct val="90000"/>
            </a:lnSpc>
            <a:spcBef>
              <a:spcPct val="0"/>
            </a:spcBef>
            <a:spcAft>
              <a:spcPct val="35000"/>
            </a:spcAft>
          </a:pPr>
          <a:r>
            <a:rPr lang="en-US" sz="2600" b="1" kern="1200" dirty="0" smtClean="0"/>
            <a:t>Sequela</a:t>
          </a:r>
          <a:endParaRPr lang="en-US" sz="2600" b="1" kern="1200" dirty="0"/>
        </a:p>
        <a:p>
          <a:pPr marL="228600" lvl="1" indent="-228600" algn="l" defTabSz="1155700" rtl="0">
            <a:lnSpc>
              <a:spcPct val="90000"/>
            </a:lnSpc>
            <a:spcBef>
              <a:spcPct val="0"/>
            </a:spcBef>
            <a:spcAft>
              <a:spcPct val="15000"/>
            </a:spcAft>
            <a:buChar char="••"/>
          </a:pPr>
          <a:r>
            <a:rPr lang="en-US" sz="2600" kern="1200" dirty="0" smtClean="0"/>
            <a:t>Complications or conditions that arise as a direct result of a condition</a:t>
          </a:r>
          <a:endParaRPr lang="en-US" sz="2600" kern="1200" dirty="0"/>
        </a:p>
      </dsp:txBody>
      <dsp:txXfrm rot="16200000">
        <a:off x="4248678" y="1585238"/>
        <a:ext cx="5943600" cy="2773122"/>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3323AC-3DD0-4AE1-9A4A-F5857F14DCA9}">
      <dsp:nvSpPr>
        <dsp:cNvPr id="0" name=""/>
        <dsp:cNvSpPr/>
      </dsp:nvSpPr>
      <dsp:spPr>
        <a:xfrm rot="5400000">
          <a:off x="5037119" y="-1611563"/>
          <a:ext cx="1947072" cy="5657088"/>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733.81, Malunion of fracture</a:t>
          </a:r>
          <a:endParaRPr lang="en-US" sz="2200" kern="1200" dirty="0"/>
        </a:p>
        <a:p>
          <a:pPr marL="228600" lvl="1" indent="-228600" algn="l" defTabSz="977900">
            <a:lnSpc>
              <a:spcPct val="90000"/>
            </a:lnSpc>
            <a:spcBef>
              <a:spcPct val="0"/>
            </a:spcBef>
            <a:spcAft>
              <a:spcPct val="15000"/>
            </a:spcAft>
            <a:buChar char="••"/>
          </a:pPr>
          <a:r>
            <a:rPr lang="en-US" sz="2200" kern="1200" dirty="0" smtClean="0"/>
            <a:t>905.4, Late effect of fracture of lower extremities</a:t>
          </a:r>
          <a:endParaRPr lang="en-US" sz="2200" kern="1200" dirty="0"/>
        </a:p>
        <a:p>
          <a:pPr marL="228600" lvl="1" indent="-228600" algn="l" defTabSz="977900">
            <a:lnSpc>
              <a:spcPct val="90000"/>
            </a:lnSpc>
            <a:spcBef>
              <a:spcPct val="0"/>
            </a:spcBef>
            <a:spcAft>
              <a:spcPct val="15000"/>
            </a:spcAft>
            <a:buChar char="••"/>
          </a:pPr>
          <a:r>
            <a:rPr lang="en-US" sz="2200" kern="1200" dirty="0" smtClean="0"/>
            <a:t>E929.0, Late effects of motor vehicle accident</a:t>
          </a:r>
          <a:endParaRPr lang="en-US" sz="2200" kern="1200" dirty="0"/>
        </a:p>
      </dsp:txBody>
      <dsp:txXfrm rot="5400000">
        <a:off x="5037119" y="-1611563"/>
        <a:ext cx="1947072" cy="5657088"/>
      </dsp:txXfrm>
    </dsp:sp>
    <dsp:sp modelId="{98A65EB4-2D61-443C-9B10-09FCDECA8E2C}">
      <dsp:nvSpPr>
        <dsp:cNvPr id="0" name=""/>
        <dsp:cNvSpPr/>
      </dsp:nvSpPr>
      <dsp:spPr>
        <a:xfrm>
          <a:off x="0" y="60"/>
          <a:ext cx="3182112" cy="24338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b="1" kern="1200" dirty="0" smtClean="0"/>
            <a:t>ICD-9</a:t>
          </a:r>
          <a:endParaRPr lang="en-US" sz="6000" b="1" kern="1200" dirty="0"/>
        </a:p>
      </dsp:txBody>
      <dsp:txXfrm>
        <a:off x="0" y="60"/>
        <a:ext cx="3182112" cy="2433840"/>
      </dsp:txXfrm>
    </dsp:sp>
    <dsp:sp modelId="{C303FDD5-4BB4-4552-965C-697D839D683A}">
      <dsp:nvSpPr>
        <dsp:cNvPr id="0" name=""/>
        <dsp:cNvSpPr/>
      </dsp:nvSpPr>
      <dsp:spPr>
        <a:xfrm rot="5400000">
          <a:off x="5037119" y="943969"/>
          <a:ext cx="1947072" cy="5657088"/>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S82.201P, Unspecified fracture of shaft of right tibia, subsequent encounter for fracture with malunion</a:t>
          </a:r>
          <a:endParaRPr lang="en-US" sz="2200" kern="1200" dirty="0"/>
        </a:p>
        <a:p>
          <a:pPr marL="228600" lvl="1" indent="-228600" algn="l" defTabSz="977900">
            <a:lnSpc>
              <a:spcPct val="90000"/>
            </a:lnSpc>
            <a:spcBef>
              <a:spcPct val="0"/>
            </a:spcBef>
            <a:spcAft>
              <a:spcPct val="15000"/>
            </a:spcAft>
            <a:buChar char="••"/>
          </a:pPr>
          <a:r>
            <a:rPr lang="en-US" sz="2200" kern="1200" dirty="0" smtClean="0"/>
            <a:t>V89.2XXS, Person injured in unspecified motor-vehicle accident, traffic, sequela</a:t>
          </a:r>
          <a:endParaRPr lang="en-US" sz="2200" kern="1200" dirty="0"/>
        </a:p>
      </dsp:txBody>
      <dsp:txXfrm rot="5400000">
        <a:off x="5037119" y="943969"/>
        <a:ext cx="1947072" cy="5657088"/>
      </dsp:txXfrm>
    </dsp:sp>
    <dsp:sp modelId="{145A7E4B-8127-41EC-891C-F0EB17099435}">
      <dsp:nvSpPr>
        <dsp:cNvPr id="0" name=""/>
        <dsp:cNvSpPr/>
      </dsp:nvSpPr>
      <dsp:spPr>
        <a:xfrm>
          <a:off x="0" y="2555593"/>
          <a:ext cx="3182112" cy="2433840"/>
        </a:xfrm>
        <a:prstGeom prst="roundRect">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b="1" kern="1200" dirty="0" smtClean="0"/>
            <a:t>ICD-10</a:t>
          </a:r>
          <a:endParaRPr lang="en-US" sz="6500" b="1" kern="1200" dirty="0"/>
        </a:p>
      </dsp:txBody>
      <dsp:txXfrm>
        <a:off x="0" y="2555593"/>
        <a:ext cx="3182112" cy="243384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F555B4-C1EA-4265-A879-64EFDFD464D2}">
      <dsp:nvSpPr>
        <dsp:cNvPr id="0" name=""/>
        <dsp:cNvSpPr/>
      </dsp:nvSpPr>
      <dsp:spPr>
        <a:xfrm>
          <a:off x="0" y="29489"/>
          <a:ext cx="4160292" cy="1445686"/>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t>What is the correct diagnosis code(s)?</a:t>
          </a:r>
          <a:endParaRPr lang="en-US" sz="3600" b="1" kern="1200" dirty="0"/>
        </a:p>
      </dsp:txBody>
      <dsp:txXfrm>
        <a:off x="0" y="29489"/>
        <a:ext cx="4160292" cy="1445686"/>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558B64-46CB-4FB1-9D7A-BAEC4C6F95C0}">
      <dsp:nvSpPr>
        <dsp:cNvPr id="0" name=""/>
        <dsp:cNvSpPr/>
      </dsp:nvSpPr>
      <dsp:spPr>
        <a:xfrm>
          <a:off x="0" y="68169"/>
          <a:ext cx="8305800" cy="2621750"/>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kern="1200" dirty="0" smtClean="0"/>
            <a:t>S02.0XXA – Fracture of vault of skull, initial encounter for closed fracture</a:t>
          </a:r>
          <a:endParaRPr lang="en-US" sz="3700" kern="1200" dirty="0"/>
        </a:p>
      </dsp:txBody>
      <dsp:txXfrm>
        <a:off x="0" y="68169"/>
        <a:ext cx="8305800" cy="2621750"/>
      </dsp:txXfrm>
    </dsp:sp>
    <dsp:sp modelId="{43A28EEE-C611-4F6A-8810-71CC0ACC8F79}">
      <dsp:nvSpPr>
        <dsp:cNvPr id="0" name=""/>
        <dsp:cNvSpPr/>
      </dsp:nvSpPr>
      <dsp:spPr>
        <a:xfrm>
          <a:off x="0" y="2796479"/>
          <a:ext cx="8305800" cy="2621750"/>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kern="1200" dirty="0" smtClean="0"/>
            <a:t>S06.5X2A – Traumatic subdural hemorrhage with loss of consciousness of 31 minutes to 59 minutes, initial encounter</a:t>
          </a:r>
          <a:endParaRPr lang="en-US" sz="3700" kern="1200" dirty="0"/>
        </a:p>
      </dsp:txBody>
      <dsp:txXfrm>
        <a:off x="0" y="2796479"/>
        <a:ext cx="8305800" cy="26217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88127-0834-4DE3-8038-3347A661827D}">
      <dsp:nvSpPr>
        <dsp:cNvPr id="0" name=""/>
        <dsp:cNvSpPr/>
      </dsp:nvSpPr>
      <dsp:spPr>
        <a:xfrm>
          <a:off x="0" y="138779"/>
          <a:ext cx="8610600" cy="1630980"/>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dirty="0" smtClean="0"/>
            <a:t>O86.0 – Infection of obstetric surgical wound</a:t>
          </a:r>
          <a:endParaRPr lang="en-US" sz="4100" kern="1200" dirty="0"/>
        </a:p>
      </dsp:txBody>
      <dsp:txXfrm>
        <a:off x="0" y="138779"/>
        <a:ext cx="8610600" cy="1630980"/>
      </dsp:txXfrm>
    </dsp:sp>
    <dsp:sp modelId="{A94F0641-0A34-43D4-8BB4-9AA900CE7AD2}">
      <dsp:nvSpPr>
        <dsp:cNvPr id="0" name=""/>
        <dsp:cNvSpPr/>
      </dsp:nvSpPr>
      <dsp:spPr>
        <a:xfrm>
          <a:off x="0" y="1887840"/>
          <a:ext cx="8610600" cy="1630980"/>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dirty="0" smtClean="0"/>
            <a:t>B95.1 – Streptococcus, group B, as the cause of diseases classified elsewhere</a:t>
          </a:r>
          <a:endParaRPr lang="en-US" sz="4100" kern="1200" dirty="0"/>
        </a:p>
      </dsp:txBody>
      <dsp:txXfrm>
        <a:off x="0" y="1887840"/>
        <a:ext cx="8610600" cy="1630980"/>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E4FAFA-8EE9-4CB6-983C-F73B63DB93EE}">
      <dsp:nvSpPr>
        <dsp:cNvPr id="0" name=""/>
        <dsp:cNvSpPr/>
      </dsp:nvSpPr>
      <dsp:spPr>
        <a:xfrm>
          <a:off x="0" y="128820"/>
          <a:ext cx="8610600" cy="2712059"/>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kern="1200" dirty="0" smtClean="0"/>
            <a:t>S32.411D – Displaced fracture of anterior wall of right acetabulum, subsequent encounter for fracture with routine healing</a:t>
          </a:r>
          <a:endParaRPr lang="en-US" sz="3800" kern="1200" dirty="0"/>
        </a:p>
      </dsp:txBody>
      <dsp:txXfrm>
        <a:off x="0" y="128820"/>
        <a:ext cx="8610600" cy="2712059"/>
      </dsp:txXfrm>
    </dsp:sp>
    <dsp:sp modelId="{BCC243D7-C647-4984-BADF-D2CA1ED08E93}">
      <dsp:nvSpPr>
        <dsp:cNvPr id="0" name=""/>
        <dsp:cNvSpPr/>
      </dsp:nvSpPr>
      <dsp:spPr>
        <a:xfrm>
          <a:off x="0" y="2950320"/>
          <a:ext cx="8610600" cy="2712059"/>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b="0" kern="1200" dirty="0" smtClean="0"/>
            <a:t>V03.90XD – Pedestrian on foot injured in collision with car, pick-up truck or van, unspecified whether traffic or nontraffic accident, subsequent encounter</a:t>
          </a:r>
          <a:endParaRPr lang="en-US" sz="3800" b="0" kern="1200" dirty="0"/>
        </a:p>
      </dsp:txBody>
      <dsp:txXfrm>
        <a:off x="0" y="2950320"/>
        <a:ext cx="8610600" cy="271205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FDF645-E4B6-46AD-AAAF-820B7CF70982}">
      <dsp:nvSpPr>
        <dsp:cNvPr id="0" name=""/>
        <dsp:cNvSpPr/>
      </dsp:nvSpPr>
      <dsp:spPr>
        <a:xfrm>
          <a:off x="0" y="43612"/>
          <a:ext cx="8991600" cy="15264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en-US" sz="3600" b="1" kern="1200" dirty="0" smtClean="0"/>
            <a:t>Burns, Poisonings, Adverse Effects</a:t>
          </a:r>
          <a:endParaRPr lang="en-US" sz="3600" b="1" kern="1200" dirty="0"/>
        </a:p>
      </dsp:txBody>
      <dsp:txXfrm>
        <a:off x="0" y="43612"/>
        <a:ext cx="8991600" cy="1526400"/>
      </dsp:txXfrm>
    </dsp:sp>
    <dsp:sp modelId="{FB1D2835-1543-462B-B7EE-AC41381A8FA4}">
      <dsp:nvSpPr>
        <dsp:cNvPr id="0" name=""/>
        <dsp:cNvSpPr/>
      </dsp:nvSpPr>
      <dsp:spPr>
        <a:xfrm>
          <a:off x="0" y="1613599"/>
          <a:ext cx="8991600" cy="5091974"/>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t>T15-T19 Effects of foreign body entering through natural orifice</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T20-T32 Burns and corrosions</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T20-T25 Burns and corrosions of external body surface, specified by site</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T33-T34 Frostbite</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T36-T50 Poisoning by, adverse effect of  &amp; underdosing of drugs, medicaments &amp; biological substances</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T51-T65 Toxic effects of substances chiefly nonmedicinal as to source</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T66-T78 Other and unspecified effects of external causes</a:t>
          </a:r>
          <a:endParaRPr lang="en-US" sz="2800" kern="1200" dirty="0"/>
        </a:p>
      </dsp:txBody>
      <dsp:txXfrm>
        <a:off x="0" y="1613599"/>
        <a:ext cx="8991600" cy="5091974"/>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3700F1-27B8-4297-8832-8C0AB1101D33}">
      <dsp:nvSpPr>
        <dsp:cNvPr id="0" name=""/>
        <dsp:cNvSpPr/>
      </dsp:nvSpPr>
      <dsp:spPr>
        <a:xfrm>
          <a:off x="1816298" y="2797"/>
          <a:ext cx="4978003" cy="2986801"/>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t" anchorCtr="0">
          <a:noAutofit/>
        </a:bodyPr>
        <a:lstStyle/>
        <a:p>
          <a:pPr lvl="0" algn="l" defTabSz="1822450" rtl="0">
            <a:lnSpc>
              <a:spcPct val="90000"/>
            </a:lnSpc>
            <a:spcBef>
              <a:spcPct val="0"/>
            </a:spcBef>
            <a:spcAft>
              <a:spcPct val="35000"/>
            </a:spcAft>
          </a:pPr>
          <a:r>
            <a:rPr lang="en-US" sz="4100" kern="1200" dirty="0" smtClean="0"/>
            <a:t>T36-T50</a:t>
          </a:r>
          <a:endParaRPr lang="en-US" sz="4100" kern="1200" dirty="0"/>
        </a:p>
        <a:p>
          <a:pPr marL="285750" lvl="1" indent="-285750" algn="l" defTabSz="1422400" rtl="0">
            <a:lnSpc>
              <a:spcPct val="90000"/>
            </a:lnSpc>
            <a:spcBef>
              <a:spcPct val="0"/>
            </a:spcBef>
            <a:spcAft>
              <a:spcPct val="15000"/>
            </a:spcAft>
            <a:buChar char="••"/>
          </a:pPr>
          <a:r>
            <a:rPr lang="en-US" sz="3200" kern="1200" dirty="0" smtClean="0"/>
            <a:t>Poisoning by, adverse effect of and underdosing of drugs, medicaments and biological substances</a:t>
          </a:r>
          <a:endParaRPr lang="en-US" sz="3200" kern="1200" dirty="0"/>
        </a:p>
      </dsp:txBody>
      <dsp:txXfrm>
        <a:off x="1816298" y="2797"/>
        <a:ext cx="4978003" cy="2986801"/>
      </dsp:txXfrm>
    </dsp:sp>
    <dsp:sp modelId="{A496F681-FA3D-4233-8E4E-5A8DF9E4131A}">
      <dsp:nvSpPr>
        <dsp:cNvPr id="0" name=""/>
        <dsp:cNvSpPr/>
      </dsp:nvSpPr>
      <dsp:spPr>
        <a:xfrm>
          <a:off x="1816298" y="3487400"/>
          <a:ext cx="4978003" cy="2986801"/>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t" anchorCtr="0">
          <a:noAutofit/>
        </a:bodyPr>
        <a:lstStyle/>
        <a:p>
          <a:pPr lvl="0" algn="l" defTabSz="1822450" rtl="0">
            <a:lnSpc>
              <a:spcPct val="90000"/>
            </a:lnSpc>
            <a:spcBef>
              <a:spcPct val="0"/>
            </a:spcBef>
            <a:spcAft>
              <a:spcPct val="35000"/>
            </a:spcAft>
          </a:pPr>
          <a:r>
            <a:rPr lang="en-US" sz="4100" kern="1200" dirty="0" smtClean="0"/>
            <a:t>T51-T65</a:t>
          </a:r>
          <a:endParaRPr lang="en-US" sz="4100" kern="1200" dirty="0"/>
        </a:p>
        <a:p>
          <a:pPr marL="285750" lvl="1" indent="-285750" algn="l" defTabSz="1422400" rtl="0">
            <a:lnSpc>
              <a:spcPct val="90000"/>
            </a:lnSpc>
            <a:spcBef>
              <a:spcPct val="0"/>
            </a:spcBef>
            <a:spcAft>
              <a:spcPct val="15000"/>
            </a:spcAft>
            <a:buChar char="••"/>
          </a:pPr>
          <a:r>
            <a:rPr lang="en-US" sz="3200" kern="1200" dirty="0" smtClean="0"/>
            <a:t>Toxic effects of substances chiefly nonmedicinal as to source</a:t>
          </a:r>
          <a:endParaRPr lang="en-US" sz="3200" kern="1200" dirty="0"/>
        </a:p>
      </dsp:txBody>
      <dsp:txXfrm>
        <a:off x="1816298" y="3487400"/>
        <a:ext cx="4978003" cy="2986801"/>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3323AC-3DD0-4AE1-9A4A-F5857F14DCA9}">
      <dsp:nvSpPr>
        <dsp:cNvPr id="0" name=""/>
        <dsp:cNvSpPr/>
      </dsp:nvSpPr>
      <dsp:spPr>
        <a:xfrm rot="5400000">
          <a:off x="4969900" y="-1527534"/>
          <a:ext cx="2081510" cy="5657088"/>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983.2, Toxic effect of caustic alkalis</a:t>
          </a:r>
          <a:endParaRPr lang="en-US" sz="2600" kern="1200" dirty="0"/>
        </a:p>
        <a:p>
          <a:pPr marL="228600" lvl="1" indent="-228600" algn="l" defTabSz="1155700">
            <a:lnSpc>
              <a:spcPct val="90000"/>
            </a:lnSpc>
            <a:spcBef>
              <a:spcPct val="0"/>
            </a:spcBef>
            <a:spcAft>
              <a:spcPct val="15000"/>
            </a:spcAft>
            <a:buChar char="••"/>
          </a:pPr>
          <a:r>
            <a:rPr lang="en-US" sz="2600" kern="1200" dirty="0" smtClean="0"/>
            <a:t>947.0, </a:t>
          </a:r>
          <a:r>
            <a:rPr lang="en-US" sz="2600" b="1" u="sng" kern="1200" dirty="0" smtClean="0">
              <a:solidFill>
                <a:srgbClr val="002060"/>
              </a:solidFill>
            </a:rPr>
            <a:t>Burn</a:t>
          </a:r>
          <a:r>
            <a:rPr lang="en-US" sz="2600" kern="1200" dirty="0" smtClean="0"/>
            <a:t> of mouth and pharynx</a:t>
          </a:r>
          <a:endParaRPr lang="en-US" sz="2600" kern="1200" dirty="0"/>
        </a:p>
        <a:p>
          <a:pPr marL="228600" lvl="1" indent="-228600" algn="l" defTabSz="1155700">
            <a:lnSpc>
              <a:spcPct val="90000"/>
            </a:lnSpc>
            <a:spcBef>
              <a:spcPct val="0"/>
            </a:spcBef>
            <a:spcAft>
              <a:spcPct val="15000"/>
            </a:spcAft>
            <a:buChar char="••"/>
          </a:pPr>
          <a:r>
            <a:rPr lang="en-US" sz="2600" kern="1200" dirty="0" smtClean="0"/>
            <a:t>E864.2, Accidental poisoning by caustic alkalis not elsewhere classified</a:t>
          </a:r>
          <a:endParaRPr lang="en-US" sz="2600" kern="1200" dirty="0"/>
        </a:p>
      </dsp:txBody>
      <dsp:txXfrm rot="5400000">
        <a:off x="4969900" y="-1527534"/>
        <a:ext cx="2081510" cy="5657088"/>
      </dsp:txXfrm>
    </dsp:sp>
    <dsp:sp modelId="{98A65EB4-2D61-443C-9B10-09FCDECA8E2C}">
      <dsp:nvSpPr>
        <dsp:cNvPr id="0" name=""/>
        <dsp:cNvSpPr/>
      </dsp:nvSpPr>
      <dsp:spPr>
        <a:xfrm>
          <a:off x="0" y="65"/>
          <a:ext cx="3182112" cy="260188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b="1" kern="1200" dirty="0" smtClean="0"/>
            <a:t>ICD-9</a:t>
          </a:r>
          <a:endParaRPr lang="en-US" sz="6000" b="1" kern="1200" dirty="0"/>
        </a:p>
      </dsp:txBody>
      <dsp:txXfrm>
        <a:off x="0" y="65"/>
        <a:ext cx="3182112" cy="2601888"/>
      </dsp:txXfrm>
    </dsp:sp>
    <dsp:sp modelId="{67EA34BB-8048-4C84-8745-AE8C9B5672D4}">
      <dsp:nvSpPr>
        <dsp:cNvPr id="0" name=""/>
        <dsp:cNvSpPr/>
      </dsp:nvSpPr>
      <dsp:spPr>
        <a:xfrm rot="5400000">
          <a:off x="4969900" y="1204447"/>
          <a:ext cx="2081510" cy="5657088"/>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T54.3X1A, Toxic effect of corrosive alkalis and alkali-like substances, accidental, initial encounter</a:t>
          </a:r>
          <a:endParaRPr lang="en-US" sz="2600" kern="1200" dirty="0"/>
        </a:p>
        <a:p>
          <a:pPr marL="228600" lvl="1" indent="-228600" algn="l" defTabSz="1155700">
            <a:lnSpc>
              <a:spcPct val="90000"/>
            </a:lnSpc>
            <a:spcBef>
              <a:spcPct val="0"/>
            </a:spcBef>
            <a:spcAft>
              <a:spcPct val="15000"/>
            </a:spcAft>
            <a:buChar char="••"/>
          </a:pPr>
          <a:r>
            <a:rPr lang="en-US" sz="2600" kern="1200" dirty="0" smtClean="0"/>
            <a:t>T28.5XXA, </a:t>
          </a:r>
          <a:r>
            <a:rPr lang="en-US" sz="2600" b="1" u="sng" kern="1200" dirty="0" smtClean="0">
              <a:solidFill>
                <a:srgbClr val="002060"/>
              </a:solidFill>
            </a:rPr>
            <a:t>Corrosion</a:t>
          </a:r>
          <a:r>
            <a:rPr lang="en-US" sz="2600" kern="1200" dirty="0" smtClean="0">
              <a:solidFill>
                <a:srgbClr val="002060"/>
              </a:solidFill>
            </a:rPr>
            <a:t> </a:t>
          </a:r>
          <a:r>
            <a:rPr lang="en-US" sz="2600" kern="1200" dirty="0" smtClean="0"/>
            <a:t>of mouth and pharynx, initial encounter</a:t>
          </a:r>
          <a:endParaRPr lang="en-US" sz="2600" kern="1200" dirty="0"/>
        </a:p>
      </dsp:txBody>
      <dsp:txXfrm rot="5400000">
        <a:off x="4969900" y="1204447"/>
        <a:ext cx="2081510" cy="5657088"/>
      </dsp:txXfrm>
    </dsp:sp>
    <dsp:sp modelId="{C5F235AC-9C66-4E2F-8544-33F24929EE65}">
      <dsp:nvSpPr>
        <dsp:cNvPr id="0" name=""/>
        <dsp:cNvSpPr/>
      </dsp:nvSpPr>
      <dsp:spPr>
        <a:xfrm>
          <a:off x="0" y="2732047"/>
          <a:ext cx="3182112" cy="2601888"/>
        </a:xfrm>
        <a:prstGeom prst="roundRect">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b="1" kern="1200" dirty="0" smtClean="0"/>
            <a:t>ICD-10</a:t>
          </a:r>
          <a:endParaRPr lang="en-US" sz="6500" b="1" kern="1200" dirty="0"/>
        </a:p>
      </dsp:txBody>
      <dsp:txXfrm>
        <a:off x="0" y="2732047"/>
        <a:ext cx="3182112" cy="2601888"/>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AFD4DB-B372-4213-A53E-0E79F05BA6BD}">
      <dsp:nvSpPr>
        <dsp:cNvPr id="0" name=""/>
        <dsp:cNvSpPr/>
      </dsp:nvSpPr>
      <dsp:spPr>
        <a:xfrm>
          <a:off x="986214" y="2148030"/>
          <a:ext cx="7791557" cy="3381293"/>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441"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Patient is being seen for ongoing management of </a:t>
          </a:r>
          <a:r>
            <a:rPr lang="en-US" sz="2800" kern="1200" dirty="0" smtClean="0">
              <a:solidFill>
                <a:schemeClr val="tx1"/>
              </a:solidFill>
            </a:rPr>
            <a:t>steroid-induced DM </a:t>
          </a:r>
          <a:r>
            <a:rPr lang="en-US" sz="2800" kern="1200" dirty="0" smtClean="0"/>
            <a:t>which was </a:t>
          </a:r>
          <a:r>
            <a:rPr lang="en-US" sz="2800" kern="1200" dirty="0" smtClean="0">
              <a:solidFill>
                <a:schemeClr val="tx1"/>
              </a:solidFill>
            </a:rPr>
            <a:t>due to the prolonged use of corticosteroids</a:t>
          </a:r>
          <a:r>
            <a:rPr lang="en-US" sz="2800" kern="1200" dirty="0" smtClean="0"/>
            <a:t>, which have been discontinued.  The patient’s DM is </a:t>
          </a:r>
          <a:r>
            <a:rPr lang="en-US" sz="2800" kern="1200" dirty="0" smtClean="0">
              <a:solidFill>
                <a:schemeClr val="tx1"/>
              </a:solidFill>
            </a:rPr>
            <a:t>managed with insulin </a:t>
          </a:r>
          <a:r>
            <a:rPr lang="en-US" sz="2800" kern="1200" dirty="0" smtClean="0"/>
            <a:t>which he as been taking for the last two years. What is the correct diagnosis code(s)?</a:t>
          </a:r>
          <a:endParaRPr lang="en-US" sz="2800" kern="1200" dirty="0"/>
        </a:p>
      </dsp:txBody>
      <dsp:txXfrm>
        <a:off x="986214" y="2148030"/>
        <a:ext cx="7791557" cy="3381293"/>
      </dsp:txXfrm>
    </dsp:sp>
    <dsp:sp modelId="{49CE469C-3BCC-43B2-B561-191D5F020A0A}">
      <dsp:nvSpPr>
        <dsp:cNvPr id="0" name=""/>
        <dsp:cNvSpPr/>
      </dsp:nvSpPr>
      <dsp:spPr>
        <a:xfrm>
          <a:off x="-14771" y="838186"/>
          <a:ext cx="2920707" cy="2939666"/>
        </a:xfrm>
        <a:prstGeom prst="ellipse">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4B5BC3-5484-47B1-8CB7-8D4734A69B2B}">
      <dsp:nvSpPr>
        <dsp:cNvPr id="0" name=""/>
        <dsp:cNvSpPr/>
      </dsp:nvSpPr>
      <dsp:spPr>
        <a:xfrm rot="16200000">
          <a:off x="-1528120" y="1529171"/>
          <a:ext cx="5791200" cy="2732856"/>
        </a:xfrm>
        <a:prstGeom prst="flowChartManualOperation">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0" tIns="0" rIns="191333" bIns="0" numCol="1" spcCol="1270" anchor="ctr" anchorCtr="0">
          <a:noAutofit/>
        </a:bodyPr>
        <a:lstStyle/>
        <a:p>
          <a:pPr lvl="0" algn="ctr" defTabSz="1333500" rtl="0">
            <a:lnSpc>
              <a:spcPct val="90000"/>
            </a:lnSpc>
            <a:spcBef>
              <a:spcPct val="0"/>
            </a:spcBef>
            <a:spcAft>
              <a:spcPct val="35000"/>
            </a:spcAft>
          </a:pPr>
          <a:r>
            <a:rPr lang="en-US" sz="3000" kern="1200" dirty="0" smtClean="0"/>
            <a:t>E09.9 – Drug or chemical induced diabetes mellitus without complications</a:t>
          </a:r>
          <a:endParaRPr lang="en-US" sz="3000" kern="1200" dirty="0"/>
        </a:p>
      </dsp:txBody>
      <dsp:txXfrm rot="16200000">
        <a:off x="-1528120" y="1529171"/>
        <a:ext cx="5791200" cy="2732856"/>
      </dsp:txXfrm>
    </dsp:sp>
    <dsp:sp modelId="{96864A9B-B4E0-43B1-806E-C9C1BD25EBAD}">
      <dsp:nvSpPr>
        <dsp:cNvPr id="0" name=""/>
        <dsp:cNvSpPr/>
      </dsp:nvSpPr>
      <dsp:spPr>
        <a:xfrm rot="16200000">
          <a:off x="1409700" y="1529171"/>
          <a:ext cx="5791200" cy="2732856"/>
        </a:xfrm>
        <a:prstGeom prst="flowChartManualOperation">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0" tIns="0" rIns="191333" bIns="0" numCol="1" spcCol="1270" anchor="ctr" anchorCtr="0">
          <a:noAutofit/>
        </a:bodyPr>
        <a:lstStyle/>
        <a:p>
          <a:pPr lvl="0" algn="ctr" defTabSz="1333500" rtl="0">
            <a:lnSpc>
              <a:spcPct val="90000"/>
            </a:lnSpc>
            <a:spcBef>
              <a:spcPct val="0"/>
            </a:spcBef>
            <a:spcAft>
              <a:spcPct val="35000"/>
            </a:spcAft>
          </a:pPr>
          <a:r>
            <a:rPr lang="en-US" sz="3000" kern="1200" dirty="0" smtClean="0"/>
            <a:t>T38.0X5S – Adverse effect of glucocorticoids and synthetic analogues, sequela</a:t>
          </a:r>
          <a:endParaRPr lang="en-US" sz="3000" kern="1200" dirty="0"/>
        </a:p>
      </dsp:txBody>
      <dsp:txXfrm rot="16200000">
        <a:off x="1409700" y="1529171"/>
        <a:ext cx="5791200" cy="2732856"/>
      </dsp:txXfrm>
    </dsp:sp>
    <dsp:sp modelId="{FD2F8736-6CCF-4947-933F-81AB94002417}">
      <dsp:nvSpPr>
        <dsp:cNvPr id="0" name=""/>
        <dsp:cNvSpPr/>
      </dsp:nvSpPr>
      <dsp:spPr>
        <a:xfrm rot="16200000">
          <a:off x="4347520" y="1529171"/>
          <a:ext cx="5791200" cy="2732856"/>
        </a:xfrm>
        <a:prstGeom prst="flowChartManualOperation">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0" tIns="0" rIns="191333" bIns="0" numCol="1" spcCol="1270" anchor="ctr" anchorCtr="0">
          <a:noAutofit/>
        </a:bodyPr>
        <a:lstStyle/>
        <a:p>
          <a:pPr lvl="0" algn="ctr" defTabSz="1333500" rtl="0">
            <a:lnSpc>
              <a:spcPct val="90000"/>
            </a:lnSpc>
            <a:spcBef>
              <a:spcPct val="0"/>
            </a:spcBef>
            <a:spcAft>
              <a:spcPct val="35000"/>
            </a:spcAft>
          </a:pPr>
          <a:r>
            <a:rPr lang="en-US" sz="3000" b="0" kern="1200" dirty="0" smtClean="0"/>
            <a:t>Z79.4 – Long term (current) use of insulin</a:t>
          </a:r>
          <a:endParaRPr lang="en-US" sz="3000" b="0" kern="1200" dirty="0"/>
        </a:p>
      </dsp:txBody>
      <dsp:txXfrm rot="16200000">
        <a:off x="4347520" y="1529171"/>
        <a:ext cx="5791200" cy="2732856"/>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B70AD5-FD72-4ECB-BB3D-9DF26C0D030C}">
      <dsp:nvSpPr>
        <dsp:cNvPr id="0" name=""/>
        <dsp:cNvSpPr/>
      </dsp:nvSpPr>
      <dsp:spPr>
        <a:xfrm>
          <a:off x="202703" y="297"/>
          <a:ext cx="4161234" cy="24967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Classification of environmental events and circumstances as the cause of injury, and other adverse effects. </a:t>
          </a:r>
          <a:endParaRPr lang="en-US" sz="3200" kern="1200" dirty="0"/>
        </a:p>
      </dsp:txBody>
      <dsp:txXfrm>
        <a:off x="202703" y="297"/>
        <a:ext cx="4161234" cy="2496740"/>
      </dsp:txXfrm>
    </dsp:sp>
    <dsp:sp modelId="{613FBEAD-D2F6-4902-9703-6647F510B16F}">
      <dsp:nvSpPr>
        <dsp:cNvPr id="0" name=""/>
        <dsp:cNvSpPr/>
      </dsp:nvSpPr>
      <dsp:spPr>
        <a:xfrm>
          <a:off x="4780061" y="297"/>
          <a:ext cx="4161234" cy="24967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No longer a supplemental classification</a:t>
          </a:r>
          <a:endParaRPr lang="en-US" sz="3200" kern="1200" dirty="0"/>
        </a:p>
      </dsp:txBody>
      <dsp:txXfrm>
        <a:off x="4780061" y="297"/>
        <a:ext cx="4161234" cy="2496740"/>
      </dsp:txXfrm>
    </dsp:sp>
    <dsp:sp modelId="{2FADCD33-FEE0-4AF5-9AFD-F1021F4B331F}">
      <dsp:nvSpPr>
        <dsp:cNvPr id="0" name=""/>
        <dsp:cNvSpPr/>
      </dsp:nvSpPr>
      <dsp:spPr>
        <a:xfrm>
          <a:off x="202703" y="2913161"/>
          <a:ext cx="4161234" cy="24967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Always used secondary to a code from another chapter</a:t>
          </a:r>
          <a:endParaRPr lang="en-US" sz="3200" kern="1200" dirty="0"/>
        </a:p>
      </dsp:txBody>
      <dsp:txXfrm>
        <a:off x="202703" y="2913161"/>
        <a:ext cx="4161234" cy="2496740"/>
      </dsp:txXfrm>
    </dsp:sp>
    <dsp:sp modelId="{29FF829B-8C8E-419C-A9F0-4AD77EA8CB7F}">
      <dsp:nvSpPr>
        <dsp:cNvPr id="0" name=""/>
        <dsp:cNvSpPr/>
      </dsp:nvSpPr>
      <dsp:spPr>
        <a:xfrm>
          <a:off x="4780061" y="2913161"/>
          <a:ext cx="4161234" cy="249674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Assigned for every encounter where injury is being treated</a:t>
          </a:r>
          <a:endParaRPr lang="en-US" sz="3200" kern="1200" dirty="0"/>
        </a:p>
      </dsp:txBody>
      <dsp:txXfrm>
        <a:off x="4780061" y="2913161"/>
        <a:ext cx="4161234" cy="2496740"/>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983E54-543F-4171-B68B-E6EDEAE8CDB1}">
      <dsp:nvSpPr>
        <dsp:cNvPr id="0" name=""/>
        <dsp:cNvSpPr/>
      </dsp:nvSpPr>
      <dsp:spPr>
        <a:xfrm>
          <a:off x="0" y="524"/>
          <a:ext cx="8839200" cy="0"/>
        </a:xfrm>
        <a:prstGeom prst="line">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3F2EED9-DDE4-4594-ABEA-5D61F6EF1C25}">
      <dsp:nvSpPr>
        <dsp:cNvPr id="0" name=""/>
        <dsp:cNvSpPr/>
      </dsp:nvSpPr>
      <dsp:spPr>
        <a:xfrm>
          <a:off x="0" y="524"/>
          <a:ext cx="8839200" cy="85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dirty="0" smtClean="0"/>
            <a:t>S97.82XA – Crushing injury of left foot, initial encounter</a:t>
          </a:r>
          <a:endParaRPr lang="en-US" sz="2700" kern="1200" dirty="0"/>
        </a:p>
      </dsp:txBody>
      <dsp:txXfrm>
        <a:off x="0" y="524"/>
        <a:ext cx="8839200" cy="859875"/>
      </dsp:txXfrm>
    </dsp:sp>
    <dsp:sp modelId="{CBD6C0D9-0AEB-42D8-8C5F-A150D2B961C7}">
      <dsp:nvSpPr>
        <dsp:cNvPr id="0" name=""/>
        <dsp:cNvSpPr/>
      </dsp:nvSpPr>
      <dsp:spPr>
        <a:xfrm>
          <a:off x="0" y="860399"/>
          <a:ext cx="8839200" cy="0"/>
        </a:xfrm>
        <a:prstGeom prst="line">
          <a:avLst/>
        </a:prstGeom>
        <a:gradFill rotWithShape="0">
          <a:gsLst>
            <a:gs pos="0">
              <a:schemeClr val="accent2">
                <a:shade val="80000"/>
                <a:hueOff val="19921"/>
                <a:satOff val="-533"/>
                <a:lumOff val="6169"/>
                <a:alphaOff val="0"/>
                <a:shade val="51000"/>
                <a:satMod val="130000"/>
              </a:schemeClr>
            </a:gs>
            <a:gs pos="80000">
              <a:schemeClr val="accent2">
                <a:shade val="80000"/>
                <a:hueOff val="19921"/>
                <a:satOff val="-533"/>
                <a:lumOff val="6169"/>
                <a:alphaOff val="0"/>
                <a:shade val="93000"/>
                <a:satMod val="130000"/>
              </a:schemeClr>
            </a:gs>
            <a:gs pos="100000">
              <a:schemeClr val="accent2">
                <a:shade val="80000"/>
                <a:hueOff val="19921"/>
                <a:satOff val="-533"/>
                <a:lumOff val="6169"/>
                <a:alphaOff val="0"/>
                <a:shade val="94000"/>
                <a:satMod val="135000"/>
              </a:schemeClr>
            </a:gs>
          </a:gsLst>
          <a:lin ang="16200000" scaled="0"/>
        </a:gradFill>
        <a:ln w="9525" cap="flat" cmpd="sng" algn="ctr">
          <a:solidFill>
            <a:schemeClr val="accent2">
              <a:shade val="80000"/>
              <a:hueOff val="19921"/>
              <a:satOff val="-533"/>
              <a:lumOff val="616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45C82B1-B437-4C7B-8B69-4E32A98B8AE7}">
      <dsp:nvSpPr>
        <dsp:cNvPr id="0" name=""/>
        <dsp:cNvSpPr/>
      </dsp:nvSpPr>
      <dsp:spPr>
        <a:xfrm>
          <a:off x="0" y="860399"/>
          <a:ext cx="8839200" cy="85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dirty="0" smtClean="0"/>
            <a:t>S92.302A – Fracture of unspecified metatarsal bone(s), left foot, initial encounter</a:t>
          </a:r>
          <a:endParaRPr lang="en-US" sz="2700" kern="1200" dirty="0"/>
        </a:p>
      </dsp:txBody>
      <dsp:txXfrm>
        <a:off x="0" y="860399"/>
        <a:ext cx="8839200" cy="859875"/>
      </dsp:txXfrm>
    </dsp:sp>
    <dsp:sp modelId="{CD66642F-90E4-4A34-96B6-74E6A06AA1C9}">
      <dsp:nvSpPr>
        <dsp:cNvPr id="0" name=""/>
        <dsp:cNvSpPr/>
      </dsp:nvSpPr>
      <dsp:spPr>
        <a:xfrm>
          <a:off x="0" y="1720274"/>
          <a:ext cx="8839200" cy="0"/>
        </a:xfrm>
        <a:prstGeom prst="line">
          <a:avLst/>
        </a:prstGeom>
        <a:gradFill rotWithShape="0">
          <a:gsLst>
            <a:gs pos="0">
              <a:schemeClr val="accent2">
                <a:shade val="80000"/>
                <a:hueOff val="39841"/>
                <a:satOff val="-1066"/>
                <a:lumOff val="12338"/>
                <a:alphaOff val="0"/>
                <a:shade val="51000"/>
                <a:satMod val="130000"/>
              </a:schemeClr>
            </a:gs>
            <a:gs pos="80000">
              <a:schemeClr val="accent2">
                <a:shade val="80000"/>
                <a:hueOff val="39841"/>
                <a:satOff val="-1066"/>
                <a:lumOff val="12338"/>
                <a:alphaOff val="0"/>
                <a:shade val="93000"/>
                <a:satMod val="130000"/>
              </a:schemeClr>
            </a:gs>
            <a:gs pos="100000">
              <a:schemeClr val="accent2">
                <a:shade val="80000"/>
                <a:hueOff val="39841"/>
                <a:satOff val="-1066"/>
                <a:lumOff val="12338"/>
                <a:alphaOff val="0"/>
                <a:shade val="94000"/>
                <a:satMod val="135000"/>
              </a:schemeClr>
            </a:gs>
          </a:gsLst>
          <a:lin ang="16200000" scaled="0"/>
        </a:gradFill>
        <a:ln w="9525" cap="flat" cmpd="sng" algn="ctr">
          <a:solidFill>
            <a:schemeClr val="accent2">
              <a:shade val="80000"/>
              <a:hueOff val="39841"/>
              <a:satOff val="-1066"/>
              <a:lumOff val="1233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F284990-A54A-4607-96E9-51900DE9F8D8}">
      <dsp:nvSpPr>
        <dsp:cNvPr id="0" name=""/>
        <dsp:cNvSpPr/>
      </dsp:nvSpPr>
      <dsp:spPr>
        <a:xfrm>
          <a:off x="0" y="1720274"/>
          <a:ext cx="8839200" cy="85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dirty="0" smtClean="0"/>
            <a:t>W20.8XXA – Other cause of strike by thrown, projected or falling object, initial encounter </a:t>
          </a:r>
          <a:endParaRPr lang="en-US" sz="2700" kern="1200" dirty="0"/>
        </a:p>
      </dsp:txBody>
      <dsp:txXfrm>
        <a:off x="0" y="1720274"/>
        <a:ext cx="8839200" cy="859875"/>
      </dsp:txXfrm>
    </dsp:sp>
    <dsp:sp modelId="{4724DC48-987D-4ED2-9AC3-5EA675B76EB2}">
      <dsp:nvSpPr>
        <dsp:cNvPr id="0" name=""/>
        <dsp:cNvSpPr/>
      </dsp:nvSpPr>
      <dsp:spPr>
        <a:xfrm>
          <a:off x="0" y="2580150"/>
          <a:ext cx="8839200" cy="0"/>
        </a:xfrm>
        <a:prstGeom prst="line">
          <a:avLst/>
        </a:prstGeom>
        <a:gradFill rotWithShape="0">
          <a:gsLst>
            <a:gs pos="0">
              <a:schemeClr val="accent2">
                <a:shade val="80000"/>
                <a:hueOff val="59762"/>
                <a:satOff val="-1598"/>
                <a:lumOff val="18507"/>
                <a:alphaOff val="0"/>
                <a:shade val="51000"/>
                <a:satMod val="130000"/>
              </a:schemeClr>
            </a:gs>
            <a:gs pos="80000">
              <a:schemeClr val="accent2">
                <a:shade val="80000"/>
                <a:hueOff val="59762"/>
                <a:satOff val="-1598"/>
                <a:lumOff val="18507"/>
                <a:alphaOff val="0"/>
                <a:shade val="93000"/>
                <a:satMod val="130000"/>
              </a:schemeClr>
            </a:gs>
            <a:gs pos="100000">
              <a:schemeClr val="accent2">
                <a:shade val="80000"/>
                <a:hueOff val="59762"/>
                <a:satOff val="-1598"/>
                <a:lumOff val="18507"/>
                <a:alphaOff val="0"/>
                <a:shade val="94000"/>
                <a:satMod val="135000"/>
              </a:schemeClr>
            </a:gs>
          </a:gsLst>
          <a:lin ang="16200000" scaled="0"/>
        </a:gradFill>
        <a:ln w="9525" cap="flat" cmpd="sng" algn="ctr">
          <a:solidFill>
            <a:schemeClr val="accent2">
              <a:shade val="80000"/>
              <a:hueOff val="59762"/>
              <a:satOff val="-1598"/>
              <a:lumOff val="18507"/>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D5BF6B9-1E7B-4834-90E5-19D9682ABCF2}">
      <dsp:nvSpPr>
        <dsp:cNvPr id="0" name=""/>
        <dsp:cNvSpPr/>
      </dsp:nvSpPr>
      <dsp:spPr>
        <a:xfrm>
          <a:off x="0" y="2580150"/>
          <a:ext cx="8839200" cy="85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dirty="0" smtClean="0"/>
            <a:t>Y92.63 – Factory as the place of occurrence of the external cause </a:t>
          </a:r>
          <a:endParaRPr lang="en-US" sz="2700" kern="1200" dirty="0"/>
        </a:p>
      </dsp:txBody>
      <dsp:txXfrm>
        <a:off x="0" y="2580150"/>
        <a:ext cx="8839200" cy="859875"/>
      </dsp:txXfrm>
    </dsp:sp>
    <dsp:sp modelId="{2613DD81-82A6-470A-9843-36DC529E3981}">
      <dsp:nvSpPr>
        <dsp:cNvPr id="0" name=""/>
        <dsp:cNvSpPr/>
      </dsp:nvSpPr>
      <dsp:spPr>
        <a:xfrm>
          <a:off x="0" y="3440025"/>
          <a:ext cx="8839200" cy="0"/>
        </a:xfrm>
        <a:prstGeom prst="line">
          <a:avLst/>
        </a:prstGeom>
        <a:gradFill rotWithShape="0">
          <a:gsLst>
            <a:gs pos="0">
              <a:schemeClr val="accent2">
                <a:shade val="80000"/>
                <a:hueOff val="79682"/>
                <a:satOff val="-2131"/>
                <a:lumOff val="24676"/>
                <a:alphaOff val="0"/>
                <a:shade val="51000"/>
                <a:satMod val="130000"/>
              </a:schemeClr>
            </a:gs>
            <a:gs pos="80000">
              <a:schemeClr val="accent2">
                <a:shade val="80000"/>
                <a:hueOff val="79682"/>
                <a:satOff val="-2131"/>
                <a:lumOff val="24676"/>
                <a:alphaOff val="0"/>
                <a:shade val="93000"/>
                <a:satMod val="130000"/>
              </a:schemeClr>
            </a:gs>
            <a:gs pos="100000">
              <a:schemeClr val="accent2">
                <a:shade val="80000"/>
                <a:hueOff val="79682"/>
                <a:satOff val="-2131"/>
                <a:lumOff val="24676"/>
                <a:alphaOff val="0"/>
                <a:shade val="94000"/>
                <a:satMod val="135000"/>
              </a:schemeClr>
            </a:gs>
          </a:gsLst>
          <a:lin ang="16200000" scaled="0"/>
        </a:gradFill>
        <a:ln w="9525" cap="flat" cmpd="sng" algn="ctr">
          <a:solidFill>
            <a:schemeClr val="accent2">
              <a:shade val="80000"/>
              <a:hueOff val="79682"/>
              <a:satOff val="-2131"/>
              <a:lumOff val="2467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2ED6560-591C-434B-A176-83EC6923E869}">
      <dsp:nvSpPr>
        <dsp:cNvPr id="0" name=""/>
        <dsp:cNvSpPr/>
      </dsp:nvSpPr>
      <dsp:spPr>
        <a:xfrm>
          <a:off x="0" y="3440025"/>
          <a:ext cx="8839200" cy="85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kern="1200" dirty="0" smtClean="0"/>
            <a:t>Y99.0 – Civilian activity done for income or pay </a:t>
          </a:r>
          <a:endParaRPr lang="en-US" sz="2700" kern="1200" dirty="0"/>
        </a:p>
      </dsp:txBody>
      <dsp:txXfrm>
        <a:off x="0" y="3440025"/>
        <a:ext cx="8839200" cy="859875"/>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EB09DA-C66A-48BB-AA13-2B3F4716C1A1}">
      <dsp:nvSpPr>
        <dsp:cNvPr id="0" name=""/>
        <dsp:cNvSpPr/>
      </dsp:nvSpPr>
      <dsp:spPr>
        <a:xfrm>
          <a:off x="0" y="197399"/>
          <a:ext cx="6316979" cy="1216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L91.0 – Hypertrophic scar </a:t>
          </a:r>
          <a:endParaRPr lang="en-US" sz="2800" kern="1200" dirty="0"/>
        </a:p>
      </dsp:txBody>
      <dsp:txXfrm>
        <a:off x="0" y="197399"/>
        <a:ext cx="6316979" cy="1216800"/>
      </dsp:txXfrm>
    </dsp:sp>
    <dsp:sp modelId="{0B93309A-8E3E-43A7-A801-5FB4DE041B69}">
      <dsp:nvSpPr>
        <dsp:cNvPr id="0" name=""/>
        <dsp:cNvSpPr/>
      </dsp:nvSpPr>
      <dsp:spPr>
        <a:xfrm>
          <a:off x="0" y="1601400"/>
          <a:ext cx="6316979" cy="1216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T23.072S – Burn of unspecified degree of left wrist, sequela </a:t>
          </a:r>
          <a:endParaRPr lang="en-US" sz="2800" kern="1200" dirty="0"/>
        </a:p>
      </dsp:txBody>
      <dsp:txXfrm>
        <a:off x="0" y="1601400"/>
        <a:ext cx="6316979" cy="1216800"/>
      </dsp:txXfrm>
    </dsp:sp>
    <dsp:sp modelId="{85B7363F-E2DB-4F0E-AE45-EFE98204F8DB}">
      <dsp:nvSpPr>
        <dsp:cNvPr id="0" name=""/>
        <dsp:cNvSpPr/>
      </dsp:nvSpPr>
      <dsp:spPr>
        <a:xfrm>
          <a:off x="0" y="3005400"/>
          <a:ext cx="6316979" cy="12168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X08.8XXS – Exposure to other specified smoke, fire and flames, sequela </a:t>
          </a:r>
          <a:endParaRPr lang="en-US" sz="2800" kern="1200" dirty="0"/>
        </a:p>
      </dsp:txBody>
      <dsp:txXfrm>
        <a:off x="0" y="3005400"/>
        <a:ext cx="6316979" cy="1216800"/>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D8F4E2-8C20-4EF2-9A3B-7A875B9E3AE3}">
      <dsp:nvSpPr>
        <dsp:cNvPr id="0" name=""/>
        <dsp:cNvSpPr/>
      </dsp:nvSpPr>
      <dsp:spPr>
        <a:xfrm>
          <a:off x="0" y="0"/>
          <a:ext cx="4724399" cy="1392299"/>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b="1" kern="1200" dirty="0" smtClean="0"/>
            <a:t>What is the correct diagnosis code(s)?</a:t>
          </a:r>
          <a:endParaRPr lang="en-US" sz="3500" b="1" kern="1200" dirty="0"/>
        </a:p>
      </dsp:txBody>
      <dsp:txXfrm>
        <a:off x="0" y="0"/>
        <a:ext cx="4724399" cy="13922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C82C7F-29C0-4058-A5BE-11777B175BDE}">
      <dsp:nvSpPr>
        <dsp:cNvPr id="0" name=""/>
        <dsp:cNvSpPr/>
      </dsp:nvSpPr>
      <dsp:spPr>
        <a:xfrm>
          <a:off x="2891789" y="501072"/>
          <a:ext cx="5871210" cy="2655454"/>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201930" tIns="201930" rIns="201930" bIns="201930" numCol="1" spcCol="1270" anchor="ctr" anchorCtr="0">
          <a:noAutofit/>
        </a:bodyPr>
        <a:lstStyle/>
        <a:p>
          <a:pPr lvl="0" algn="ctr" defTabSz="2355850" rtl="0">
            <a:lnSpc>
              <a:spcPct val="90000"/>
            </a:lnSpc>
            <a:spcBef>
              <a:spcPct val="0"/>
            </a:spcBef>
            <a:spcAft>
              <a:spcPct val="35000"/>
            </a:spcAft>
          </a:pPr>
          <a:r>
            <a:rPr lang="en-US" sz="5300" kern="1200" dirty="0" smtClean="0"/>
            <a:t>P59.9 – Neonatal jaundice, unspecified</a:t>
          </a:r>
          <a:endParaRPr lang="en-US" sz="5300" kern="1200" dirty="0"/>
        </a:p>
      </dsp:txBody>
      <dsp:txXfrm>
        <a:off x="2891789" y="501072"/>
        <a:ext cx="5871210" cy="2655454"/>
      </dsp:txXfrm>
    </dsp:sp>
    <dsp:sp modelId="{25A1FB54-9879-44D3-840C-8E639767243E}">
      <dsp:nvSpPr>
        <dsp:cNvPr id="0" name=""/>
        <dsp:cNvSpPr/>
      </dsp:nvSpPr>
      <dsp:spPr>
        <a:xfrm>
          <a:off x="0" y="501072"/>
          <a:ext cx="2628900" cy="2655454"/>
        </a:xfrm>
        <a:prstGeom prst="rect">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1000" r="-21000"/>
          </a:stretch>
        </a:blip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88127-0834-4DE3-8038-3347A661827D}">
      <dsp:nvSpPr>
        <dsp:cNvPr id="0" name=""/>
        <dsp:cNvSpPr/>
      </dsp:nvSpPr>
      <dsp:spPr>
        <a:xfrm>
          <a:off x="0" y="54930"/>
          <a:ext cx="8610600" cy="1074060"/>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S72.002A – Fracture of unspecified part of neck of left femur, initial encounter for closed fracture</a:t>
          </a:r>
          <a:endParaRPr lang="en-US" sz="2700" kern="1200" dirty="0"/>
        </a:p>
      </dsp:txBody>
      <dsp:txXfrm>
        <a:off x="0" y="54930"/>
        <a:ext cx="8610600" cy="1074060"/>
      </dsp:txXfrm>
    </dsp:sp>
    <dsp:sp modelId="{1626E22A-09D2-4AC9-B6EE-FB1A18742288}">
      <dsp:nvSpPr>
        <dsp:cNvPr id="0" name=""/>
        <dsp:cNvSpPr/>
      </dsp:nvSpPr>
      <dsp:spPr>
        <a:xfrm>
          <a:off x="0" y="1206750"/>
          <a:ext cx="8610600" cy="1074060"/>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W11.XXXA – Fall on and from ladder, initial encounter</a:t>
          </a:r>
          <a:endParaRPr lang="en-US" sz="2700" kern="1200" dirty="0"/>
        </a:p>
      </dsp:txBody>
      <dsp:txXfrm>
        <a:off x="0" y="1206750"/>
        <a:ext cx="8610600" cy="1074060"/>
      </dsp:txXfrm>
    </dsp:sp>
    <dsp:sp modelId="{2F124556-CDAF-4B1B-AF92-AB28D1AB1DB7}">
      <dsp:nvSpPr>
        <dsp:cNvPr id="0" name=""/>
        <dsp:cNvSpPr/>
      </dsp:nvSpPr>
      <dsp:spPr>
        <a:xfrm>
          <a:off x="0" y="2358570"/>
          <a:ext cx="8610600" cy="1074060"/>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kern="1200" dirty="0" smtClean="0"/>
            <a:t>Y92.018 – Other place in single-family (private) house as the place of occurrence of the external cause</a:t>
          </a:r>
          <a:endParaRPr lang="en-US" sz="2700" b="0" kern="1200" dirty="0"/>
        </a:p>
      </dsp:txBody>
      <dsp:txXfrm>
        <a:off x="0" y="2358570"/>
        <a:ext cx="8610600" cy="1074060"/>
      </dsp:txXfrm>
    </dsp:sp>
    <dsp:sp modelId="{7970C44E-9DFE-470B-84FD-D1076E2534DA}">
      <dsp:nvSpPr>
        <dsp:cNvPr id="0" name=""/>
        <dsp:cNvSpPr/>
      </dsp:nvSpPr>
      <dsp:spPr>
        <a:xfrm>
          <a:off x="0" y="3510390"/>
          <a:ext cx="8610600" cy="1074060"/>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kern="1200" dirty="0" smtClean="0"/>
            <a:t>Y93.H9 – Activity, other involving exterior property and land maintenance, building and construction</a:t>
          </a:r>
          <a:endParaRPr lang="en-US" sz="2700" b="0" kern="1200" dirty="0"/>
        </a:p>
      </dsp:txBody>
      <dsp:txXfrm>
        <a:off x="0" y="3510390"/>
        <a:ext cx="8610600" cy="1074060"/>
      </dsp:txXfrm>
    </dsp:sp>
    <dsp:sp modelId="{58126CF8-6161-4139-A7FD-ECAC3D12C128}">
      <dsp:nvSpPr>
        <dsp:cNvPr id="0" name=""/>
        <dsp:cNvSpPr/>
      </dsp:nvSpPr>
      <dsp:spPr>
        <a:xfrm>
          <a:off x="0" y="4662210"/>
          <a:ext cx="8610600" cy="1074060"/>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0" kern="1200" dirty="0" smtClean="0"/>
            <a:t>Y99.8 – Other external cause status</a:t>
          </a:r>
          <a:endParaRPr lang="en-US" sz="2700" b="0" kern="1200" dirty="0"/>
        </a:p>
      </dsp:txBody>
      <dsp:txXfrm>
        <a:off x="0" y="4662210"/>
        <a:ext cx="8610600" cy="1074060"/>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E5D648-2460-460F-A72E-416823A66F26}">
      <dsp:nvSpPr>
        <dsp:cNvPr id="0" name=""/>
        <dsp:cNvSpPr/>
      </dsp:nvSpPr>
      <dsp:spPr>
        <a:xfrm rot="5400000">
          <a:off x="1685767" y="2297994"/>
          <a:ext cx="2055131" cy="2339695"/>
        </a:xfrm>
        <a:prstGeom prst="bentUpArrow">
          <a:avLst>
            <a:gd name="adj1" fmla="val 32840"/>
            <a:gd name="adj2" fmla="val 25000"/>
            <a:gd name="adj3" fmla="val 3578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D8D972F-3AE9-47AF-A96A-94F888443307}">
      <dsp:nvSpPr>
        <dsp:cNvPr id="0" name=""/>
        <dsp:cNvSpPr/>
      </dsp:nvSpPr>
      <dsp:spPr>
        <a:xfrm>
          <a:off x="1141282" y="19839"/>
          <a:ext cx="3459632" cy="2421630"/>
        </a:xfrm>
        <a:prstGeom prst="roundRect">
          <a:avLst>
            <a:gd name="adj" fmla="val 1667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V Codes</a:t>
          </a:r>
          <a:endParaRPr lang="en-US" sz="6500" kern="1200" dirty="0"/>
        </a:p>
      </dsp:txBody>
      <dsp:txXfrm>
        <a:off x="1141282" y="19839"/>
        <a:ext cx="3459632" cy="2421630"/>
      </dsp:txXfrm>
    </dsp:sp>
    <dsp:sp modelId="{DA07D9D3-B2B2-4636-ABC0-04439720A898}">
      <dsp:nvSpPr>
        <dsp:cNvPr id="0" name=""/>
        <dsp:cNvSpPr/>
      </dsp:nvSpPr>
      <dsp:spPr>
        <a:xfrm>
          <a:off x="4600914" y="250797"/>
          <a:ext cx="2516206" cy="1957268"/>
        </a:xfrm>
        <a:prstGeom prst="rect">
          <a:avLst/>
        </a:prstGeom>
        <a:noFill/>
        <a:ln>
          <a:noFill/>
        </a:ln>
        <a:effectLst/>
      </dsp:spPr>
      <dsp:style>
        <a:lnRef idx="0">
          <a:scrgbClr r="0" g="0" b="0"/>
        </a:lnRef>
        <a:fillRef idx="0">
          <a:scrgbClr r="0" g="0" b="0"/>
        </a:fillRef>
        <a:effectRef idx="0">
          <a:scrgbClr r="0" g="0" b="0"/>
        </a:effectRef>
        <a:fontRef idx="minor"/>
      </dsp:style>
    </dsp:sp>
    <dsp:sp modelId="{9101D5F7-F60B-49A4-8805-8338A31258B2}">
      <dsp:nvSpPr>
        <dsp:cNvPr id="0" name=""/>
        <dsp:cNvSpPr/>
      </dsp:nvSpPr>
      <dsp:spPr>
        <a:xfrm>
          <a:off x="4009685" y="2740129"/>
          <a:ext cx="3459632" cy="2421630"/>
        </a:xfrm>
        <a:prstGeom prst="roundRect">
          <a:avLst>
            <a:gd name="adj" fmla="val 16670"/>
          </a:avLst>
        </a:prstGeom>
        <a:gradFill rotWithShape="0">
          <a:gsLst>
            <a:gs pos="0">
              <a:schemeClr val="accent2">
                <a:shade val="50000"/>
                <a:hueOff val="109735"/>
                <a:satOff val="-5948"/>
                <a:lumOff val="45382"/>
                <a:alphaOff val="0"/>
                <a:shade val="51000"/>
                <a:satMod val="130000"/>
              </a:schemeClr>
            </a:gs>
            <a:gs pos="80000">
              <a:schemeClr val="accent2">
                <a:shade val="50000"/>
                <a:hueOff val="109735"/>
                <a:satOff val="-5948"/>
                <a:lumOff val="45382"/>
                <a:alphaOff val="0"/>
                <a:shade val="93000"/>
                <a:satMod val="130000"/>
              </a:schemeClr>
            </a:gs>
            <a:gs pos="100000">
              <a:schemeClr val="accent2">
                <a:shade val="50000"/>
                <a:hueOff val="109735"/>
                <a:satOff val="-5948"/>
                <a:lumOff val="453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b="0" kern="1200" dirty="0" smtClean="0">
              <a:solidFill>
                <a:schemeClr val="accent2">
                  <a:lumMod val="50000"/>
                </a:schemeClr>
              </a:solidFill>
            </a:rPr>
            <a:t>Z Codes</a:t>
          </a:r>
          <a:endParaRPr lang="en-US" sz="6500" b="0" kern="1200" dirty="0">
            <a:solidFill>
              <a:schemeClr val="accent2">
                <a:lumMod val="50000"/>
              </a:schemeClr>
            </a:solidFill>
          </a:endParaRPr>
        </a:p>
      </dsp:txBody>
      <dsp:txXfrm>
        <a:off x="4009685" y="2740129"/>
        <a:ext cx="3459632" cy="2421630"/>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12B8B5-681B-42B7-A8D7-61CBDC080C77}">
      <dsp:nvSpPr>
        <dsp:cNvPr id="0" name=""/>
        <dsp:cNvSpPr/>
      </dsp:nvSpPr>
      <dsp:spPr>
        <a:xfrm>
          <a:off x="43934" y="3817"/>
          <a:ext cx="1925166" cy="11550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1" kern="1200" dirty="0" smtClean="0"/>
            <a:t>Z Codes</a:t>
          </a:r>
          <a:endParaRPr lang="en-US" sz="3600" b="1" kern="1200" dirty="0"/>
        </a:p>
      </dsp:txBody>
      <dsp:txXfrm>
        <a:off x="43934" y="3817"/>
        <a:ext cx="1925166" cy="1155099"/>
      </dsp:txXfrm>
    </dsp:sp>
    <dsp:sp modelId="{5C98B3C8-2DBD-4CE5-BE6D-FA73371ADF6A}">
      <dsp:nvSpPr>
        <dsp:cNvPr id="0" name=""/>
        <dsp:cNvSpPr/>
      </dsp:nvSpPr>
      <dsp:spPr>
        <a:xfrm>
          <a:off x="2161616" y="3817"/>
          <a:ext cx="1925166" cy="11550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Z00-Z13 Persons encountering health services for examinations</a:t>
          </a:r>
          <a:endParaRPr lang="en-US" sz="1200" kern="1200" dirty="0"/>
        </a:p>
      </dsp:txBody>
      <dsp:txXfrm>
        <a:off x="2161616" y="3817"/>
        <a:ext cx="1925166" cy="1155099"/>
      </dsp:txXfrm>
    </dsp:sp>
    <dsp:sp modelId="{BA49D182-6B11-46D0-A3F4-192EE6330D15}">
      <dsp:nvSpPr>
        <dsp:cNvPr id="0" name=""/>
        <dsp:cNvSpPr/>
      </dsp:nvSpPr>
      <dsp:spPr>
        <a:xfrm>
          <a:off x="4279299" y="3817"/>
          <a:ext cx="1925166" cy="11550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Z14-Z15 Genetic carrier and genetic susceptibility to disease</a:t>
          </a:r>
          <a:endParaRPr lang="en-US" sz="1200" kern="1200" dirty="0"/>
        </a:p>
      </dsp:txBody>
      <dsp:txXfrm>
        <a:off x="4279299" y="3817"/>
        <a:ext cx="1925166" cy="1155099"/>
      </dsp:txXfrm>
    </dsp:sp>
    <dsp:sp modelId="{67010C69-83BD-4DCF-BF25-D81DB8D308A9}">
      <dsp:nvSpPr>
        <dsp:cNvPr id="0" name=""/>
        <dsp:cNvSpPr/>
      </dsp:nvSpPr>
      <dsp:spPr>
        <a:xfrm>
          <a:off x="43934" y="1351433"/>
          <a:ext cx="1925166" cy="11550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Z16 Resistance to antimicrobial drugs</a:t>
          </a:r>
          <a:endParaRPr lang="en-US" sz="1200" kern="1200" dirty="0"/>
        </a:p>
      </dsp:txBody>
      <dsp:txXfrm>
        <a:off x="43934" y="1351433"/>
        <a:ext cx="1925166" cy="1155099"/>
      </dsp:txXfrm>
    </dsp:sp>
    <dsp:sp modelId="{18A4C151-3D61-4B11-9182-74713E5F1563}">
      <dsp:nvSpPr>
        <dsp:cNvPr id="0" name=""/>
        <dsp:cNvSpPr/>
      </dsp:nvSpPr>
      <dsp:spPr>
        <a:xfrm>
          <a:off x="2161616" y="1351433"/>
          <a:ext cx="1925166" cy="11550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Z17 Estrogen receptor status</a:t>
          </a:r>
          <a:endParaRPr lang="en-US" sz="1200" kern="1200" dirty="0"/>
        </a:p>
      </dsp:txBody>
      <dsp:txXfrm>
        <a:off x="2161616" y="1351433"/>
        <a:ext cx="1925166" cy="1155099"/>
      </dsp:txXfrm>
    </dsp:sp>
    <dsp:sp modelId="{49597308-55F3-4F31-8E6D-D366465290ED}">
      <dsp:nvSpPr>
        <dsp:cNvPr id="0" name=""/>
        <dsp:cNvSpPr/>
      </dsp:nvSpPr>
      <dsp:spPr>
        <a:xfrm>
          <a:off x="4279299" y="1351433"/>
          <a:ext cx="1925166" cy="11550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Z18 Retained foreign body fragments</a:t>
          </a:r>
          <a:endParaRPr lang="en-US" sz="1200" kern="1200" dirty="0"/>
        </a:p>
      </dsp:txBody>
      <dsp:txXfrm>
        <a:off x="4279299" y="1351433"/>
        <a:ext cx="1925166" cy="1155099"/>
      </dsp:txXfrm>
    </dsp:sp>
    <dsp:sp modelId="{D451FCE6-9E72-4839-B409-2C7DFFFCE36E}">
      <dsp:nvSpPr>
        <dsp:cNvPr id="0" name=""/>
        <dsp:cNvSpPr/>
      </dsp:nvSpPr>
      <dsp:spPr>
        <a:xfrm>
          <a:off x="43934" y="2699050"/>
          <a:ext cx="1925166" cy="11550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Z20-Z28 Persons with potential health hazards related to communicable diseases</a:t>
          </a:r>
          <a:endParaRPr lang="en-US" sz="1200" kern="1200" dirty="0"/>
        </a:p>
      </dsp:txBody>
      <dsp:txXfrm>
        <a:off x="43934" y="2699050"/>
        <a:ext cx="1925166" cy="1155099"/>
      </dsp:txXfrm>
    </dsp:sp>
    <dsp:sp modelId="{B84D2743-7219-4727-84D3-C28927C858F3}">
      <dsp:nvSpPr>
        <dsp:cNvPr id="0" name=""/>
        <dsp:cNvSpPr/>
      </dsp:nvSpPr>
      <dsp:spPr>
        <a:xfrm>
          <a:off x="2161616" y="2699050"/>
          <a:ext cx="1925166" cy="11550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Z30-Z39 Persons encountering health services in circumstances related to reproduction</a:t>
          </a:r>
          <a:endParaRPr lang="en-US" sz="1200" kern="1200" dirty="0"/>
        </a:p>
      </dsp:txBody>
      <dsp:txXfrm>
        <a:off x="2161616" y="2699050"/>
        <a:ext cx="1925166" cy="1155099"/>
      </dsp:txXfrm>
    </dsp:sp>
    <dsp:sp modelId="{2176C998-41F2-49F7-ABA2-0827BDC79458}">
      <dsp:nvSpPr>
        <dsp:cNvPr id="0" name=""/>
        <dsp:cNvSpPr/>
      </dsp:nvSpPr>
      <dsp:spPr>
        <a:xfrm>
          <a:off x="4279299" y="2699050"/>
          <a:ext cx="1925166" cy="11550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Z40-Z53 Encounters for other specific health care</a:t>
          </a:r>
          <a:endParaRPr lang="en-US" sz="1200" kern="1200" dirty="0"/>
        </a:p>
      </dsp:txBody>
      <dsp:txXfrm>
        <a:off x="4279299" y="2699050"/>
        <a:ext cx="1925166" cy="1155099"/>
      </dsp:txXfrm>
    </dsp:sp>
    <dsp:sp modelId="{92100E94-7D05-4FC6-A1E6-626E3E0DFC28}">
      <dsp:nvSpPr>
        <dsp:cNvPr id="0" name=""/>
        <dsp:cNvSpPr/>
      </dsp:nvSpPr>
      <dsp:spPr>
        <a:xfrm>
          <a:off x="43934" y="4046666"/>
          <a:ext cx="1925166" cy="11550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Z55-Z65 Persons with potential health hazards related to socioeconomic and psychosocial circumstances</a:t>
          </a:r>
          <a:endParaRPr lang="en-US" sz="1200" kern="1200" dirty="0"/>
        </a:p>
      </dsp:txBody>
      <dsp:txXfrm>
        <a:off x="43934" y="4046666"/>
        <a:ext cx="1925166" cy="1155099"/>
      </dsp:txXfrm>
    </dsp:sp>
    <dsp:sp modelId="{AA83B35B-1E91-4415-A66E-993A23B746EE}">
      <dsp:nvSpPr>
        <dsp:cNvPr id="0" name=""/>
        <dsp:cNvSpPr/>
      </dsp:nvSpPr>
      <dsp:spPr>
        <a:xfrm>
          <a:off x="2161616" y="4046666"/>
          <a:ext cx="1925166" cy="11550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Z66 Do not resuscitate status</a:t>
          </a:r>
          <a:endParaRPr lang="en-US" sz="1200" kern="1200" dirty="0"/>
        </a:p>
      </dsp:txBody>
      <dsp:txXfrm>
        <a:off x="2161616" y="4046666"/>
        <a:ext cx="1925166" cy="1155099"/>
      </dsp:txXfrm>
    </dsp:sp>
    <dsp:sp modelId="{0DBE4AF3-65DA-4E1C-AB17-EA40CBF9D814}">
      <dsp:nvSpPr>
        <dsp:cNvPr id="0" name=""/>
        <dsp:cNvSpPr/>
      </dsp:nvSpPr>
      <dsp:spPr>
        <a:xfrm>
          <a:off x="4279299" y="4046666"/>
          <a:ext cx="1925166" cy="11550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Z67 Blood type</a:t>
          </a:r>
          <a:endParaRPr lang="en-US" sz="1200" kern="1200" dirty="0"/>
        </a:p>
      </dsp:txBody>
      <dsp:txXfrm>
        <a:off x="4279299" y="4046666"/>
        <a:ext cx="1925166" cy="1155099"/>
      </dsp:txXfrm>
    </dsp:sp>
    <dsp:sp modelId="{2A9D5B97-91E6-43CE-8155-6B34685634CF}">
      <dsp:nvSpPr>
        <dsp:cNvPr id="0" name=""/>
        <dsp:cNvSpPr/>
      </dsp:nvSpPr>
      <dsp:spPr>
        <a:xfrm>
          <a:off x="43934" y="5394282"/>
          <a:ext cx="1925166" cy="11550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Z68 Body mass index (BMI)</a:t>
          </a:r>
          <a:endParaRPr lang="en-US" sz="1200" kern="1200" dirty="0"/>
        </a:p>
      </dsp:txBody>
      <dsp:txXfrm>
        <a:off x="43934" y="5394282"/>
        <a:ext cx="1925166" cy="1155099"/>
      </dsp:txXfrm>
    </dsp:sp>
    <dsp:sp modelId="{62CD90B2-7803-4AF3-B791-238943781A4D}">
      <dsp:nvSpPr>
        <dsp:cNvPr id="0" name=""/>
        <dsp:cNvSpPr/>
      </dsp:nvSpPr>
      <dsp:spPr>
        <a:xfrm>
          <a:off x="2161616" y="5394282"/>
          <a:ext cx="1925166" cy="11550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Z69-Z76 Persons encountering health services in other circumstances</a:t>
          </a:r>
          <a:endParaRPr lang="en-US" sz="1200" kern="1200" dirty="0"/>
        </a:p>
      </dsp:txBody>
      <dsp:txXfrm>
        <a:off x="2161616" y="5394282"/>
        <a:ext cx="1925166" cy="1155099"/>
      </dsp:txXfrm>
    </dsp:sp>
    <dsp:sp modelId="{1792FC26-8479-4589-92BE-B29E5A597C39}">
      <dsp:nvSpPr>
        <dsp:cNvPr id="0" name=""/>
        <dsp:cNvSpPr/>
      </dsp:nvSpPr>
      <dsp:spPr>
        <a:xfrm>
          <a:off x="4279299" y="5394282"/>
          <a:ext cx="1925166" cy="115509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Z77-Z99 Persons with potential health hazards related to family and personal history and certain conditions influencing health status</a:t>
          </a:r>
          <a:endParaRPr lang="en-US" sz="1200" kern="1200" dirty="0"/>
        </a:p>
      </dsp:txBody>
      <dsp:txXfrm>
        <a:off x="4279299" y="5394282"/>
        <a:ext cx="1925166" cy="1155099"/>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3323AC-3DD0-4AE1-9A4A-F5857F14DCA9}">
      <dsp:nvSpPr>
        <dsp:cNvPr id="0" name=""/>
        <dsp:cNvSpPr/>
      </dsp:nvSpPr>
      <dsp:spPr>
        <a:xfrm rot="5400000">
          <a:off x="4953046" y="-1506465"/>
          <a:ext cx="2115218" cy="5657088"/>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V04.81, Need for prophylactic vaccination and inoculation against influenza </a:t>
          </a:r>
          <a:endParaRPr lang="en-US" sz="3400" kern="1200" dirty="0"/>
        </a:p>
      </dsp:txBody>
      <dsp:txXfrm rot="5400000">
        <a:off x="4953046" y="-1506465"/>
        <a:ext cx="2115218" cy="5657088"/>
      </dsp:txXfrm>
    </dsp:sp>
    <dsp:sp modelId="{98A65EB4-2D61-443C-9B10-09FCDECA8E2C}">
      <dsp:nvSpPr>
        <dsp:cNvPr id="0" name=""/>
        <dsp:cNvSpPr/>
      </dsp:nvSpPr>
      <dsp:spPr>
        <a:xfrm>
          <a:off x="0" y="66"/>
          <a:ext cx="3182112" cy="264402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b="1" kern="1200" dirty="0" smtClean="0"/>
            <a:t>ICD-9</a:t>
          </a:r>
          <a:endParaRPr lang="en-US" sz="6000" b="1" kern="1200" dirty="0"/>
        </a:p>
      </dsp:txBody>
      <dsp:txXfrm>
        <a:off x="0" y="66"/>
        <a:ext cx="3182112" cy="2644023"/>
      </dsp:txXfrm>
    </dsp:sp>
    <dsp:sp modelId="{D71B675D-BDA3-4C33-9517-B44F43C31AA7}">
      <dsp:nvSpPr>
        <dsp:cNvPr id="0" name=""/>
        <dsp:cNvSpPr/>
      </dsp:nvSpPr>
      <dsp:spPr>
        <a:xfrm rot="5400000">
          <a:off x="4953046" y="1269758"/>
          <a:ext cx="2115218" cy="5657088"/>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Z23, Encounter for immunization</a:t>
          </a:r>
          <a:endParaRPr lang="en-US" sz="3400" kern="1200" dirty="0"/>
        </a:p>
      </dsp:txBody>
      <dsp:txXfrm rot="5400000">
        <a:off x="4953046" y="1269758"/>
        <a:ext cx="2115218" cy="5657088"/>
      </dsp:txXfrm>
    </dsp:sp>
    <dsp:sp modelId="{04C15930-19C3-4C8B-A966-D7FB10668391}">
      <dsp:nvSpPr>
        <dsp:cNvPr id="0" name=""/>
        <dsp:cNvSpPr/>
      </dsp:nvSpPr>
      <dsp:spPr>
        <a:xfrm>
          <a:off x="0" y="2776291"/>
          <a:ext cx="3182112" cy="2644023"/>
        </a:xfrm>
        <a:prstGeom prst="roundRect">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b="1" kern="1200" dirty="0" smtClean="0"/>
            <a:t>ICD-10</a:t>
          </a:r>
          <a:endParaRPr lang="en-US" sz="6500" b="1" kern="1200" dirty="0"/>
        </a:p>
      </dsp:txBody>
      <dsp:txXfrm>
        <a:off x="0" y="2776291"/>
        <a:ext cx="3182112" cy="2644023"/>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84FAC5-1465-4DAC-BCFB-86FEA7E90A71}">
      <dsp:nvSpPr>
        <dsp:cNvPr id="0" name=""/>
        <dsp:cNvSpPr/>
      </dsp:nvSpPr>
      <dsp:spPr>
        <a:xfrm>
          <a:off x="1051" y="231064"/>
          <a:ext cx="4099284" cy="2459570"/>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kern="1200" dirty="0" smtClean="0"/>
            <a:t>Z43.6 – Encounter for attention to other artificial openings of urinary tract</a:t>
          </a:r>
          <a:endParaRPr lang="en-US" sz="3400" kern="1200" dirty="0"/>
        </a:p>
      </dsp:txBody>
      <dsp:txXfrm>
        <a:off x="1051" y="231064"/>
        <a:ext cx="4099284" cy="2459570"/>
      </dsp:txXfrm>
    </dsp:sp>
    <dsp:sp modelId="{A209DB8A-51E1-4B73-8B76-7647BAA5C3D7}">
      <dsp:nvSpPr>
        <dsp:cNvPr id="0" name=""/>
        <dsp:cNvSpPr/>
      </dsp:nvSpPr>
      <dsp:spPr>
        <a:xfrm>
          <a:off x="4510264" y="231064"/>
          <a:ext cx="4099284" cy="2459570"/>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t>Z90.6 – Acquired absence of other parts of urinary tract</a:t>
          </a:r>
          <a:endParaRPr lang="en-US" sz="3400" b="0" kern="1200" dirty="0"/>
        </a:p>
      </dsp:txBody>
      <dsp:txXfrm>
        <a:off x="4510264" y="231064"/>
        <a:ext cx="4099284" cy="2459570"/>
      </dsp:txXfrm>
    </dsp:sp>
    <dsp:sp modelId="{D4D476B0-FE1A-4C5D-BC8E-66012CD34C7A}">
      <dsp:nvSpPr>
        <dsp:cNvPr id="0" name=""/>
        <dsp:cNvSpPr/>
      </dsp:nvSpPr>
      <dsp:spPr>
        <a:xfrm>
          <a:off x="2255657" y="3100564"/>
          <a:ext cx="4099284" cy="2459570"/>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t>Z85.51 – Personal history of malignant neoplasm of bladder</a:t>
          </a:r>
          <a:endParaRPr lang="en-US" sz="3400" b="0" kern="1200" dirty="0"/>
        </a:p>
      </dsp:txBody>
      <dsp:txXfrm>
        <a:off x="2255657" y="3100564"/>
        <a:ext cx="4099284" cy="2459570"/>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FB935E-D634-4737-AA9E-CB31022FEF3C}">
      <dsp:nvSpPr>
        <dsp:cNvPr id="0" name=""/>
        <dsp:cNvSpPr/>
      </dsp:nvSpPr>
      <dsp:spPr>
        <a:xfrm>
          <a:off x="861842" y="3352800"/>
          <a:ext cx="563441" cy="2147261"/>
        </a:xfrm>
        <a:custGeom>
          <a:avLst/>
          <a:gdLst/>
          <a:ahLst/>
          <a:cxnLst/>
          <a:rect l="0" t="0" r="0" b="0"/>
          <a:pathLst>
            <a:path>
              <a:moveTo>
                <a:pt x="0" y="0"/>
              </a:moveTo>
              <a:lnTo>
                <a:pt x="281720" y="0"/>
              </a:lnTo>
              <a:lnTo>
                <a:pt x="281720" y="2147261"/>
              </a:lnTo>
              <a:lnTo>
                <a:pt x="563441" y="2147261"/>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1088064" y="4370932"/>
        <a:ext cx="110997" cy="110997"/>
      </dsp:txXfrm>
    </dsp:sp>
    <dsp:sp modelId="{852FBAFF-FF5B-4D24-BF5D-549A9D9BB345}">
      <dsp:nvSpPr>
        <dsp:cNvPr id="0" name=""/>
        <dsp:cNvSpPr/>
      </dsp:nvSpPr>
      <dsp:spPr>
        <a:xfrm>
          <a:off x="861842" y="3352800"/>
          <a:ext cx="563441" cy="779138"/>
        </a:xfrm>
        <a:custGeom>
          <a:avLst/>
          <a:gdLst/>
          <a:ahLst/>
          <a:cxnLst/>
          <a:rect l="0" t="0" r="0" b="0"/>
          <a:pathLst>
            <a:path>
              <a:moveTo>
                <a:pt x="0" y="0"/>
              </a:moveTo>
              <a:lnTo>
                <a:pt x="281720" y="0"/>
              </a:lnTo>
              <a:lnTo>
                <a:pt x="281720" y="779138"/>
              </a:lnTo>
              <a:lnTo>
                <a:pt x="563441" y="77913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19525" y="3718331"/>
        <a:ext cx="48076" cy="48076"/>
      </dsp:txXfrm>
    </dsp:sp>
    <dsp:sp modelId="{2DFA19E4-16FB-43EB-9E9E-BCF0A442DB75}">
      <dsp:nvSpPr>
        <dsp:cNvPr id="0" name=""/>
        <dsp:cNvSpPr/>
      </dsp:nvSpPr>
      <dsp:spPr>
        <a:xfrm>
          <a:off x="861842" y="3058307"/>
          <a:ext cx="563441" cy="294492"/>
        </a:xfrm>
        <a:custGeom>
          <a:avLst/>
          <a:gdLst/>
          <a:ahLst/>
          <a:cxnLst/>
          <a:rect l="0" t="0" r="0" b="0"/>
          <a:pathLst>
            <a:path>
              <a:moveTo>
                <a:pt x="0" y="294492"/>
              </a:moveTo>
              <a:lnTo>
                <a:pt x="281720" y="294492"/>
              </a:lnTo>
              <a:lnTo>
                <a:pt x="281720" y="0"/>
              </a:lnTo>
              <a:lnTo>
                <a:pt x="563441"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27669" y="3189659"/>
        <a:ext cx="31788" cy="31788"/>
      </dsp:txXfrm>
    </dsp:sp>
    <dsp:sp modelId="{EC924165-EF22-498D-91EB-821515C21B59}">
      <dsp:nvSpPr>
        <dsp:cNvPr id="0" name=""/>
        <dsp:cNvSpPr/>
      </dsp:nvSpPr>
      <dsp:spPr>
        <a:xfrm>
          <a:off x="861842" y="1984676"/>
          <a:ext cx="563441" cy="1368123"/>
        </a:xfrm>
        <a:custGeom>
          <a:avLst/>
          <a:gdLst/>
          <a:ahLst/>
          <a:cxnLst/>
          <a:rect l="0" t="0" r="0" b="0"/>
          <a:pathLst>
            <a:path>
              <a:moveTo>
                <a:pt x="0" y="1368123"/>
              </a:moveTo>
              <a:lnTo>
                <a:pt x="281720" y="1368123"/>
              </a:lnTo>
              <a:lnTo>
                <a:pt x="281720" y="0"/>
              </a:lnTo>
              <a:lnTo>
                <a:pt x="563441"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06572" y="2631748"/>
        <a:ext cx="73980" cy="73980"/>
      </dsp:txXfrm>
    </dsp:sp>
    <dsp:sp modelId="{8D4CCAD7-F6DC-4C47-A4E2-F893E38553D2}">
      <dsp:nvSpPr>
        <dsp:cNvPr id="0" name=""/>
        <dsp:cNvSpPr/>
      </dsp:nvSpPr>
      <dsp:spPr>
        <a:xfrm>
          <a:off x="861842" y="911045"/>
          <a:ext cx="563441" cy="2441754"/>
        </a:xfrm>
        <a:custGeom>
          <a:avLst/>
          <a:gdLst/>
          <a:ahLst/>
          <a:cxnLst/>
          <a:rect l="0" t="0" r="0" b="0"/>
          <a:pathLst>
            <a:path>
              <a:moveTo>
                <a:pt x="0" y="2441754"/>
              </a:moveTo>
              <a:lnTo>
                <a:pt x="281720" y="2441754"/>
              </a:lnTo>
              <a:lnTo>
                <a:pt x="281720" y="0"/>
              </a:lnTo>
              <a:lnTo>
                <a:pt x="563441"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1080915" y="2069274"/>
        <a:ext cx="125295" cy="125295"/>
      </dsp:txXfrm>
    </dsp:sp>
    <dsp:sp modelId="{BCE796EC-7768-4CFC-B077-5A25BC800638}">
      <dsp:nvSpPr>
        <dsp:cNvPr id="0" name=""/>
        <dsp:cNvSpPr/>
      </dsp:nvSpPr>
      <dsp:spPr>
        <a:xfrm rot="16200000">
          <a:off x="-1827885" y="2923347"/>
          <a:ext cx="4520551" cy="858904"/>
        </a:xfrm>
        <a:prstGeom prst="rect">
          <a:avLst/>
        </a:prstGeom>
        <a:solidFill>
          <a:srgbClr val="4C3A9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rtl="0">
            <a:lnSpc>
              <a:spcPct val="90000"/>
            </a:lnSpc>
            <a:spcBef>
              <a:spcPct val="0"/>
            </a:spcBef>
            <a:spcAft>
              <a:spcPct val="35000"/>
            </a:spcAft>
          </a:pPr>
          <a:r>
            <a:rPr lang="en-US" sz="6000" b="1" kern="1200" dirty="0" smtClean="0"/>
            <a:t>ICD-10-CM</a:t>
          </a:r>
          <a:endParaRPr lang="en-US" sz="6000" kern="1200" dirty="0"/>
        </a:p>
      </dsp:txBody>
      <dsp:txXfrm rot="16200000">
        <a:off x="-1827885" y="2923347"/>
        <a:ext cx="4520551" cy="858904"/>
      </dsp:txXfrm>
    </dsp:sp>
    <dsp:sp modelId="{3FE5334E-B686-4991-B91F-260AF8B596D1}">
      <dsp:nvSpPr>
        <dsp:cNvPr id="0" name=""/>
        <dsp:cNvSpPr/>
      </dsp:nvSpPr>
      <dsp:spPr>
        <a:xfrm>
          <a:off x="1425283" y="481593"/>
          <a:ext cx="2817207" cy="858904"/>
        </a:xfrm>
        <a:prstGeom prst="rect">
          <a:avLst/>
        </a:prstGeom>
        <a:solidFill>
          <a:srgbClr val="4C3A9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 68,000 Codes</a:t>
          </a:r>
          <a:endParaRPr lang="en-US" sz="2800" kern="1200" dirty="0"/>
        </a:p>
      </dsp:txBody>
      <dsp:txXfrm>
        <a:off x="1425283" y="481593"/>
        <a:ext cx="2817207" cy="858904"/>
      </dsp:txXfrm>
    </dsp:sp>
    <dsp:sp modelId="{BE139275-1B06-4551-960F-CA06F89404CF}">
      <dsp:nvSpPr>
        <dsp:cNvPr id="0" name=""/>
        <dsp:cNvSpPr/>
      </dsp:nvSpPr>
      <dsp:spPr>
        <a:xfrm>
          <a:off x="1425283" y="1555223"/>
          <a:ext cx="2817207" cy="858904"/>
        </a:xfrm>
        <a:prstGeom prst="rect">
          <a:avLst/>
        </a:prstGeom>
        <a:solidFill>
          <a:srgbClr val="4C3A9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Alphanumeric</a:t>
          </a:r>
          <a:endParaRPr lang="en-US" sz="2800" kern="1200" dirty="0"/>
        </a:p>
      </dsp:txBody>
      <dsp:txXfrm>
        <a:off x="1425283" y="1555223"/>
        <a:ext cx="2817207" cy="858904"/>
      </dsp:txXfrm>
    </dsp:sp>
    <dsp:sp modelId="{7EC43BAE-7FF3-44BE-B9FD-DA6A19A49C11}">
      <dsp:nvSpPr>
        <dsp:cNvPr id="0" name=""/>
        <dsp:cNvSpPr/>
      </dsp:nvSpPr>
      <dsp:spPr>
        <a:xfrm>
          <a:off x="1425283" y="2628854"/>
          <a:ext cx="2817207" cy="858904"/>
        </a:xfrm>
        <a:prstGeom prst="rect">
          <a:avLst/>
        </a:prstGeom>
        <a:solidFill>
          <a:srgbClr val="4C3A9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3-7 Characters</a:t>
          </a:r>
          <a:endParaRPr lang="en-US" sz="2800" kern="1200" dirty="0"/>
        </a:p>
      </dsp:txBody>
      <dsp:txXfrm>
        <a:off x="1425283" y="2628854"/>
        <a:ext cx="2817207" cy="858904"/>
      </dsp:txXfrm>
    </dsp:sp>
    <dsp:sp modelId="{DE94E1F4-236A-44D3-A597-3E962A16A201}">
      <dsp:nvSpPr>
        <dsp:cNvPr id="0" name=""/>
        <dsp:cNvSpPr/>
      </dsp:nvSpPr>
      <dsp:spPr>
        <a:xfrm>
          <a:off x="1425283" y="3702485"/>
          <a:ext cx="2817207" cy="858904"/>
        </a:xfrm>
        <a:prstGeom prst="rect">
          <a:avLst/>
        </a:prstGeom>
        <a:solidFill>
          <a:srgbClr val="4C3A9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21 Chapters</a:t>
          </a:r>
          <a:endParaRPr lang="en-US" sz="2800" kern="1200" dirty="0"/>
        </a:p>
      </dsp:txBody>
      <dsp:txXfrm>
        <a:off x="1425283" y="3702485"/>
        <a:ext cx="2817207" cy="858904"/>
      </dsp:txXfrm>
    </dsp:sp>
    <dsp:sp modelId="{03C0C542-AB49-4E63-9180-D48B025F2DAB}">
      <dsp:nvSpPr>
        <dsp:cNvPr id="0" name=""/>
        <dsp:cNvSpPr/>
      </dsp:nvSpPr>
      <dsp:spPr>
        <a:xfrm>
          <a:off x="1425283" y="4776116"/>
          <a:ext cx="2817207" cy="1447890"/>
        </a:xfrm>
        <a:prstGeom prst="rect">
          <a:avLst/>
        </a:prstGeom>
        <a:solidFill>
          <a:srgbClr val="4C3A9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2 Tables: Drugs &amp; Chemicals,  Neoplasms</a:t>
          </a:r>
          <a:endParaRPr lang="en-US" sz="2800" kern="1200" dirty="0"/>
        </a:p>
      </dsp:txBody>
      <dsp:txXfrm>
        <a:off x="1425283" y="4776116"/>
        <a:ext cx="2817207" cy="1447890"/>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99590C-FE9C-424B-81CA-3D8EF2249D2B}">
      <dsp:nvSpPr>
        <dsp:cNvPr id="0" name=""/>
        <dsp:cNvSpPr/>
      </dsp:nvSpPr>
      <dsp:spPr>
        <a:xfrm>
          <a:off x="882740" y="3412671"/>
          <a:ext cx="575992" cy="2195094"/>
        </a:xfrm>
        <a:custGeom>
          <a:avLst/>
          <a:gdLst/>
          <a:ahLst/>
          <a:cxnLst/>
          <a:rect l="0" t="0" r="0" b="0"/>
          <a:pathLst>
            <a:path>
              <a:moveTo>
                <a:pt x="0" y="0"/>
              </a:moveTo>
              <a:lnTo>
                <a:pt x="287996" y="0"/>
              </a:lnTo>
              <a:lnTo>
                <a:pt x="287996" y="2195094"/>
              </a:lnTo>
              <a:lnTo>
                <a:pt x="575992" y="2195094"/>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1114001" y="4453483"/>
        <a:ext cx="113470" cy="113470"/>
      </dsp:txXfrm>
    </dsp:sp>
    <dsp:sp modelId="{CAD2FFC6-2888-4462-98DC-85EC4430420D}">
      <dsp:nvSpPr>
        <dsp:cNvPr id="0" name=""/>
        <dsp:cNvSpPr/>
      </dsp:nvSpPr>
      <dsp:spPr>
        <a:xfrm>
          <a:off x="882740" y="3412671"/>
          <a:ext cx="575992" cy="753562"/>
        </a:xfrm>
        <a:custGeom>
          <a:avLst/>
          <a:gdLst/>
          <a:ahLst/>
          <a:cxnLst/>
          <a:rect l="0" t="0" r="0" b="0"/>
          <a:pathLst>
            <a:path>
              <a:moveTo>
                <a:pt x="0" y="0"/>
              </a:moveTo>
              <a:lnTo>
                <a:pt x="287996" y="0"/>
              </a:lnTo>
              <a:lnTo>
                <a:pt x="287996" y="753562"/>
              </a:lnTo>
              <a:lnTo>
                <a:pt x="575992" y="753562"/>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47024" y="3765740"/>
        <a:ext cx="47424" cy="47424"/>
      </dsp:txXfrm>
    </dsp:sp>
    <dsp:sp modelId="{C0778E24-FAC3-4616-963D-CDDF68D3A271}">
      <dsp:nvSpPr>
        <dsp:cNvPr id="0" name=""/>
        <dsp:cNvSpPr/>
      </dsp:nvSpPr>
      <dsp:spPr>
        <a:xfrm>
          <a:off x="882740" y="3068686"/>
          <a:ext cx="575992" cy="343984"/>
        </a:xfrm>
        <a:custGeom>
          <a:avLst/>
          <a:gdLst/>
          <a:ahLst/>
          <a:cxnLst/>
          <a:rect l="0" t="0" r="0" b="0"/>
          <a:pathLst>
            <a:path>
              <a:moveTo>
                <a:pt x="0" y="343984"/>
              </a:moveTo>
              <a:lnTo>
                <a:pt x="287996" y="343984"/>
              </a:lnTo>
              <a:lnTo>
                <a:pt x="287996" y="0"/>
              </a:lnTo>
              <a:lnTo>
                <a:pt x="575992"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53964" y="3223906"/>
        <a:ext cx="33544" cy="33544"/>
      </dsp:txXfrm>
    </dsp:sp>
    <dsp:sp modelId="{C37C26AC-937F-4024-8E6E-AFAC0793C14E}">
      <dsp:nvSpPr>
        <dsp:cNvPr id="0" name=""/>
        <dsp:cNvSpPr/>
      </dsp:nvSpPr>
      <dsp:spPr>
        <a:xfrm>
          <a:off x="882740" y="1971139"/>
          <a:ext cx="575992" cy="1441531"/>
        </a:xfrm>
        <a:custGeom>
          <a:avLst/>
          <a:gdLst/>
          <a:ahLst/>
          <a:cxnLst/>
          <a:rect l="0" t="0" r="0" b="0"/>
          <a:pathLst>
            <a:path>
              <a:moveTo>
                <a:pt x="0" y="1441531"/>
              </a:moveTo>
              <a:lnTo>
                <a:pt x="287996" y="1441531"/>
              </a:lnTo>
              <a:lnTo>
                <a:pt x="287996" y="0"/>
              </a:lnTo>
              <a:lnTo>
                <a:pt x="575992"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131928" y="2653096"/>
        <a:ext cx="77617" cy="77617"/>
      </dsp:txXfrm>
    </dsp:sp>
    <dsp:sp modelId="{088C8EF5-7178-4C6D-94B2-47338AC9609B}">
      <dsp:nvSpPr>
        <dsp:cNvPr id="0" name=""/>
        <dsp:cNvSpPr/>
      </dsp:nvSpPr>
      <dsp:spPr>
        <a:xfrm>
          <a:off x="882740" y="873592"/>
          <a:ext cx="575992" cy="2539079"/>
        </a:xfrm>
        <a:custGeom>
          <a:avLst/>
          <a:gdLst/>
          <a:ahLst/>
          <a:cxnLst/>
          <a:rect l="0" t="0" r="0" b="0"/>
          <a:pathLst>
            <a:path>
              <a:moveTo>
                <a:pt x="0" y="2539079"/>
              </a:moveTo>
              <a:lnTo>
                <a:pt x="287996" y="2539079"/>
              </a:lnTo>
              <a:lnTo>
                <a:pt x="287996" y="0"/>
              </a:lnTo>
              <a:lnTo>
                <a:pt x="575992" y="0"/>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1105646" y="2078042"/>
        <a:ext cx="130179" cy="130179"/>
      </dsp:txXfrm>
    </dsp:sp>
    <dsp:sp modelId="{D5DB8687-7F1F-451A-8782-85A4DB956877}">
      <dsp:nvSpPr>
        <dsp:cNvPr id="0" name=""/>
        <dsp:cNvSpPr/>
      </dsp:nvSpPr>
      <dsp:spPr>
        <a:xfrm rot="16200000">
          <a:off x="-1866904" y="2973652"/>
          <a:ext cx="4621252" cy="878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rtl="0">
            <a:lnSpc>
              <a:spcPct val="90000"/>
            </a:lnSpc>
            <a:spcBef>
              <a:spcPct val="0"/>
            </a:spcBef>
            <a:spcAft>
              <a:spcPct val="35000"/>
            </a:spcAft>
          </a:pPr>
          <a:r>
            <a:rPr lang="en-US" sz="5700" b="1" kern="1200" dirty="0" smtClean="0"/>
            <a:t>ICD-9-CM</a:t>
          </a:r>
          <a:r>
            <a:rPr lang="en-US" sz="5700" kern="1200" dirty="0" smtClean="0"/>
            <a:t>  </a:t>
          </a:r>
          <a:endParaRPr lang="en-US" sz="5700" kern="1200" dirty="0"/>
        </a:p>
      </dsp:txBody>
      <dsp:txXfrm rot="16200000">
        <a:off x="-1866904" y="2973652"/>
        <a:ext cx="4621252" cy="878037"/>
      </dsp:txXfrm>
    </dsp:sp>
    <dsp:sp modelId="{D646F3B7-A0F8-48E0-97FA-807B905B8CFD}">
      <dsp:nvSpPr>
        <dsp:cNvPr id="0" name=""/>
        <dsp:cNvSpPr/>
      </dsp:nvSpPr>
      <dsp:spPr>
        <a:xfrm>
          <a:off x="1458733" y="434573"/>
          <a:ext cx="2879964" cy="878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 13,000 Codes</a:t>
          </a:r>
          <a:endParaRPr lang="en-US" sz="2800" kern="1200" dirty="0"/>
        </a:p>
      </dsp:txBody>
      <dsp:txXfrm>
        <a:off x="1458733" y="434573"/>
        <a:ext cx="2879964" cy="878037"/>
      </dsp:txXfrm>
    </dsp:sp>
    <dsp:sp modelId="{06B72EE7-0036-4568-9E39-1A6898C087DF}">
      <dsp:nvSpPr>
        <dsp:cNvPr id="0" name=""/>
        <dsp:cNvSpPr/>
      </dsp:nvSpPr>
      <dsp:spPr>
        <a:xfrm>
          <a:off x="1458733" y="1532120"/>
          <a:ext cx="2879964" cy="878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Alpha (except V&amp;E codes)</a:t>
          </a:r>
          <a:endParaRPr lang="en-US" sz="2800" kern="1200" dirty="0"/>
        </a:p>
      </dsp:txBody>
      <dsp:txXfrm>
        <a:off x="1458733" y="1532120"/>
        <a:ext cx="2879964" cy="878037"/>
      </dsp:txXfrm>
    </dsp:sp>
    <dsp:sp modelId="{981B92A5-8223-4242-AED5-923775B059A0}">
      <dsp:nvSpPr>
        <dsp:cNvPr id="0" name=""/>
        <dsp:cNvSpPr/>
      </dsp:nvSpPr>
      <dsp:spPr>
        <a:xfrm>
          <a:off x="1458733" y="2629668"/>
          <a:ext cx="2879964" cy="878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3-5 Digits</a:t>
          </a:r>
          <a:endParaRPr lang="en-US" sz="2800" kern="1200" dirty="0"/>
        </a:p>
      </dsp:txBody>
      <dsp:txXfrm>
        <a:off x="1458733" y="2629668"/>
        <a:ext cx="2879964" cy="878037"/>
      </dsp:txXfrm>
    </dsp:sp>
    <dsp:sp modelId="{3F25F7A6-9A61-4D0B-A02B-20ADE2FA14BF}">
      <dsp:nvSpPr>
        <dsp:cNvPr id="0" name=""/>
        <dsp:cNvSpPr/>
      </dsp:nvSpPr>
      <dsp:spPr>
        <a:xfrm>
          <a:off x="1458733" y="3727215"/>
          <a:ext cx="2879964" cy="878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17 Chapters with 2 Supplements</a:t>
          </a:r>
          <a:endParaRPr lang="en-US" sz="2800" kern="1200" dirty="0"/>
        </a:p>
      </dsp:txBody>
      <dsp:txXfrm>
        <a:off x="1458733" y="3727215"/>
        <a:ext cx="2879964" cy="878037"/>
      </dsp:txXfrm>
    </dsp:sp>
    <dsp:sp modelId="{BED140C8-529D-403F-AE3D-7A1A173AE605}">
      <dsp:nvSpPr>
        <dsp:cNvPr id="0" name=""/>
        <dsp:cNvSpPr/>
      </dsp:nvSpPr>
      <dsp:spPr>
        <a:xfrm>
          <a:off x="1458733" y="4824762"/>
          <a:ext cx="2879964" cy="156600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smtClean="0"/>
            <a:t>3 Tables: Hypertension, Drugs &amp; Chemicals, Neoplasms</a:t>
          </a:r>
          <a:endParaRPr lang="en-US" sz="2800" kern="1200" dirty="0"/>
        </a:p>
      </dsp:txBody>
      <dsp:txXfrm>
        <a:off x="1458733" y="4824762"/>
        <a:ext cx="2879964" cy="1566006"/>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D7A77E-84DC-4565-B3FA-9B668ED948F0}">
      <dsp:nvSpPr>
        <dsp:cNvPr id="0" name=""/>
        <dsp:cNvSpPr/>
      </dsp:nvSpPr>
      <dsp:spPr>
        <a:xfrm>
          <a:off x="1097" y="0"/>
          <a:ext cx="2853779" cy="6705600"/>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Coding Roundtable Topics</a:t>
          </a:r>
          <a:endParaRPr lang="en-US" sz="3200" kern="1200" dirty="0"/>
        </a:p>
      </dsp:txBody>
      <dsp:txXfrm>
        <a:off x="1097" y="0"/>
        <a:ext cx="2853779" cy="2011680"/>
      </dsp:txXfrm>
    </dsp:sp>
    <dsp:sp modelId="{33A666DC-1138-490D-A209-221019B93CD3}">
      <dsp:nvSpPr>
        <dsp:cNvPr id="0" name=""/>
        <dsp:cNvSpPr/>
      </dsp:nvSpPr>
      <dsp:spPr>
        <a:xfrm>
          <a:off x="46758" y="1885795"/>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ICD-10-CM Coding Guidelines and Conventions</a:t>
          </a:r>
          <a:endParaRPr lang="en-US" sz="1600" kern="1200" dirty="0"/>
        </a:p>
      </dsp:txBody>
      <dsp:txXfrm>
        <a:off x="46758" y="1885795"/>
        <a:ext cx="2762458" cy="540706"/>
      </dsp:txXfrm>
    </dsp:sp>
    <dsp:sp modelId="{8E6841FE-90B2-46CE-81F6-74C95CA99D62}">
      <dsp:nvSpPr>
        <dsp:cNvPr id="0" name=""/>
        <dsp:cNvSpPr/>
      </dsp:nvSpPr>
      <dsp:spPr>
        <a:xfrm>
          <a:off x="46758" y="2461597"/>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ICD-10-CM Chapters 1-7</a:t>
          </a:r>
          <a:endParaRPr lang="en-US" sz="1600" kern="1200" dirty="0"/>
        </a:p>
      </dsp:txBody>
      <dsp:txXfrm>
        <a:off x="46758" y="2461597"/>
        <a:ext cx="2762458" cy="540706"/>
      </dsp:txXfrm>
    </dsp:sp>
    <dsp:sp modelId="{EC70CDB1-F404-4E7D-ABB8-C77A0BD24DBE}">
      <dsp:nvSpPr>
        <dsp:cNvPr id="0" name=""/>
        <dsp:cNvSpPr/>
      </dsp:nvSpPr>
      <dsp:spPr>
        <a:xfrm>
          <a:off x="46758" y="3037533"/>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ICD-10-CM Chapters 8-14</a:t>
          </a:r>
          <a:endParaRPr lang="en-US" sz="1600" kern="1200" dirty="0"/>
        </a:p>
      </dsp:txBody>
      <dsp:txXfrm>
        <a:off x="46758" y="3037533"/>
        <a:ext cx="2762458" cy="540706"/>
      </dsp:txXfrm>
    </dsp:sp>
    <dsp:sp modelId="{49BA39B7-0FA5-4777-AEB6-33174E0F0730}">
      <dsp:nvSpPr>
        <dsp:cNvPr id="0" name=""/>
        <dsp:cNvSpPr/>
      </dsp:nvSpPr>
      <dsp:spPr>
        <a:xfrm>
          <a:off x="46758" y="3613470"/>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ICD-10-CM Chapters 15-21</a:t>
          </a:r>
          <a:endParaRPr lang="en-US" sz="1600" kern="1200" dirty="0"/>
        </a:p>
      </dsp:txBody>
      <dsp:txXfrm>
        <a:off x="46758" y="3613470"/>
        <a:ext cx="2762458" cy="540706"/>
      </dsp:txXfrm>
    </dsp:sp>
    <dsp:sp modelId="{24068175-B64E-4067-A1C4-93244544B04F}">
      <dsp:nvSpPr>
        <dsp:cNvPr id="0" name=""/>
        <dsp:cNvSpPr/>
      </dsp:nvSpPr>
      <dsp:spPr>
        <a:xfrm>
          <a:off x="46758" y="4189406"/>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ICD-10-PCS Coding Guidelines and Conventions</a:t>
          </a:r>
          <a:endParaRPr lang="en-US" sz="1600" kern="1200" dirty="0"/>
        </a:p>
      </dsp:txBody>
      <dsp:txXfrm>
        <a:off x="46758" y="4189406"/>
        <a:ext cx="2762458" cy="540706"/>
      </dsp:txXfrm>
    </dsp:sp>
    <dsp:sp modelId="{FF587FC7-6CF1-45E2-A436-B31C39BB53C1}">
      <dsp:nvSpPr>
        <dsp:cNvPr id="0" name=""/>
        <dsp:cNvSpPr/>
      </dsp:nvSpPr>
      <dsp:spPr>
        <a:xfrm>
          <a:off x="46758" y="4744457"/>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ICD-10-PCS Root Operations and Operative Approaches</a:t>
          </a:r>
          <a:endParaRPr lang="en-US" sz="1600" kern="1200" dirty="0"/>
        </a:p>
      </dsp:txBody>
      <dsp:txXfrm>
        <a:off x="46758" y="4744457"/>
        <a:ext cx="2762458" cy="540706"/>
      </dsp:txXfrm>
    </dsp:sp>
    <dsp:sp modelId="{654BBDF8-52F8-45FF-9F2B-A979F3CEE906}">
      <dsp:nvSpPr>
        <dsp:cNvPr id="0" name=""/>
        <dsp:cNvSpPr/>
      </dsp:nvSpPr>
      <dsp:spPr>
        <a:xfrm>
          <a:off x="46758" y="5320584"/>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ICD-10-PCS Medical and Surgical Procedure Coding</a:t>
          </a:r>
          <a:endParaRPr lang="en-US" sz="1600" kern="1200" dirty="0"/>
        </a:p>
      </dsp:txBody>
      <dsp:txXfrm>
        <a:off x="46758" y="5320584"/>
        <a:ext cx="2762458" cy="540706"/>
      </dsp:txXfrm>
    </dsp:sp>
    <dsp:sp modelId="{1EF1C509-0913-4C2C-8642-DE533866BD74}">
      <dsp:nvSpPr>
        <dsp:cNvPr id="0" name=""/>
        <dsp:cNvSpPr/>
      </dsp:nvSpPr>
      <dsp:spPr>
        <a:xfrm>
          <a:off x="46758" y="5924469"/>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ICD-10-CM/PCS Follow-up</a:t>
          </a:r>
          <a:endParaRPr lang="en-US" sz="1600" kern="1200" dirty="0"/>
        </a:p>
      </dsp:txBody>
      <dsp:txXfrm>
        <a:off x="46758" y="5924469"/>
        <a:ext cx="2762458" cy="540706"/>
      </dsp:txXfrm>
    </dsp:sp>
    <dsp:sp modelId="{DCFEAF5B-0AB8-485F-95DA-370ECD79268E}">
      <dsp:nvSpPr>
        <dsp:cNvPr id="0" name=""/>
        <dsp:cNvSpPr/>
      </dsp:nvSpPr>
      <dsp:spPr>
        <a:xfrm>
          <a:off x="3068910" y="0"/>
          <a:ext cx="2853779" cy="6705600"/>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Date and Time, Session 1</a:t>
          </a:r>
          <a:endParaRPr lang="en-US" sz="3200" kern="1200" dirty="0"/>
        </a:p>
      </dsp:txBody>
      <dsp:txXfrm>
        <a:off x="3068910" y="0"/>
        <a:ext cx="2853779" cy="2011680"/>
      </dsp:txXfrm>
    </dsp:sp>
    <dsp:sp modelId="{0A360F93-B963-49B6-881A-999EA4F4184B}">
      <dsp:nvSpPr>
        <dsp:cNvPr id="0" name=""/>
        <dsp:cNvSpPr/>
      </dsp:nvSpPr>
      <dsp:spPr>
        <a:xfrm>
          <a:off x="3114570" y="1885795"/>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Tues. January 21, 2014 10:00 – 11:30am ET</a:t>
          </a:r>
          <a:endParaRPr lang="en-US" sz="1600" kern="1200" dirty="0"/>
        </a:p>
      </dsp:txBody>
      <dsp:txXfrm>
        <a:off x="3114570" y="1885795"/>
        <a:ext cx="2762458" cy="540706"/>
      </dsp:txXfrm>
    </dsp:sp>
    <dsp:sp modelId="{F3E6AA36-C8FF-4455-9F43-AEF182855558}">
      <dsp:nvSpPr>
        <dsp:cNvPr id="0" name=""/>
        <dsp:cNvSpPr/>
      </dsp:nvSpPr>
      <dsp:spPr>
        <a:xfrm>
          <a:off x="3114570" y="2461597"/>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Tues. March 18, 2014 10:00 – 11:30am ET</a:t>
          </a:r>
          <a:endParaRPr lang="en-US" sz="1600" kern="1200" dirty="0"/>
        </a:p>
      </dsp:txBody>
      <dsp:txXfrm>
        <a:off x="3114570" y="2461597"/>
        <a:ext cx="2762458" cy="540706"/>
      </dsp:txXfrm>
    </dsp:sp>
    <dsp:sp modelId="{943D202A-8641-41DB-9CBB-1B9DE76C2D00}">
      <dsp:nvSpPr>
        <dsp:cNvPr id="0" name=""/>
        <dsp:cNvSpPr/>
      </dsp:nvSpPr>
      <dsp:spPr>
        <a:xfrm>
          <a:off x="3114570" y="3037533"/>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Tues. April 15, 2014 10:00 – 11:30am ET</a:t>
          </a:r>
          <a:endParaRPr lang="en-US" sz="1600" kern="1200" dirty="0"/>
        </a:p>
      </dsp:txBody>
      <dsp:txXfrm>
        <a:off x="3114570" y="3037533"/>
        <a:ext cx="2762458" cy="540706"/>
      </dsp:txXfrm>
    </dsp:sp>
    <dsp:sp modelId="{965795C8-339E-4632-B0EB-1BA7E6BB5F0E}">
      <dsp:nvSpPr>
        <dsp:cNvPr id="0" name=""/>
        <dsp:cNvSpPr/>
      </dsp:nvSpPr>
      <dsp:spPr>
        <a:xfrm>
          <a:off x="3114570" y="3613470"/>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Tues. May 13, 2014 10:00 – 11:30am ET</a:t>
          </a:r>
          <a:endParaRPr lang="en-US" sz="1600" kern="1200" dirty="0"/>
        </a:p>
      </dsp:txBody>
      <dsp:txXfrm>
        <a:off x="3114570" y="3613470"/>
        <a:ext cx="2762458" cy="540706"/>
      </dsp:txXfrm>
    </dsp:sp>
    <dsp:sp modelId="{B15DE57F-0F02-445B-8D8B-56194AE68FC5}">
      <dsp:nvSpPr>
        <dsp:cNvPr id="0" name=""/>
        <dsp:cNvSpPr/>
      </dsp:nvSpPr>
      <dsp:spPr>
        <a:xfrm>
          <a:off x="3114570" y="4189406"/>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Tues. June 17, 2014 10:00 – 11:30am ET</a:t>
          </a:r>
          <a:endParaRPr lang="en-US" sz="1600" kern="1200" dirty="0"/>
        </a:p>
      </dsp:txBody>
      <dsp:txXfrm>
        <a:off x="3114570" y="4189406"/>
        <a:ext cx="2762458" cy="540706"/>
      </dsp:txXfrm>
    </dsp:sp>
    <dsp:sp modelId="{D74645B2-3D72-4B41-AB1D-729AD0A358B3}">
      <dsp:nvSpPr>
        <dsp:cNvPr id="0" name=""/>
        <dsp:cNvSpPr/>
      </dsp:nvSpPr>
      <dsp:spPr>
        <a:xfrm>
          <a:off x="3114570" y="4744457"/>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Tues. July 15, 2014  10:00 – 11:30am ET</a:t>
          </a:r>
          <a:endParaRPr lang="en-US" sz="1600" kern="1200" dirty="0"/>
        </a:p>
      </dsp:txBody>
      <dsp:txXfrm>
        <a:off x="3114570" y="4744457"/>
        <a:ext cx="2762458" cy="540706"/>
      </dsp:txXfrm>
    </dsp:sp>
    <dsp:sp modelId="{8F097DC2-40ED-4CA9-80D7-969F3AE77ACD}">
      <dsp:nvSpPr>
        <dsp:cNvPr id="0" name=""/>
        <dsp:cNvSpPr/>
      </dsp:nvSpPr>
      <dsp:spPr>
        <a:xfrm>
          <a:off x="3114570" y="5320584"/>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Tues. August 19, 2014 10:00 – 11:30am ET</a:t>
          </a:r>
          <a:endParaRPr lang="en-US" sz="1600" kern="1200" dirty="0"/>
        </a:p>
      </dsp:txBody>
      <dsp:txXfrm>
        <a:off x="3114570" y="5320584"/>
        <a:ext cx="2762458" cy="540706"/>
      </dsp:txXfrm>
    </dsp:sp>
    <dsp:sp modelId="{E2F157DE-8BC8-4FAA-9657-E5F04B190333}">
      <dsp:nvSpPr>
        <dsp:cNvPr id="0" name=""/>
        <dsp:cNvSpPr/>
      </dsp:nvSpPr>
      <dsp:spPr>
        <a:xfrm>
          <a:off x="3114570" y="5924469"/>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September TBA</a:t>
          </a:r>
          <a:endParaRPr lang="en-US" sz="1600" kern="1200" dirty="0"/>
        </a:p>
      </dsp:txBody>
      <dsp:txXfrm>
        <a:off x="3114570" y="5924469"/>
        <a:ext cx="2762458" cy="540706"/>
      </dsp:txXfrm>
    </dsp:sp>
    <dsp:sp modelId="{1AB8B86B-FE4A-4630-AB63-AC1ABC042FCF}">
      <dsp:nvSpPr>
        <dsp:cNvPr id="0" name=""/>
        <dsp:cNvSpPr/>
      </dsp:nvSpPr>
      <dsp:spPr>
        <a:xfrm>
          <a:off x="6136723" y="0"/>
          <a:ext cx="2853779" cy="6705600"/>
        </a:xfrm>
        <a:prstGeom prst="roundRect">
          <a:avLst>
            <a:gd name="adj" fmla="val 10000"/>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Date and Time, Session 2</a:t>
          </a:r>
          <a:endParaRPr lang="en-US" sz="3200" kern="1200" dirty="0"/>
        </a:p>
      </dsp:txBody>
      <dsp:txXfrm>
        <a:off x="6136723" y="0"/>
        <a:ext cx="2853779" cy="2011680"/>
      </dsp:txXfrm>
    </dsp:sp>
    <dsp:sp modelId="{B45B3B4C-2C23-4FB5-B899-A80998FD328E}">
      <dsp:nvSpPr>
        <dsp:cNvPr id="0" name=""/>
        <dsp:cNvSpPr/>
      </dsp:nvSpPr>
      <dsp:spPr>
        <a:xfrm>
          <a:off x="6182383" y="1885795"/>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Thurs. January 23, 2014 1:00 – 2:30pm ET</a:t>
          </a:r>
          <a:endParaRPr lang="en-US" sz="1600" kern="1200" dirty="0"/>
        </a:p>
      </dsp:txBody>
      <dsp:txXfrm>
        <a:off x="6182383" y="1885795"/>
        <a:ext cx="2762458" cy="540706"/>
      </dsp:txXfrm>
    </dsp:sp>
    <dsp:sp modelId="{266AA19D-B205-475E-9796-17598B409757}">
      <dsp:nvSpPr>
        <dsp:cNvPr id="0" name=""/>
        <dsp:cNvSpPr/>
      </dsp:nvSpPr>
      <dsp:spPr>
        <a:xfrm>
          <a:off x="6182383" y="2461597"/>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Thurs. March 20, 2014 1:00 – 2:30pm ET</a:t>
          </a:r>
          <a:endParaRPr lang="en-US" sz="1600" kern="1200" dirty="0"/>
        </a:p>
      </dsp:txBody>
      <dsp:txXfrm>
        <a:off x="6182383" y="2461597"/>
        <a:ext cx="2762458" cy="540706"/>
      </dsp:txXfrm>
    </dsp:sp>
    <dsp:sp modelId="{BB6A5EE7-3806-4C7F-9659-87F61E4F3CFF}">
      <dsp:nvSpPr>
        <dsp:cNvPr id="0" name=""/>
        <dsp:cNvSpPr/>
      </dsp:nvSpPr>
      <dsp:spPr>
        <a:xfrm>
          <a:off x="6182383" y="3037533"/>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Thurs. April 17, 2014 1:00 – 2:30pm ET</a:t>
          </a:r>
          <a:endParaRPr lang="en-US" sz="1600" kern="1200" dirty="0"/>
        </a:p>
      </dsp:txBody>
      <dsp:txXfrm>
        <a:off x="6182383" y="3037533"/>
        <a:ext cx="2762458" cy="540706"/>
      </dsp:txXfrm>
    </dsp:sp>
    <dsp:sp modelId="{624833C9-49F6-4368-BA32-DC607D9E8157}">
      <dsp:nvSpPr>
        <dsp:cNvPr id="0" name=""/>
        <dsp:cNvSpPr/>
      </dsp:nvSpPr>
      <dsp:spPr>
        <a:xfrm>
          <a:off x="6182383" y="3613470"/>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Thurs. May 15, 2014  1:00 – 2:30pm ET</a:t>
          </a:r>
          <a:endParaRPr lang="en-US" sz="1600" kern="1200" dirty="0"/>
        </a:p>
      </dsp:txBody>
      <dsp:txXfrm>
        <a:off x="6182383" y="3613470"/>
        <a:ext cx="2762458" cy="540706"/>
      </dsp:txXfrm>
    </dsp:sp>
    <dsp:sp modelId="{4B803BD0-2229-4720-AC9F-16752718BE5E}">
      <dsp:nvSpPr>
        <dsp:cNvPr id="0" name=""/>
        <dsp:cNvSpPr/>
      </dsp:nvSpPr>
      <dsp:spPr>
        <a:xfrm>
          <a:off x="6182383" y="4189406"/>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Thurs. June 19, 2014 1:00 – 2:30pm ET</a:t>
          </a:r>
          <a:endParaRPr lang="en-US" sz="1600" kern="1200" dirty="0"/>
        </a:p>
      </dsp:txBody>
      <dsp:txXfrm>
        <a:off x="6182383" y="4189406"/>
        <a:ext cx="2762458" cy="540706"/>
      </dsp:txXfrm>
    </dsp:sp>
    <dsp:sp modelId="{6D676785-1B3C-461C-B43D-A55B78A3A766}">
      <dsp:nvSpPr>
        <dsp:cNvPr id="0" name=""/>
        <dsp:cNvSpPr/>
      </dsp:nvSpPr>
      <dsp:spPr>
        <a:xfrm>
          <a:off x="6182383" y="4744457"/>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Thurs. July 17, 2014  1:00 – 2:30pm ET</a:t>
          </a:r>
          <a:endParaRPr lang="en-US" sz="1600" kern="1200" dirty="0"/>
        </a:p>
      </dsp:txBody>
      <dsp:txXfrm>
        <a:off x="6182383" y="4744457"/>
        <a:ext cx="2762458" cy="540706"/>
      </dsp:txXfrm>
    </dsp:sp>
    <dsp:sp modelId="{C441E3F2-4491-4F7D-BE60-81D66E16D3EF}">
      <dsp:nvSpPr>
        <dsp:cNvPr id="0" name=""/>
        <dsp:cNvSpPr/>
      </dsp:nvSpPr>
      <dsp:spPr>
        <a:xfrm>
          <a:off x="6182383" y="5320584"/>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Thurs. August 21, 2014 1:00 – 2:30pm ET</a:t>
          </a:r>
          <a:endParaRPr lang="en-US" sz="1600" kern="1200" dirty="0"/>
        </a:p>
      </dsp:txBody>
      <dsp:txXfrm>
        <a:off x="6182383" y="5320584"/>
        <a:ext cx="2762458" cy="540706"/>
      </dsp:txXfrm>
    </dsp:sp>
    <dsp:sp modelId="{E2505BAA-1A0C-4A5F-8805-510E559A8597}">
      <dsp:nvSpPr>
        <dsp:cNvPr id="0" name=""/>
        <dsp:cNvSpPr/>
      </dsp:nvSpPr>
      <dsp:spPr>
        <a:xfrm>
          <a:off x="6182383" y="5924469"/>
          <a:ext cx="2762458" cy="540706"/>
        </a:xfrm>
        <a:prstGeom prst="roundRect">
          <a:avLst>
            <a:gd name="adj" fmla="val 10000"/>
          </a:avLst>
        </a:prstGeom>
        <a:solidFill>
          <a:srgbClr val="4C3A9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t>September TBA</a:t>
          </a:r>
          <a:endParaRPr lang="en-US" sz="1600" kern="1200" dirty="0"/>
        </a:p>
      </dsp:txBody>
      <dsp:txXfrm>
        <a:off x="6182383" y="5924469"/>
        <a:ext cx="2762458" cy="540706"/>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9A586A-4A7B-4E8C-B334-0787F6E8E6CF}">
      <dsp:nvSpPr>
        <dsp:cNvPr id="0" name=""/>
        <dsp:cNvSpPr/>
      </dsp:nvSpPr>
      <dsp:spPr>
        <a:xfrm>
          <a:off x="0" y="2716"/>
          <a:ext cx="8382000" cy="0"/>
        </a:xfrm>
        <a:prstGeom prst="line">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57F975C-5F9F-4871-9302-6F67AFFBC342}">
      <dsp:nvSpPr>
        <dsp:cNvPr id="0" name=""/>
        <dsp:cNvSpPr/>
      </dsp:nvSpPr>
      <dsp:spPr>
        <a:xfrm>
          <a:off x="0" y="2716"/>
          <a:ext cx="8382000" cy="185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ICD-10-CM Coder Training Manual, 2013 Edition</a:t>
          </a:r>
        </a:p>
        <a:p>
          <a:pPr lvl="0" algn="l" defTabSz="1244600">
            <a:lnSpc>
              <a:spcPct val="90000"/>
            </a:lnSpc>
            <a:spcBef>
              <a:spcPct val="0"/>
            </a:spcBef>
            <a:spcAft>
              <a:spcPct val="35000"/>
            </a:spcAft>
          </a:pPr>
          <a:r>
            <a:rPr lang="en-US" sz="2800" kern="1200" dirty="0" smtClean="0"/>
            <a:t>AHIMA Press</a:t>
          </a:r>
          <a:endParaRPr lang="en-US" sz="2800" kern="1200" dirty="0"/>
        </a:p>
      </dsp:txBody>
      <dsp:txXfrm>
        <a:off x="0" y="2716"/>
        <a:ext cx="8382000" cy="1852389"/>
      </dsp:txXfrm>
    </dsp:sp>
    <dsp:sp modelId="{48A91536-B36A-465C-968B-2358E5CEAA56}">
      <dsp:nvSpPr>
        <dsp:cNvPr id="0" name=""/>
        <dsp:cNvSpPr/>
      </dsp:nvSpPr>
      <dsp:spPr>
        <a:xfrm>
          <a:off x="0" y="1855105"/>
          <a:ext cx="8382000" cy="0"/>
        </a:xfrm>
        <a:prstGeom prst="line">
          <a:avLst/>
        </a:prstGeom>
        <a:gradFill rotWithShape="0">
          <a:gsLst>
            <a:gs pos="0">
              <a:schemeClr val="accent2">
                <a:shade val="50000"/>
                <a:hueOff val="73157"/>
                <a:satOff val="-3965"/>
                <a:lumOff val="30255"/>
                <a:alphaOff val="0"/>
                <a:shade val="51000"/>
                <a:satMod val="130000"/>
              </a:schemeClr>
            </a:gs>
            <a:gs pos="80000">
              <a:schemeClr val="accent2">
                <a:shade val="50000"/>
                <a:hueOff val="73157"/>
                <a:satOff val="-3965"/>
                <a:lumOff val="30255"/>
                <a:alphaOff val="0"/>
                <a:shade val="93000"/>
                <a:satMod val="130000"/>
              </a:schemeClr>
            </a:gs>
            <a:gs pos="100000">
              <a:schemeClr val="accent2">
                <a:shade val="50000"/>
                <a:hueOff val="73157"/>
                <a:satOff val="-3965"/>
                <a:lumOff val="30255"/>
                <a:alphaOff val="0"/>
                <a:shade val="94000"/>
                <a:satMod val="135000"/>
              </a:schemeClr>
            </a:gs>
          </a:gsLst>
          <a:lin ang="16200000" scaled="0"/>
        </a:gradFill>
        <a:ln w="9525" cap="flat" cmpd="sng" algn="ctr">
          <a:solidFill>
            <a:schemeClr val="accent2">
              <a:shade val="50000"/>
              <a:hueOff val="73157"/>
              <a:satOff val="-3965"/>
              <a:lumOff val="3025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7402E7E-BBB6-4BED-9C81-881DC26988CF}">
      <dsp:nvSpPr>
        <dsp:cNvPr id="0" name=""/>
        <dsp:cNvSpPr/>
      </dsp:nvSpPr>
      <dsp:spPr>
        <a:xfrm>
          <a:off x="0" y="1855105"/>
          <a:ext cx="8382000" cy="185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ICD-9-CM Coding: Theory and Practice with ICD-10, 2013/2014 Edition, Elsevier Saunders</a:t>
          </a:r>
          <a:endParaRPr lang="en-US" sz="2800" kern="1200" dirty="0"/>
        </a:p>
      </dsp:txBody>
      <dsp:txXfrm>
        <a:off x="0" y="1855105"/>
        <a:ext cx="8382000" cy="1852389"/>
      </dsp:txXfrm>
    </dsp:sp>
    <dsp:sp modelId="{DEDA403D-8513-4F8C-8200-699266A97ACF}">
      <dsp:nvSpPr>
        <dsp:cNvPr id="0" name=""/>
        <dsp:cNvSpPr/>
      </dsp:nvSpPr>
      <dsp:spPr>
        <a:xfrm>
          <a:off x="0" y="3707494"/>
          <a:ext cx="8382000" cy="0"/>
        </a:xfrm>
        <a:prstGeom prst="line">
          <a:avLst/>
        </a:prstGeom>
        <a:gradFill rotWithShape="0">
          <a:gsLst>
            <a:gs pos="0">
              <a:schemeClr val="accent2">
                <a:shade val="50000"/>
                <a:hueOff val="73157"/>
                <a:satOff val="-3965"/>
                <a:lumOff val="30255"/>
                <a:alphaOff val="0"/>
                <a:shade val="51000"/>
                <a:satMod val="130000"/>
              </a:schemeClr>
            </a:gs>
            <a:gs pos="80000">
              <a:schemeClr val="accent2">
                <a:shade val="50000"/>
                <a:hueOff val="73157"/>
                <a:satOff val="-3965"/>
                <a:lumOff val="30255"/>
                <a:alphaOff val="0"/>
                <a:shade val="93000"/>
                <a:satMod val="130000"/>
              </a:schemeClr>
            </a:gs>
            <a:gs pos="100000">
              <a:schemeClr val="accent2">
                <a:shade val="50000"/>
                <a:hueOff val="73157"/>
                <a:satOff val="-3965"/>
                <a:lumOff val="30255"/>
                <a:alphaOff val="0"/>
                <a:shade val="94000"/>
                <a:satMod val="135000"/>
              </a:schemeClr>
            </a:gs>
          </a:gsLst>
          <a:lin ang="16200000" scaled="0"/>
        </a:gradFill>
        <a:ln w="9525" cap="flat" cmpd="sng" algn="ctr">
          <a:solidFill>
            <a:schemeClr val="accent2">
              <a:shade val="50000"/>
              <a:hueOff val="73157"/>
              <a:satOff val="-3965"/>
              <a:lumOff val="3025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CF800BA-81E3-4C50-AF49-B6143716DF92}">
      <dsp:nvSpPr>
        <dsp:cNvPr id="0" name=""/>
        <dsp:cNvSpPr/>
      </dsp:nvSpPr>
      <dsp:spPr>
        <a:xfrm>
          <a:off x="0" y="3707494"/>
          <a:ext cx="8382000" cy="185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ICD-10-CM Official Guidelines for Coding and Reporting, 2013</a:t>
          </a:r>
          <a:endParaRPr lang="en-US" sz="2800" kern="1200" dirty="0"/>
        </a:p>
      </dsp:txBody>
      <dsp:txXfrm>
        <a:off x="0" y="3707494"/>
        <a:ext cx="8382000" cy="185238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325501-A856-4A14-8E62-519BEAD0919F}">
      <dsp:nvSpPr>
        <dsp:cNvPr id="0" name=""/>
        <dsp:cNvSpPr/>
      </dsp:nvSpPr>
      <dsp:spPr>
        <a:xfrm>
          <a:off x="0" y="192599"/>
          <a:ext cx="83820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New Arrangement</a:t>
          </a:r>
          <a:endParaRPr lang="en-US" sz="3600" kern="1200" dirty="0"/>
        </a:p>
      </dsp:txBody>
      <dsp:txXfrm>
        <a:off x="0" y="192599"/>
        <a:ext cx="8382000" cy="1216800"/>
      </dsp:txXfrm>
    </dsp:sp>
    <dsp:sp modelId="{138F40D5-DA9B-481F-B84F-FD32ED15270E}">
      <dsp:nvSpPr>
        <dsp:cNvPr id="0" name=""/>
        <dsp:cNvSpPr/>
      </dsp:nvSpPr>
      <dsp:spPr>
        <a:xfrm>
          <a:off x="0" y="1596600"/>
          <a:ext cx="8382000" cy="1216800"/>
        </a:xfrm>
        <a:prstGeom prst="roundRect">
          <a:avLst/>
        </a:prstGeom>
        <a:gradFill rotWithShape="0">
          <a:gsLst>
            <a:gs pos="0">
              <a:schemeClr val="accent2">
                <a:shade val="80000"/>
                <a:hueOff val="39841"/>
                <a:satOff val="-1066"/>
                <a:lumOff val="12338"/>
                <a:alphaOff val="0"/>
                <a:shade val="51000"/>
                <a:satMod val="130000"/>
              </a:schemeClr>
            </a:gs>
            <a:gs pos="80000">
              <a:schemeClr val="accent2">
                <a:shade val="80000"/>
                <a:hueOff val="39841"/>
                <a:satOff val="-1066"/>
                <a:lumOff val="12338"/>
                <a:alphaOff val="0"/>
                <a:shade val="93000"/>
                <a:satMod val="130000"/>
              </a:schemeClr>
            </a:gs>
            <a:gs pos="100000">
              <a:schemeClr val="accent2">
                <a:shade val="80000"/>
                <a:hueOff val="39841"/>
                <a:satOff val="-1066"/>
                <a:lumOff val="123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Updated Terminology</a:t>
          </a:r>
          <a:endParaRPr lang="en-US" sz="3600" kern="1200" dirty="0"/>
        </a:p>
      </dsp:txBody>
      <dsp:txXfrm>
        <a:off x="0" y="1596600"/>
        <a:ext cx="8382000" cy="1216800"/>
      </dsp:txXfrm>
    </dsp:sp>
    <dsp:sp modelId="{BCA72D92-8A44-4AB0-91F2-2780154E466D}">
      <dsp:nvSpPr>
        <dsp:cNvPr id="0" name=""/>
        <dsp:cNvSpPr/>
      </dsp:nvSpPr>
      <dsp:spPr>
        <a:xfrm>
          <a:off x="0" y="3000600"/>
          <a:ext cx="8382000" cy="1216800"/>
        </a:xfrm>
        <a:prstGeom prst="roundRect">
          <a:avLst/>
        </a:prstGeom>
        <a:gradFill rotWithShape="0">
          <a:gsLst>
            <a:gs pos="0">
              <a:schemeClr val="accent2">
                <a:shade val="80000"/>
                <a:hueOff val="79682"/>
                <a:satOff val="-2131"/>
                <a:lumOff val="24676"/>
                <a:alphaOff val="0"/>
                <a:shade val="51000"/>
                <a:satMod val="130000"/>
              </a:schemeClr>
            </a:gs>
            <a:gs pos="80000">
              <a:schemeClr val="accent2">
                <a:shade val="80000"/>
                <a:hueOff val="79682"/>
                <a:satOff val="-2131"/>
                <a:lumOff val="24676"/>
                <a:alphaOff val="0"/>
                <a:shade val="93000"/>
                <a:satMod val="130000"/>
              </a:schemeClr>
            </a:gs>
            <a:gs pos="100000">
              <a:schemeClr val="accent2">
                <a:shade val="80000"/>
                <a:hueOff val="79682"/>
                <a:satOff val="-2131"/>
                <a:lumOff val="246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Greater Specificity</a:t>
          </a:r>
          <a:endParaRPr lang="en-US" sz="3600" kern="1200" dirty="0"/>
        </a:p>
      </dsp:txBody>
      <dsp:txXfrm>
        <a:off x="0" y="3000600"/>
        <a:ext cx="8382000" cy="1216800"/>
      </dsp:txXfrm>
    </dsp:sp>
    <dsp:sp modelId="{C2BDA116-2269-41AE-8213-12E4B6512C62}">
      <dsp:nvSpPr>
        <dsp:cNvPr id="0" name=""/>
        <dsp:cNvSpPr/>
      </dsp:nvSpPr>
      <dsp:spPr>
        <a:xfrm>
          <a:off x="0" y="4217400"/>
          <a:ext cx="8382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45720" rIns="256032" bIns="45720" numCol="1" spcCol="1270" anchor="t" anchorCtr="0">
          <a:noAutofit/>
        </a:bodyPr>
        <a:lstStyle/>
        <a:p>
          <a:pPr marL="285750" lvl="1" indent="-285750" algn="ctr" defTabSz="1600200" rtl="0">
            <a:lnSpc>
              <a:spcPct val="90000"/>
            </a:lnSpc>
            <a:spcBef>
              <a:spcPct val="0"/>
            </a:spcBef>
            <a:spcAft>
              <a:spcPct val="20000"/>
            </a:spcAft>
            <a:buChar char="••"/>
          </a:pPr>
          <a:endParaRPr lang="en-US" sz="3600" kern="1200" dirty="0"/>
        </a:p>
      </dsp:txBody>
      <dsp:txXfrm>
        <a:off x="0" y="4217400"/>
        <a:ext cx="8382000" cy="10764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423947-79C0-485F-8529-163E4CC5C308}">
      <dsp:nvSpPr>
        <dsp:cNvPr id="0" name=""/>
        <dsp:cNvSpPr/>
      </dsp:nvSpPr>
      <dsp:spPr>
        <a:xfrm rot="16200000">
          <a:off x="1447800" y="-1447800"/>
          <a:ext cx="5105400" cy="8001000"/>
        </a:xfrm>
        <a:prstGeom prst="flowChartManualOperation">
          <a:avLst/>
        </a:prstGeom>
        <a:solidFill>
          <a:srgbClr val="33CC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0" tIns="0" rIns="305594" bIns="0" numCol="1" spcCol="1270" anchor="ctr" anchorCtr="0">
          <a:noAutofit/>
        </a:bodyPr>
        <a:lstStyle/>
        <a:p>
          <a:pPr lvl="0" algn="ctr" defTabSz="2133600" rtl="0">
            <a:lnSpc>
              <a:spcPct val="90000"/>
            </a:lnSpc>
            <a:spcBef>
              <a:spcPct val="0"/>
            </a:spcBef>
            <a:spcAft>
              <a:spcPct val="35000"/>
            </a:spcAft>
          </a:pPr>
          <a:r>
            <a:rPr lang="en-US" sz="4800" kern="1200" dirty="0" smtClean="0"/>
            <a:t>Cleft palate involving both the </a:t>
          </a:r>
          <a:r>
            <a:rPr lang="en-US" sz="4800" kern="1200" dirty="0" smtClean="0">
              <a:solidFill>
                <a:schemeClr val="tx1"/>
              </a:solidFill>
            </a:rPr>
            <a:t>soft and hard palate</a:t>
          </a:r>
          <a:r>
            <a:rPr lang="en-US" sz="4800" kern="1200" dirty="0" smtClean="0"/>
            <a:t>, with </a:t>
          </a:r>
          <a:r>
            <a:rPr lang="en-US" sz="4800" kern="1200" dirty="0" smtClean="0">
              <a:solidFill>
                <a:schemeClr val="tx1"/>
              </a:solidFill>
            </a:rPr>
            <a:t>bilateral cleft lip</a:t>
          </a:r>
          <a:r>
            <a:rPr lang="en-US" sz="4800" kern="1200" dirty="0" smtClean="0"/>
            <a:t>.  What is the correct diagnosis code(s)?</a:t>
          </a:r>
          <a:endParaRPr lang="en-US" sz="4800" kern="1200" dirty="0"/>
        </a:p>
      </dsp:txBody>
      <dsp:txXfrm rot="16200000">
        <a:off x="1447800" y="-1447800"/>
        <a:ext cx="5105400" cy="80010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903B66-D0E9-4488-80BC-1BD43EB03D1D}">
      <dsp:nvSpPr>
        <dsp:cNvPr id="0" name=""/>
        <dsp:cNvSpPr/>
      </dsp:nvSpPr>
      <dsp:spPr>
        <a:xfrm>
          <a:off x="0" y="0"/>
          <a:ext cx="9144000" cy="2057400"/>
        </a:xfrm>
        <a:prstGeom prst="rect">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t>Chapter 18: Symptoms, signs, and abnormal clinical and laboratory findings, not elsewhere classified (R00-R99)</a:t>
          </a:r>
          <a:endParaRPr lang="en-US" sz="4000" b="1" kern="1200" dirty="0"/>
        </a:p>
      </dsp:txBody>
      <dsp:txXfrm>
        <a:off x="0" y="0"/>
        <a:ext cx="9144000" cy="2057400"/>
      </dsp:txXfrm>
    </dsp:sp>
    <dsp:sp modelId="{7162FE09-54AF-4208-ACBB-1AE2AE3F571D}">
      <dsp:nvSpPr>
        <dsp:cNvPr id="0" name=""/>
        <dsp:cNvSpPr/>
      </dsp:nvSpPr>
      <dsp:spPr>
        <a:xfrm>
          <a:off x="4464" y="2057400"/>
          <a:ext cx="3045023" cy="43205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accent2">
                  <a:lumMod val="50000"/>
                </a:schemeClr>
              </a:solidFill>
            </a:rPr>
            <a:t>Organizational changes</a:t>
          </a:r>
          <a:endParaRPr lang="en-US" sz="3600" b="1" kern="1200" dirty="0">
            <a:solidFill>
              <a:schemeClr val="accent2">
                <a:lumMod val="50000"/>
              </a:schemeClr>
            </a:solidFill>
          </a:endParaRPr>
        </a:p>
      </dsp:txBody>
      <dsp:txXfrm>
        <a:off x="4464" y="2057400"/>
        <a:ext cx="3045023" cy="4320540"/>
      </dsp:txXfrm>
    </dsp:sp>
    <dsp:sp modelId="{B5EAC69C-065F-402C-ACC0-364495E197ED}">
      <dsp:nvSpPr>
        <dsp:cNvPr id="0" name=""/>
        <dsp:cNvSpPr/>
      </dsp:nvSpPr>
      <dsp:spPr>
        <a:xfrm>
          <a:off x="3049488" y="2057400"/>
          <a:ext cx="3045023" cy="43205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accent2">
                  <a:lumMod val="50000"/>
                </a:schemeClr>
              </a:solidFill>
            </a:rPr>
            <a:t>Classification changes</a:t>
          </a:r>
          <a:endParaRPr lang="en-US" sz="3600" b="1" kern="1200" dirty="0">
            <a:solidFill>
              <a:schemeClr val="accent2">
                <a:lumMod val="50000"/>
              </a:schemeClr>
            </a:solidFill>
          </a:endParaRPr>
        </a:p>
      </dsp:txBody>
      <dsp:txXfrm>
        <a:off x="3049488" y="2057400"/>
        <a:ext cx="3045023" cy="4320540"/>
      </dsp:txXfrm>
    </dsp:sp>
    <dsp:sp modelId="{2274CC20-23F4-4122-AB0F-C58143EE967D}">
      <dsp:nvSpPr>
        <dsp:cNvPr id="0" name=""/>
        <dsp:cNvSpPr/>
      </dsp:nvSpPr>
      <dsp:spPr>
        <a:xfrm>
          <a:off x="6094511" y="2057400"/>
          <a:ext cx="3045023" cy="432054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accent2">
                  <a:lumMod val="50000"/>
                </a:schemeClr>
              </a:solidFill>
            </a:rPr>
            <a:t>New chapter specific guidelines</a:t>
          </a:r>
          <a:endParaRPr lang="en-US" sz="3600" b="1" kern="1200" dirty="0">
            <a:solidFill>
              <a:schemeClr val="accent2">
                <a:lumMod val="50000"/>
              </a:schemeClr>
            </a:solidFill>
          </a:endParaRPr>
        </a:p>
      </dsp:txBody>
      <dsp:txXfrm>
        <a:off x="6094511" y="2057400"/>
        <a:ext cx="3045023" cy="4320540"/>
      </dsp:txXfrm>
    </dsp:sp>
    <dsp:sp modelId="{70B13BEE-FC06-4709-902F-6A76D26AFB2C}">
      <dsp:nvSpPr>
        <dsp:cNvPr id="0" name=""/>
        <dsp:cNvSpPr/>
      </dsp:nvSpPr>
      <dsp:spPr>
        <a:xfrm>
          <a:off x="0" y="6377940"/>
          <a:ext cx="9144000" cy="480060"/>
        </a:xfrm>
        <a:prstGeom prst="rect">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AD90C3-D259-4DA2-9937-8C46BA87F12A}">
      <dsp:nvSpPr>
        <dsp:cNvPr id="0" name=""/>
        <dsp:cNvSpPr/>
      </dsp:nvSpPr>
      <dsp:spPr>
        <a:xfrm>
          <a:off x="8782026" y="1675447"/>
          <a:ext cx="207312" cy="3836914"/>
        </a:xfrm>
        <a:prstGeom prst="rect">
          <a:avLst/>
        </a:prstGeom>
        <a:solidFill>
          <a:schemeClr val="accent2">
            <a:lumMod val="60000"/>
            <a:lumOff val="40000"/>
            <a:alpha val="97000"/>
          </a:schemeClr>
        </a:solidFill>
        <a:ln>
          <a:noFill/>
        </a:ln>
        <a:effectLst/>
      </dsp:spPr>
      <dsp:style>
        <a:lnRef idx="0">
          <a:scrgbClr r="0" g="0" b="0"/>
        </a:lnRef>
        <a:fillRef idx="1">
          <a:scrgbClr r="0" g="0" b="0"/>
        </a:fillRef>
        <a:effectRef idx="0">
          <a:scrgbClr r="0" g="0" b="0"/>
        </a:effectRef>
        <a:fontRef idx="minor"/>
      </dsp:style>
    </dsp:sp>
    <dsp:sp modelId="{4A40BD53-D649-4DBA-A2F9-41D699560BDC}">
      <dsp:nvSpPr>
        <dsp:cNvPr id="0" name=""/>
        <dsp:cNvSpPr/>
      </dsp:nvSpPr>
      <dsp:spPr>
        <a:xfrm>
          <a:off x="486039" y="1675447"/>
          <a:ext cx="5391869" cy="3836914"/>
        </a:xfrm>
        <a:prstGeom prst="frame">
          <a:avLst>
            <a:gd name="adj1" fmla="val 5450"/>
          </a:avLst>
        </a:prstGeom>
        <a:solidFill>
          <a:schemeClr val="accent2">
            <a:lumMod val="60000"/>
            <a:lumOff val="40000"/>
            <a:alpha val="97000"/>
          </a:schemeClr>
        </a:solidFill>
        <a:ln>
          <a:noFill/>
        </a:ln>
        <a:effectLst/>
      </dsp:spPr>
      <dsp:style>
        <a:lnRef idx="0">
          <a:scrgbClr r="0" g="0" b="0"/>
        </a:lnRef>
        <a:fillRef idx="1">
          <a:scrgbClr r="0" g="0" b="0"/>
        </a:fillRef>
        <a:effectRef idx="0">
          <a:scrgbClr r="0" g="0" b="0"/>
        </a:effectRef>
        <a:fontRef idx="minor"/>
      </dsp:style>
    </dsp:sp>
    <dsp:sp modelId="{AAD91E1E-7B11-43BD-8AE1-BB56BF831798}">
      <dsp:nvSpPr>
        <dsp:cNvPr id="0" name=""/>
        <dsp:cNvSpPr/>
      </dsp:nvSpPr>
      <dsp:spPr>
        <a:xfrm>
          <a:off x="136592" y="1370934"/>
          <a:ext cx="5737489" cy="3369522"/>
        </a:xfrm>
        <a:prstGeom prst="rect">
          <a:avLst/>
        </a:prstGeom>
        <a:blipFill dpi="0" rotWithShape="1">
          <a:blip xmlns:r="http://schemas.openxmlformats.org/officeDocument/2006/relationships" r:embed="rId1">
            <a:extLst>
              <a:ext uri="{28A0092B-C50C-407E-A947-70E740481C1C}">
                <a14:useLocalDpi xmlns:a14="http://schemas.microsoft.com/office/drawing/2010/main" xmlns="" val="0"/>
              </a:ext>
            </a:extLst>
          </a:blip>
          <a:srcRect/>
          <a:stretch>
            <a:fillRect l="1181" t="-13717" r="-1181" b="-92283"/>
          </a:stretch>
        </a:blipFill>
        <a:ln w="76200" cap="flat" cmpd="sng" algn="ctr">
          <a:solidFill>
            <a:schemeClr val="accent2"/>
          </a:solidFill>
          <a:prstDash val="solid"/>
        </a:ln>
        <a:effectLst>
          <a:outerShdw blurRad="50800" dist="38100" algn="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69523270-F0AD-4DAD-8F7B-974E041A7EC5}">
      <dsp:nvSpPr>
        <dsp:cNvPr id="0" name=""/>
        <dsp:cNvSpPr/>
      </dsp:nvSpPr>
      <dsp:spPr>
        <a:xfrm>
          <a:off x="696836" y="4846380"/>
          <a:ext cx="4973759" cy="455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80010" rIns="213360" bIns="80010" numCol="1" spcCol="1270" anchor="ctr" anchorCtr="0">
          <a:noAutofit/>
        </a:bodyPr>
        <a:lstStyle/>
        <a:p>
          <a:pPr lvl="0" algn="l" defTabSz="933450">
            <a:lnSpc>
              <a:spcPct val="90000"/>
            </a:lnSpc>
            <a:spcBef>
              <a:spcPct val="0"/>
            </a:spcBef>
            <a:spcAft>
              <a:spcPct val="35000"/>
            </a:spcAft>
          </a:pPr>
          <a:endParaRPr lang="en-US" sz="2100" kern="1200" dirty="0"/>
        </a:p>
      </dsp:txBody>
      <dsp:txXfrm>
        <a:off x="696836" y="4846380"/>
        <a:ext cx="4973759" cy="455445"/>
      </dsp:txXfrm>
    </dsp:sp>
    <dsp:sp modelId="{8312A725-C4CF-49A9-8C1F-CBC26BACAC23}">
      <dsp:nvSpPr>
        <dsp:cNvPr id="0" name=""/>
        <dsp:cNvSpPr/>
      </dsp:nvSpPr>
      <dsp:spPr>
        <a:xfrm>
          <a:off x="6097416" y="1675447"/>
          <a:ext cx="2465103" cy="383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Hematuria</a:t>
          </a:r>
          <a:endParaRPr lang="en-US" sz="3600" kern="1200" dirty="0"/>
        </a:p>
        <a:p>
          <a:pPr lvl="0" algn="ctr" defTabSz="1600200">
            <a:lnSpc>
              <a:spcPct val="90000"/>
            </a:lnSpc>
            <a:spcBef>
              <a:spcPct val="0"/>
            </a:spcBef>
            <a:spcAft>
              <a:spcPct val="35000"/>
            </a:spcAft>
          </a:pPr>
          <a:r>
            <a:rPr lang="en-US" sz="3600" kern="1200" dirty="0" smtClean="0"/>
            <a:t>SIRS</a:t>
          </a:r>
          <a:endParaRPr lang="en-US" sz="3600" kern="1200" dirty="0"/>
        </a:p>
      </dsp:txBody>
      <dsp:txXfrm>
        <a:off x="6097416" y="1675447"/>
        <a:ext cx="2465103" cy="383691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4883E1-E7DB-4907-8B2F-57097AEF0E13}">
      <dsp:nvSpPr>
        <dsp:cNvPr id="0" name=""/>
        <dsp:cNvSpPr/>
      </dsp:nvSpPr>
      <dsp:spPr>
        <a:xfrm>
          <a:off x="0" y="1066"/>
          <a:ext cx="4419600" cy="104026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0 - Unspecified time</a:t>
          </a:r>
          <a:endParaRPr lang="en-US" sz="2800" kern="1200" dirty="0"/>
        </a:p>
      </dsp:txBody>
      <dsp:txXfrm>
        <a:off x="0" y="1066"/>
        <a:ext cx="4419600" cy="1040265"/>
      </dsp:txXfrm>
    </dsp:sp>
    <dsp:sp modelId="{572F803E-F497-415C-BEDC-2A2D05DAFFC5}">
      <dsp:nvSpPr>
        <dsp:cNvPr id="0" name=""/>
        <dsp:cNvSpPr/>
      </dsp:nvSpPr>
      <dsp:spPr>
        <a:xfrm>
          <a:off x="0" y="1054916"/>
          <a:ext cx="4419600" cy="104026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1 - In the field [EMT or ambulance]</a:t>
          </a:r>
          <a:endParaRPr lang="en-US" sz="2800" kern="1200" dirty="0"/>
        </a:p>
      </dsp:txBody>
      <dsp:txXfrm>
        <a:off x="0" y="1054916"/>
        <a:ext cx="4419600" cy="1040265"/>
      </dsp:txXfrm>
    </dsp:sp>
    <dsp:sp modelId="{281EB786-BBA6-4229-A520-8A0ED17C2F17}">
      <dsp:nvSpPr>
        <dsp:cNvPr id="0" name=""/>
        <dsp:cNvSpPr/>
      </dsp:nvSpPr>
      <dsp:spPr>
        <a:xfrm>
          <a:off x="0" y="2108767"/>
          <a:ext cx="4419600" cy="104026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2 - At arrival to emergency department</a:t>
          </a:r>
          <a:endParaRPr lang="en-US" sz="2800" kern="1200" dirty="0"/>
        </a:p>
      </dsp:txBody>
      <dsp:txXfrm>
        <a:off x="0" y="2108767"/>
        <a:ext cx="4419600" cy="1040265"/>
      </dsp:txXfrm>
    </dsp:sp>
    <dsp:sp modelId="{78BFF7D6-7A94-4E76-9141-E7F5BD975209}">
      <dsp:nvSpPr>
        <dsp:cNvPr id="0" name=""/>
        <dsp:cNvSpPr/>
      </dsp:nvSpPr>
      <dsp:spPr>
        <a:xfrm>
          <a:off x="0" y="3162617"/>
          <a:ext cx="4419600" cy="104026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3 - At hospital admission</a:t>
          </a:r>
          <a:endParaRPr lang="en-US" sz="2800" kern="1200" dirty="0"/>
        </a:p>
      </dsp:txBody>
      <dsp:txXfrm>
        <a:off x="0" y="3162617"/>
        <a:ext cx="4419600" cy="1040265"/>
      </dsp:txXfrm>
    </dsp:sp>
    <dsp:sp modelId="{6CF30C95-EFAA-481B-9500-5E03087DB6C1}">
      <dsp:nvSpPr>
        <dsp:cNvPr id="0" name=""/>
        <dsp:cNvSpPr/>
      </dsp:nvSpPr>
      <dsp:spPr>
        <a:xfrm>
          <a:off x="0" y="4216467"/>
          <a:ext cx="4419600" cy="104026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4 - 24 hours or more after hospital admission</a:t>
          </a:r>
          <a:endParaRPr lang="en-US" sz="2800" kern="1200" dirty="0"/>
        </a:p>
      </dsp:txBody>
      <dsp:txXfrm>
        <a:off x="0" y="4216467"/>
        <a:ext cx="4419600" cy="104026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D4B640-661C-46B5-A44B-6E332A67C98E}">
      <dsp:nvSpPr>
        <dsp:cNvPr id="0" name=""/>
        <dsp:cNvSpPr/>
      </dsp:nvSpPr>
      <dsp:spPr>
        <a:xfrm>
          <a:off x="800100" y="0"/>
          <a:ext cx="2667000" cy="16001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US" sz="4500" kern="1200" dirty="0" smtClean="0"/>
            <a:t>Eyes open </a:t>
          </a:r>
          <a:endParaRPr lang="en-US" sz="4500" kern="1200" dirty="0"/>
        </a:p>
      </dsp:txBody>
      <dsp:txXfrm>
        <a:off x="800100" y="0"/>
        <a:ext cx="2667000" cy="1600199"/>
      </dsp:txXfrm>
    </dsp:sp>
    <dsp:sp modelId="{F95772AE-160A-4DFE-865F-0551FDF1703B}">
      <dsp:nvSpPr>
        <dsp:cNvPr id="0" name=""/>
        <dsp:cNvSpPr/>
      </dsp:nvSpPr>
      <dsp:spPr>
        <a:xfrm>
          <a:off x="800100" y="1866900"/>
          <a:ext cx="2667000" cy="16001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US" sz="4500" kern="1200" dirty="0" smtClean="0"/>
            <a:t>Verbal response </a:t>
          </a:r>
          <a:endParaRPr lang="en-US" sz="4500" kern="1200" dirty="0"/>
        </a:p>
      </dsp:txBody>
      <dsp:txXfrm>
        <a:off x="800100" y="1866900"/>
        <a:ext cx="2667000" cy="1600199"/>
      </dsp:txXfrm>
    </dsp:sp>
    <dsp:sp modelId="{E2B3CD92-EA54-4A95-90FA-2231D3839257}">
      <dsp:nvSpPr>
        <dsp:cNvPr id="0" name=""/>
        <dsp:cNvSpPr/>
      </dsp:nvSpPr>
      <dsp:spPr>
        <a:xfrm>
          <a:off x="800100" y="3733799"/>
          <a:ext cx="2667000" cy="16001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US" sz="4500" kern="1200" dirty="0" smtClean="0"/>
            <a:t>Motor response</a:t>
          </a:r>
          <a:endParaRPr lang="en-US" sz="4500" kern="1200" dirty="0"/>
        </a:p>
      </dsp:txBody>
      <dsp:txXfrm>
        <a:off x="800100" y="3733799"/>
        <a:ext cx="2667000" cy="16001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78DC8-5013-42DA-8555-EB82D0878A40}" type="datetimeFigureOut">
              <a:rPr lang="en-US" smtClean="0"/>
              <a:pPr/>
              <a:t>2/28/2014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82480A-8844-4A5B-B234-26643DC9DAE7}" type="slidenum">
              <a:rPr lang="en-US" smtClean="0"/>
              <a:pPr/>
              <a:t>‹#›</a:t>
            </a:fld>
            <a:endParaRPr lang="en-US" dirty="0"/>
          </a:p>
        </p:txBody>
      </p:sp>
    </p:spTree>
    <p:extLst>
      <p:ext uri="{BB962C8B-B14F-4D97-AF65-F5344CB8AC3E}">
        <p14:creationId xmlns:p14="http://schemas.microsoft.com/office/powerpoint/2010/main" xmlns="" val="127615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r>
              <a:rPr lang="en-US" b="1" dirty="0" smtClean="0"/>
              <a:t>Pam:</a:t>
            </a:r>
          </a:p>
          <a:p>
            <a:r>
              <a:rPr lang="en-US" dirty="0" smtClean="0"/>
              <a:t>Thank you Becky! I am happy to be here today as we conclude our Chapter-by-Chapter walk through of ICD-10-CM.  Today we will cover</a:t>
            </a:r>
            <a:r>
              <a:rPr lang="en-US" baseline="0" dirty="0" smtClean="0"/>
              <a:t> Chapters 15-21 of ICD-10-CM. </a:t>
            </a:r>
            <a:r>
              <a:rPr lang="en-US" sz="1200" kern="1200" dirty="0" smtClean="0">
                <a:solidFill>
                  <a:schemeClr val="tx1"/>
                </a:solidFill>
                <a:effectLst/>
                <a:latin typeface="+mn-lt"/>
                <a:ea typeface="+mn-ea"/>
                <a:cs typeface="+mn-cs"/>
              </a:rPr>
              <a:t>Facilities should have received AHIMA ICD-10-CM Coder Training Manuals which were provided as a one-time purchase for select staff at each of the VA Medical Centers. Much of the material corresponds</a:t>
            </a:r>
            <a:r>
              <a:rPr lang="en-US" sz="1200" kern="1200" baseline="0" dirty="0" smtClean="0">
                <a:solidFill>
                  <a:schemeClr val="tx1"/>
                </a:solidFill>
                <a:effectLst/>
                <a:latin typeface="+mn-lt"/>
                <a:ea typeface="+mn-ea"/>
                <a:cs typeface="+mn-cs"/>
              </a:rPr>
              <a:t> to the content in these training manuals.  Facilities that wish to purchase additional copies or updated versions of the AHIMA ICD-10-CM Coder Training Manuals may order them directly through AHIMA Press.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As a reminder, we had a vVeHU</a:t>
            </a:r>
            <a:r>
              <a:rPr lang="en-US" sz="1200" kern="1200" dirty="0" smtClean="0">
                <a:solidFill>
                  <a:schemeClr val="tx1"/>
                </a:solidFill>
                <a:effectLst/>
                <a:latin typeface="+mn-lt"/>
                <a:ea typeface="+mn-ea"/>
                <a:cs typeface="+mn-cs"/>
              </a:rPr>
              <a:t> presentation on </a:t>
            </a:r>
            <a:r>
              <a:rPr lang="en-US" dirty="0" smtClean="0"/>
              <a:t>ICD-10-CM </a:t>
            </a:r>
            <a:r>
              <a:rPr lang="en-US" dirty="0"/>
              <a:t>Coding Conventions and Guidelines last year in session 13044 which is now available on </a:t>
            </a:r>
            <a:r>
              <a:rPr lang="en-US" dirty="0" smtClean="0"/>
              <a:t>demand</a:t>
            </a:r>
            <a:r>
              <a:rPr lang="en-US" baseline="0" dirty="0" smtClean="0"/>
              <a:t>.  We also covered </a:t>
            </a:r>
            <a:r>
              <a:rPr lang="en-US" dirty="0"/>
              <a:t>Chapters 1-14 of ICD-10-CM in two previous sessions earlier this week, </a:t>
            </a:r>
            <a:r>
              <a:rPr lang="en-US" baseline="0" dirty="0" smtClean="0"/>
              <a:t>so if you missed either of those presentations, be sure to go back and review them on Demand.</a:t>
            </a:r>
          </a:p>
          <a:p>
            <a:endParaRPr lang="en-US" baseline="0" dirty="0" smtClean="0"/>
          </a:p>
          <a:p>
            <a:r>
              <a:rPr lang="en-US" baseline="0" dirty="0" smtClean="0"/>
              <a:t>A couple of housekeeping items before we get started:  Our presentation is available for download using the green download button.  We have also added the ordering instructions for the training manual and some additional resources as an additional handout in the download area above.  Also, if you have any questions during our presentation, please submit them using the orange “Ask the Presenter” icon above my head.</a:t>
            </a:r>
          </a:p>
          <a:p>
            <a:endParaRPr lang="en-US" baseline="0" dirty="0" smtClean="0"/>
          </a:p>
          <a:p>
            <a:r>
              <a:rPr lang="en-US" baseline="0" dirty="0" smtClean="0"/>
              <a:t>Now, lets pick up where we left off from the last presentation, on chapter 15 of ICD-10.</a:t>
            </a:r>
            <a:r>
              <a:rPr lang="en-US" dirty="0" smtClean="0"/>
              <a:t>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a:t>
            </a:fld>
            <a:endParaRPr lang="en-US" dirty="0"/>
          </a:p>
        </p:txBody>
      </p:sp>
    </p:spTree>
    <p:extLst>
      <p:ext uri="{BB962C8B-B14F-4D97-AF65-F5344CB8AC3E}">
        <p14:creationId xmlns:p14="http://schemas.microsoft.com/office/powerpoint/2010/main" xmlns="" val="2548858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correct coding for this scenario is O86.0 for the Infection of obstetric surgical wound, and B95.1 for Streptococcus, group B, as the cause of diseases classified elsewhere.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ICD-10 Guidelines state that any complication occurring within the first six weeks (42 days) following delivery are considered to be a postpartum complication. In the Tabular, under subcategory O86, a note instructs the coder to use an additional code (B95-B97) to identify the infectious agent.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One thing to remember with the ICD-10 codes, and this case is a good example,</a:t>
            </a:r>
            <a:r>
              <a:rPr lang="en-US" sz="1200" baseline="0" dirty="0" smtClean="0"/>
              <a:t> since both letters and numbers are used you will have to be cautious in differentiating between the letter OH and the number ZERO.  Since all codes start with a letter, we know the first character in this  case should be an OH and not a Zero.</a:t>
            </a:r>
            <a:endParaRPr lang="en-US" sz="1200" dirty="0" smtClean="0"/>
          </a:p>
          <a:p>
            <a:endParaRPr lang="en-US" dirty="0" smtClean="0"/>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10</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sz="1200" kern="1200" dirty="0" smtClean="0">
                <a:solidFill>
                  <a:schemeClr val="tx1"/>
                </a:solidFill>
                <a:effectLst/>
                <a:latin typeface="+mn-lt"/>
                <a:ea typeface="+mn-ea"/>
                <a:cs typeface="+mn-cs"/>
              </a:rPr>
              <a:t>Next, we move on to chapter 16 covering conditions originating in the perinatal period.   According to ICD-10, the perinatal period is defined as before birth through the 28th day following birth. The conditions may be coded throughout the life of the patient if the condition is still present as long as the condition originated in the perinatal period.  You will find this clarified as an</a:t>
            </a:r>
            <a:r>
              <a:rPr lang="en-US" sz="1200" kern="1200" baseline="0" dirty="0" smtClean="0">
                <a:solidFill>
                  <a:schemeClr val="tx1"/>
                </a:solidFill>
                <a:effectLst/>
                <a:latin typeface="+mn-lt"/>
                <a:ea typeface="+mn-ea"/>
                <a:cs typeface="+mn-cs"/>
              </a:rPr>
              <a:t> introductory note at the beginning of the chapter in the tabular list.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phrase “fetus or newborn” that was used in many of the ICD-9 codes is not used in ICD-10.  Instead, the term newborn is consistently used to</a:t>
            </a:r>
            <a:r>
              <a:rPr lang="en-US" sz="1200" kern="1200" baseline="0" dirty="0" smtClean="0">
                <a:solidFill>
                  <a:schemeClr val="tx1"/>
                </a:solidFill>
                <a:effectLst/>
                <a:latin typeface="+mn-lt"/>
                <a:ea typeface="+mn-ea"/>
                <a:cs typeface="+mn-cs"/>
              </a:rPr>
              <a:t> clarify that these codes are to be used only on the newborn record and never on the mother’s record.  </a:t>
            </a:r>
            <a:r>
              <a:rPr lang="en-US" sz="1200" kern="1200" dirty="0" smtClean="0">
                <a:solidFill>
                  <a:schemeClr val="tx1"/>
                </a:solidFill>
                <a:effectLst/>
                <a:latin typeface="+mn-lt"/>
                <a:ea typeface="+mn-ea"/>
                <a:cs typeface="+mn-cs"/>
              </a:rPr>
              <a:t>Since we don’t code many newborn records, other than non-VA purchased care, we won’t spend a lot of time on this chapter</a:t>
            </a:r>
            <a:r>
              <a:rPr lang="en-US" sz="1200" kern="1200" baseline="0" dirty="0" smtClean="0">
                <a:solidFill>
                  <a:schemeClr val="tx1"/>
                </a:solidFill>
                <a:effectLst/>
                <a:latin typeface="+mn-lt"/>
                <a:ea typeface="+mn-ea"/>
                <a:cs typeface="+mn-cs"/>
              </a:rPr>
              <a:t> either.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pPr/>
              <a:t>11</a:t>
            </a:fld>
            <a:endParaRPr lang="en-US" dirty="0"/>
          </a:p>
        </p:txBody>
      </p:sp>
    </p:spTree>
    <p:extLst>
      <p:ext uri="{BB962C8B-B14F-4D97-AF65-F5344CB8AC3E}">
        <p14:creationId xmlns:p14="http://schemas.microsoft.com/office/powerpoint/2010/main" xmlns="" val="83848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endParaRPr lang="en-US" dirty="0" smtClean="0"/>
          </a:p>
          <a:p>
            <a:pPr lvl="0"/>
            <a:r>
              <a:rPr lang="en-US" dirty="0" smtClean="0"/>
              <a:t>Here is another coding scenario from the AHIMA training manual</a:t>
            </a:r>
            <a:r>
              <a:rPr lang="en-US" dirty="0"/>
              <a:t>. </a:t>
            </a:r>
            <a:endParaRPr lang="en-US" dirty="0" smtClean="0"/>
          </a:p>
          <a:p>
            <a:pPr lvl="0"/>
            <a:endParaRPr lang="en-US" dirty="0"/>
          </a:p>
          <a:p>
            <a:pPr lvl="0"/>
            <a:r>
              <a:rPr lang="en-US" dirty="0" smtClean="0"/>
              <a:t>In this case, we have a full-term </a:t>
            </a:r>
            <a:r>
              <a:rPr lang="en-US" dirty="0"/>
              <a:t>newborn delivered 4 days ago and </a:t>
            </a:r>
            <a:r>
              <a:rPr lang="en-US" dirty="0" smtClean="0"/>
              <a:t>discharged </a:t>
            </a:r>
            <a:r>
              <a:rPr lang="en-US" dirty="0"/>
              <a:t>with no problems.  After going home she was noticed to be somewhat jaundiced, and her mother brought her to the pediatrician's </a:t>
            </a:r>
            <a:r>
              <a:rPr lang="en-US" dirty="0" smtClean="0"/>
              <a:t>office where she </a:t>
            </a:r>
            <a:r>
              <a:rPr lang="en-US" dirty="0"/>
              <a:t>was diagnosed with </a:t>
            </a:r>
            <a:r>
              <a:rPr lang="en-US" dirty="0" smtClean="0"/>
              <a:t>hyperbilirubinemia.  Now let’s take a closer look at how we would code this one.</a:t>
            </a:r>
            <a:endParaRPr lang="en-US" dirty="0"/>
          </a:p>
          <a:p>
            <a:endParaRPr lang="en-US" dirty="0" smtClean="0"/>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12</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sz="1200" dirty="0" smtClean="0"/>
              <a:t>The birth did not occur at this encounter, so the Z38 category for Liveborn Infant is not assigned. Hyperbilirubinemia without mention of prematurity or specified cause is coded to P59.9. If prematurity was documented, there is a specific code to identify that condition (P59.0). </a:t>
            </a:r>
            <a:endParaRPr lang="en-US" dirty="0" smtClean="0"/>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13</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sz="1200" kern="1200" dirty="0" smtClean="0">
                <a:solidFill>
                  <a:schemeClr val="tx1"/>
                </a:solidFill>
                <a:effectLst/>
                <a:latin typeface="+mn-lt"/>
                <a:ea typeface="+mn-ea"/>
                <a:cs typeface="+mn-cs"/>
              </a:rPr>
              <a:t>Now on to our next chapter.  The arrangement of the congenital malformations, deformations, and chromosomal abnormalities have been grouped into subchapters or blocks making it easier to identify the type of conditions classified in this</a:t>
            </a:r>
            <a:r>
              <a:rPr lang="en-US" sz="1200" kern="1200" baseline="0" dirty="0" smtClean="0">
                <a:solidFill>
                  <a:schemeClr val="tx1"/>
                </a:solidFill>
                <a:effectLst/>
                <a:latin typeface="+mn-lt"/>
                <a:ea typeface="+mn-ea"/>
                <a:cs typeface="+mn-cs"/>
              </a:rPr>
              <a:t> chapter.</a:t>
            </a:r>
            <a:r>
              <a:rPr lang="en-US" sz="1200" kern="1200" dirty="0" smtClean="0">
                <a:solidFill>
                  <a:schemeClr val="tx1"/>
                </a:solidFill>
                <a:effectLst/>
                <a:latin typeface="+mn-lt"/>
                <a:ea typeface="+mn-ea"/>
                <a:cs typeface="+mn-cs"/>
              </a:rPr>
              <a:t>  As we know, that is certainly not true of the ICD 9 structure.  ICD-10 organizes the congenital conditions by body system.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Modifications have also been made to specific categories that bring the terminology up-to-date with current medical practice. For example, Q61, cystic kidney disease contains options for congenital renal cyst, polycystic kidney, infantile type or polycystic kidney, adult type.  The autosomal dominant  and autosomal recessive terminology that was used in ICD-9 is not part of the code description in ICD-10.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there are classification changes that provide greater specificity than found in ICD-9 for conditions such as cleft hard palate, cleft soft palate, cleft hard palate with cleft soft palate, cleft uvula.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a:t>
            </a:r>
            <a:r>
              <a:rPr lang="en-US" sz="1200" kern="1200" baseline="0" dirty="0" smtClean="0">
                <a:solidFill>
                  <a:schemeClr val="tx1"/>
                </a:solidFill>
                <a:effectLst/>
                <a:latin typeface="+mn-lt"/>
                <a:ea typeface="+mn-ea"/>
                <a:cs typeface="+mn-cs"/>
              </a:rPr>
              <a:t> of the codes for congenital conditions and chromosomal abnormalities have been expanded.  For example, the category for chromosomal anomalies are classified to a single category in ICD-9 while there are now nine categories for chromosomal abnormalities in ICD-10.</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8AA51C3-518F-4F0D-B932-9AF47A2C9D15}" type="slidenum">
              <a:rPr lang="en-US" smtClean="0"/>
              <a:pPr/>
              <a:t>14</a:t>
            </a:fld>
            <a:endParaRPr lang="en-US" dirty="0"/>
          </a:p>
        </p:txBody>
      </p:sp>
    </p:spTree>
    <p:extLst>
      <p:ext uri="{BB962C8B-B14F-4D97-AF65-F5344CB8AC3E}">
        <p14:creationId xmlns:p14="http://schemas.microsoft.com/office/powerpoint/2010/main" xmlns="" val="724644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dirty="0" smtClean="0"/>
              <a:t>Here we have another coding scenario.  This </a:t>
            </a:r>
            <a:r>
              <a:rPr lang="en-US" dirty="0"/>
              <a:t>case illustrates the greater specificity that was mentioned </a:t>
            </a:r>
            <a:r>
              <a:rPr lang="en-US" dirty="0" smtClean="0"/>
              <a:t>on </a:t>
            </a:r>
            <a:r>
              <a:rPr lang="en-US" dirty="0"/>
              <a:t>the previous slide.  The </a:t>
            </a:r>
            <a:r>
              <a:rPr lang="en-US" dirty="0" smtClean="0"/>
              <a:t>patient in this scenario has </a:t>
            </a:r>
            <a:r>
              <a:rPr lang="en-US" dirty="0"/>
              <a:t>a cleft palate involving both the soft and hard palate with </a:t>
            </a:r>
            <a:r>
              <a:rPr lang="en-US" dirty="0" smtClean="0"/>
              <a:t>a bilateral </a:t>
            </a:r>
            <a:r>
              <a:rPr lang="en-US" dirty="0"/>
              <a:t>cleft lip</a:t>
            </a:r>
            <a:r>
              <a:rPr lang="en-US" dirty="0" smtClean="0"/>
              <a:t>.  Jennifer, can you walk us through how to code this one?</a:t>
            </a:r>
            <a:endParaRPr lang="en-US" dirty="0"/>
          </a:p>
          <a:p>
            <a:endParaRPr lang="en-US" dirty="0" smtClean="0"/>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15</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dirty="0" smtClean="0"/>
              <a:t>Sure.  For this scenario, careful review of the documentation is needed to select the one code that combines these conditions.  </a:t>
            </a:r>
            <a:r>
              <a:rPr lang="en-US" dirty="0"/>
              <a:t>Our patient has </a:t>
            </a:r>
            <a:r>
              <a:rPr lang="en-US" dirty="0" smtClean="0"/>
              <a:t>a </a:t>
            </a:r>
            <a:r>
              <a:rPr lang="en-US" dirty="0"/>
              <a:t>cleft palate involving both the soft and hard palate with a bilateral cleft </a:t>
            </a:r>
            <a:r>
              <a:rPr lang="en-US" dirty="0" smtClean="0"/>
              <a:t>lip.  ICD-10 code Q37.4 reflects a cleft hard and soft palate combined with a bilateral cleft lip.  </a:t>
            </a:r>
          </a:p>
          <a:p>
            <a:endParaRPr lang="en-US" dirty="0"/>
          </a:p>
          <a:p>
            <a:r>
              <a:rPr lang="en-US" dirty="0" smtClean="0"/>
              <a:t>Cleft lip and palate are congenital defects caused when the bones and tissues don’t fuse together in utero. The palate is the roof of the mouth, and consists of the soft palate which is the back part near the throat, and the hard palate which is the front part behind the teeth. Frequently cleft lip and cleft palate are both present. A cleft lip can be either unilateral or bilateral</a:t>
            </a:r>
            <a:r>
              <a:rPr lang="en-US" dirty="0"/>
              <a:t> </a:t>
            </a:r>
            <a:r>
              <a:rPr lang="en-US" dirty="0" smtClean="0"/>
              <a:t>as you can see from the images on this slide.   The unilateral cleft lip has a gap on one side of the lip under either the left or right nostril, whereas in a bilateral cleft lip, the gap is on both sides of the lip.</a:t>
            </a:r>
          </a:p>
          <a:p>
            <a:endParaRPr lang="en-US" dirty="0" smtClean="0"/>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16</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dirty="0" smtClean="0"/>
              <a:t>The chapter</a:t>
            </a:r>
            <a:r>
              <a:rPr lang="en-US" baseline="0" dirty="0" smtClean="0"/>
              <a:t> for signs and symptoms in ICD-10 is arranged in blocks with those related specifically to a body system being grouped together followed by general signs and symptoms.  For example, block R30-R39 contains symptoms and signs involving the genitourinary system, while block R70-R79 includes abnormal findings on examination of blood, without diagnosis.  You will also notice more Exludes1 notes within this chapter to help clarify if a symptom should or should not be coded separately.  For example, under the code for wheezing you will find an Excludes1 note for asthma.  In that scenario, you would only code the asthma and not assign a separate code for the wheezing.  </a:t>
            </a:r>
          </a:p>
          <a:p>
            <a:endParaRPr lang="en-US" baseline="0" dirty="0" smtClean="0"/>
          </a:p>
          <a:p>
            <a:r>
              <a:rPr lang="en-US" baseline="0" dirty="0" smtClean="0"/>
              <a:t>Some codes have also been moved from one chapter to another.  For example, Bradycardia was located in Chapter 7 in ICD-9, Diseases of the Circulatory System.  It has been relocated to Chapter 18 in ICD-10 under the block for Symptoms and signs involving the circulatory and respiratory systems.</a:t>
            </a:r>
          </a:p>
          <a:p>
            <a:endParaRPr lang="en-US" baseline="0" dirty="0" smtClean="0"/>
          </a:p>
          <a:p>
            <a:r>
              <a:rPr lang="en-US" baseline="0" dirty="0" smtClean="0"/>
              <a:t>Additionally, where ICD-9 had general coding guidelines for signs and symptoms, ICD-10 provides chapter specific guidelines.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17</a:t>
            </a:fld>
            <a:endParaRPr lang="en-US" dirty="0"/>
          </a:p>
        </p:txBody>
      </p:sp>
    </p:spTree>
    <p:extLst>
      <p:ext uri="{BB962C8B-B14F-4D97-AF65-F5344CB8AC3E}">
        <p14:creationId xmlns:p14="http://schemas.microsoft.com/office/powerpoint/2010/main" xmlns="" val="3826461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Pam:</a:t>
            </a:r>
          </a:p>
          <a:p>
            <a:r>
              <a:rPr lang="en-US" dirty="0" smtClean="0"/>
              <a:t>Another significant change in this chapter was made pertaining to hematuria coding.  Various types of hematuria will be coded here unless included with the underlying condition such as acute cystitis with hematuria.  Where ICD-9 provided a single code for acute cystitis, you will find that ICD-10 has choices for acute cystitis with hematuria, or acute cystitis without hematuria.  Just another example where you are going to find an increased use of combination codes in ICD-10.</a:t>
            </a:r>
          </a:p>
          <a:p>
            <a:endParaRPr lang="en-US" dirty="0" smtClean="0"/>
          </a:p>
          <a:p>
            <a:r>
              <a:rPr lang="en-US" dirty="0" smtClean="0"/>
              <a:t>Another change in this chapter is with Systemic Inflammatory Response Syndrome, or SIRS.  SIRS due to a noninfectious process such as trauma or malignant neoplasm, has been moved to this chapter rather than the chapter on Injury and Poisonings where it was located in ICD-9. </a:t>
            </a:r>
            <a:endParaRPr lang="en-US" dirty="0"/>
          </a:p>
        </p:txBody>
      </p:sp>
      <p:sp>
        <p:nvSpPr>
          <p:cNvPr id="4" name="Slide Number Placeholder 3"/>
          <p:cNvSpPr>
            <a:spLocks noGrp="1"/>
          </p:cNvSpPr>
          <p:nvPr>
            <p:ph type="sldNum" sz="quarter" idx="10"/>
          </p:nvPr>
        </p:nvSpPr>
        <p:spPr/>
        <p:txBody>
          <a:bodyPr/>
          <a:lstStyle/>
          <a:p>
            <a:fld id="{6E82480A-8844-4A5B-B234-26643DC9DAE7}" type="slidenum">
              <a:rPr lang="en-US" smtClean="0"/>
              <a:pPr/>
              <a:t>18</a:t>
            </a:fld>
            <a:endParaRPr lang="en-US" dirty="0"/>
          </a:p>
        </p:txBody>
      </p:sp>
    </p:spTree>
    <p:extLst>
      <p:ext uri="{BB962C8B-B14F-4D97-AF65-F5344CB8AC3E}">
        <p14:creationId xmlns:p14="http://schemas.microsoft.com/office/powerpoint/2010/main" xmlns="" val="1581572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dirty="0" smtClean="0"/>
              <a:t>The Glasgow coma scale has been incorporated into ICD-10 coding in subcategory R40.2.</a:t>
            </a:r>
            <a:r>
              <a:rPr lang="en-US" baseline="0" dirty="0" smtClean="0"/>
              <a:t>  </a:t>
            </a:r>
          </a:p>
          <a:p>
            <a:endParaRPr lang="en-US" baseline="0" dirty="0" smtClean="0"/>
          </a:p>
          <a:p>
            <a:r>
              <a:rPr lang="en-US" dirty="0" smtClean="0"/>
              <a:t>The coma scale codes can be used in conjunction with traumatic brain injury codes, acute cerebrovascular disease or sequelae of cerebrovascular disease codes. The coma scale codes should be sequenced after the diagnosis code(s).</a:t>
            </a:r>
            <a:r>
              <a:rPr lang="en-US" baseline="0" dirty="0" smtClean="0"/>
              <a:t>  </a:t>
            </a:r>
            <a:r>
              <a:rPr lang="en-US" dirty="0" smtClean="0"/>
              <a:t>These codes, one from each subcategory (eyes</a:t>
            </a:r>
            <a:r>
              <a:rPr lang="en-US" baseline="0" dirty="0" smtClean="0"/>
              <a:t> open, verbal response, and motor response)</a:t>
            </a:r>
            <a:r>
              <a:rPr lang="en-US" dirty="0" smtClean="0"/>
              <a:t>, are needed to complete the scale. The 7th character indicates when the scale was recorded. </a:t>
            </a:r>
          </a:p>
          <a:p>
            <a:endParaRPr lang="en-US" dirty="0" smtClean="0"/>
          </a:p>
        </p:txBody>
      </p:sp>
      <p:sp>
        <p:nvSpPr>
          <p:cNvPr id="4" name="Slide Number Placeholder 3"/>
          <p:cNvSpPr>
            <a:spLocks noGrp="1"/>
          </p:cNvSpPr>
          <p:nvPr>
            <p:ph type="sldNum" sz="quarter" idx="10"/>
          </p:nvPr>
        </p:nvSpPr>
        <p:spPr/>
        <p:txBody>
          <a:bodyPr/>
          <a:lstStyle/>
          <a:p>
            <a:fld id="{6E82480A-8844-4A5B-B234-26643DC9DAE7}" type="slidenum">
              <a:rPr lang="en-US" smtClean="0"/>
              <a:pPr/>
              <a:t>19</a:t>
            </a:fld>
            <a:endParaRPr lang="en-US" dirty="0"/>
          </a:p>
        </p:txBody>
      </p:sp>
    </p:spTree>
    <p:extLst>
      <p:ext uri="{BB962C8B-B14F-4D97-AF65-F5344CB8AC3E}">
        <p14:creationId xmlns:p14="http://schemas.microsoft.com/office/powerpoint/2010/main" xmlns="" val="172002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dirty="0" smtClean="0"/>
              <a:t>Before</a:t>
            </a:r>
            <a:r>
              <a:rPr lang="en-US" baseline="0" dirty="0" smtClean="0"/>
              <a:t> we get started, I’d like to test your memory from some of the previous sessions that we have had</a:t>
            </a:r>
            <a:r>
              <a:rPr lang="en-US" dirty="0" smtClean="0"/>
              <a:t>.  Our first poll question is:</a:t>
            </a:r>
          </a:p>
          <a:p>
            <a:endParaRPr lang="en-US" dirty="0" smtClean="0"/>
          </a:p>
          <a:p>
            <a:r>
              <a:rPr lang="en-US" dirty="0" smtClean="0"/>
              <a:t>The first character of an ICD-10-CM code is: A, Always a number; B, Always a letter; or C, Either a letter or a number</a:t>
            </a:r>
          </a:p>
          <a:p>
            <a:endParaRPr lang="en-US" dirty="0" smtClean="0"/>
          </a:p>
          <a:p>
            <a:r>
              <a:rPr lang="en-US" dirty="0" smtClean="0"/>
              <a:t>To answer this question, use the blue polling</a:t>
            </a:r>
            <a:r>
              <a:rPr lang="en-US" baseline="0" dirty="0" smtClean="0"/>
              <a:t> icon above my head.  We’ll move on and come back to your results in just a moment.</a:t>
            </a:r>
          </a:p>
        </p:txBody>
      </p:sp>
      <p:sp>
        <p:nvSpPr>
          <p:cNvPr id="4" name="Slide Number Placeholder 3"/>
          <p:cNvSpPr>
            <a:spLocks noGrp="1"/>
          </p:cNvSpPr>
          <p:nvPr>
            <p:ph type="sldNum" sz="quarter" idx="10"/>
          </p:nvPr>
        </p:nvSpPr>
        <p:spPr/>
        <p:txBody>
          <a:bodyPr/>
          <a:lstStyle/>
          <a:p>
            <a:fld id="{08AA51C3-518F-4F0D-B932-9AF47A2C9D15}" type="slidenum">
              <a:rPr lang="en-US" smtClean="0"/>
              <a:pPr/>
              <a:t>2</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 this is new, let’s take</a:t>
            </a:r>
            <a:r>
              <a:rPr lang="en-US" baseline="0" dirty="0" smtClean="0"/>
              <a:t> a closer look at using the coma scale. </a:t>
            </a:r>
            <a:r>
              <a:rPr lang="en-US" dirty="0" smtClean="0"/>
              <a:t>One code from each subcategory is needed to complete the scale. </a:t>
            </a:r>
          </a:p>
          <a:p>
            <a:endParaRPr lang="en-US" dirty="0" smtClean="0"/>
          </a:p>
          <a:p>
            <a:r>
              <a:rPr lang="en-US" dirty="0" smtClean="0"/>
              <a:t>Subcategory R40.21- represents</a:t>
            </a:r>
            <a:r>
              <a:rPr lang="en-US" baseline="0" dirty="0" smtClean="0"/>
              <a:t> eyes open, subcategory R40.22- represents the verbal response, and subcategory R40.23- represents the motor response.  The appropriate 7th character is to be added to each code from these subcategories to reflect when the coma scale was recorded.  The 7th</a:t>
            </a:r>
            <a:r>
              <a:rPr lang="en-US" dirty="0" smtClean="0"/>
              <a:t> character options are </a:t>
            </a:r>
            <a:endParaRPr lang="en-US" baseline="0" dirty="0" smtClean="0"/>
          </a:p>
          <a:p>
            <a:r>
              <a:rPr lang="en-US" dirty="0"/>
              <a:t>0 - unspecified time</a:t>
            </a:r>
          </a:p>
          <a:p>
            <a:r>
              <a:rPr lang="en-US" dirty="0"/>
              <a:t>1 - in the field [EMT or ambulance]</a:t>
            </a:r>
          </a:p>
          <a:p>
            <a:r>
              <a:rPr lang="en-US" dirty="0"/>
              <a:t>2 - at arrival to emergency department</a:t>
            </a:r>
          </a:p>
          <a:p>
            <a:r>
              <a:rPr lang="en-US" dirty="0"/>
              <a:t>3 - at hospital admission</a:t>
            </a:r>
          </a:p>
          <a:p>
            <a:r>
              <a:rPr lang="en-US" dirty="0"/>
              <a:t>4 - 24 hours or more after hospital admission</a:t>
            </a:r>
          </a:p>
          <a:p>
            <a:endParaRPr lang="en-US" dirty="0"/>
          </a:p>
          <a:p>
            <a:pPr>
              <a:defRPr/>
            </a:pPr>
            <a:r>
              <a:rPr lang="en-US" dirty="0"/>
              <a:t>The 7th character should match for all three codes.  At a minimum, report the initial score documented on presentation at your facility. This may be a score from the EMT or in the emergency department. If desired, a facility may choose to capture multiple coma scale scores</a:t>
            </a:r>
            <a:r>
              <a:rPr lang="en-US" dirty="0" smtClean="0"/>
              <a:t>.</a:t>
            </a:r>
            <a:endParaRPr lang="en-US" dirty="0"/>
          </a:p>
          <a:p>
            <a:endParaRPr lang="en-US" baseline="0" dirty="0" smtClean="0"/>
          </a:p>
          <a:p>
            <a:r>
              <a:rPr lang="en-US" baseline="0" dirty="0" smtClean="0"/>
              <a:t>Jennifer, how about you walk us through an example?</a:t>
            </a:r>
            <a:endParaRPr lang="en-US" dirty="0"/>
          </a:p>
        </p:txBody>
      </p:sp>
      <p:sp>
        <p:nvSpPr>
          <p:cNvPr id="4" name="Slide Number Placeholder 3"/>
          <p:cNvSpPr>
            <a:spLocks noGrp="1"/>
          </p:cNvSpPr>
          <p:nvPr>
            <p:ph type="sldNum" sz="quarter" idx="10"/>
          </p:nvPr>
        </p:nvSpPr>
        <p:spPr/>
        <p:txBody>
          <a:bodyPr/>
          <a:lstStyle/>
          <a:p>
            <a:fld id="{6E82480A-8844-4A5B-B234-26643DC9DAE7}" type="slidenum">
              <a:rPr lang="en-US" smtClean="0"/>
              <a:pPr/>
              <a:t>20</a:t>
            </a:fld>
            <a:endParaRPr lang="en-US" dirty="0"/>
          </a:p>
        </p:txBody>
      </p:sp>
    </p:spTree>
    <p:extLst>
      <p:ext uri="{BB962C8B-B14F-4D97-AF65-F5344CB8AC3E}">
        <p14:creationId xmlns:p14="http://schemas.microsoft.com/office/powerpoint/2010/main" xmlns="" val="952755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dirty="0" smtClean="0"/>
              <a:t>Sure Pam.  Here is an example of a case scenario from the AHIMA</a:t>
            </a:r>
            <a:r>
              <a:rPr lang="en-US" baseline="0" dirty="0" smtClean="0"/>
              <a:t> Coder Training Manual.  We have the coma score documented by the EMT, and additional coma scores documented by the neurologist on day 2 of admission.  One code from each subcategory is needed to complete the scale; eyes open, best verbal response, and best motor response.  The seventh character indicates when the scale was recorded and it should match for all three codes.  So on the left side of the slide you can see all three categories that were assigned by the EMT, with a 7</a:t>
            </a:r>
            <a:r>
              <a:rPr lang="en-US" baseline="30000" dirty="0" smtClean="0"/>
              <a:t>th</a:t>
            </a:r>
            <a:r>
              <a:rPr lang="en-US" baseline="0" dirty="0" smtClean="0"/>
              <a:t> character of 1 for each of those codes.  Then on the right side of the slide you can see all three categories with a 7</a:t>
            </a:r>
            <a:r>
              <a:rPr lang="en-US" baseline="30000" dirty="0" smtClean="0"/>
              <a:t>th</a:t>
            </a:r>
            <a:r>
              <a:rPr lang="en-US" baseline="0" dirty="0" smtClean="0"/>
              <a:t> character of 4 to</a:t>
            </a:r>
            <a:r>
              <a:rPr lang="en-US" dirty="0" smtClean="0"/>
              <a:t> reflect what was recorded on day two of the admission by the neurologist.</a:t>
            </a:r>
          </a:p>
          <a:p>
            <a:endParaRPr lang="en-US" dirty="0" smtClean="0"/>
          </a:p>
          <a:p>
            <a:endParaRPr lang="en-US" dirty="0" smtClean="0"/>
          </a:p>
          <a:p>
            <a:r>
              <a:rPr lang="en-US" sz="800" dirty="0" smtClean="0"/>
              <a:t>Slide reference: </a:t>
            </a:r>
          </a:p>
          <a:p>
            <a:r>
              <a:rPr lang="en-US" sz="800" kern="1200" dirty="0" smtClean="0">
                <a:solidFill>
                  <a:schemeClr val="tx1"/>
                </a:solidFill>
                <a:effectLst/>
                <a:latin typeface="+mn-lt"/>
                <a:ea typeface="+mn-ea"/>
                <a:cs typeface="+mn-cs"/>
              </a:rPr>
              <a:t>DeVault, K., Barta, A., &amp; Endicott, M. (2013). </a:t>
            </a:r>
            <a:r>
              <a:rPr lang="en-US" sz="800" i="1" kern="1200" dirty="0" smtClean="0">
                <a:solidFill>
                  <a:schemeClr val="tx1"/>
                </a:solidFill>
                <a:effectLst/>
                <a:latin typeface="+mn-lt"/>
                <a:ea typeface="+mn-ea"/>
                <a:cs typeface="+mn-cs"/>
              </a:rPr>
              <a:t>ICD-10-CM Coder Training Manual, 2013 Edition.</a:t>
            </a:r>
            <a:r>
              <a:rPr lang="en-US" sz="800" kern="1200" dirty="0" smtClean="0">
                <a:solidFill>
                  <a:schemeClr val="tx1"/>
                </a:solidFill>
                <a:effectLst/>
                <a:latin typeface="+mn-lt"/>
                <a:ea typeface="+mn-ea"/>
                <a:cs typeface="+mn-cs"/>
              </a:rPr>
              <a:t> Chicago: AHIMA Press. Page 141. </a:t>
            </a:r>
            <a:endParaRPr lang="en-US" sz="80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21</a:t>
            </a:fld>
            <a:endParaRPr lang="en-US" dirty="0"/>
          </a:p>
        </p:txBody>
      </p:sp>
    </p:spTree>
    <p:extLst>
      <p:ext uri="{BB962C8B-B14F-4D97-AF65-F5344CB8AC3E}">
        <p14:creationId xmlns:p14="http://schemas.microsoft.com/office/powerpoint/2010/main" xmlns="" val="1587737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I’d like to ask a poll question.  </a:t>
            </a:r>
            <a:r>
              <a:rPr lang="en-US" sz="1200" dirty="0" smtClean="0"/>
              <a:t>In ICD-10, what does the final character represent for most codes from Chapter 15: Pregnancy, Childbirth, and the Puerperium?</a:t>
            </a:r>
          </a:p>
          <a:p>
            <a:endParaRPr lang="en-US" dirty="0" smtClean="0"/>
          </a:p>
          <a:p>
            <a:r>
              <a:rPr lang="en-US" dirty="0" smtClean="0"/>
              <a:t>Select A for episode of care, B for Trimester, C for the number of previous pregnancies, or D</a:t>
            </a:r>
            <a:r>
              <a:rPr lang="en-US" baseline="0" dirty="0" smtClean="0"/>
              <a:t> for n</a:t>
            </a:r>
            <a:r>
              <a:rPr lang="en-US" dirty="0" smtClean="0"/>
              <a:t>one of the above</a:t>
            </a:r>
          </a:p>
          <a:p>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22</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endParaRPr lang="en-US" dirty="0" smtClean="0"/>
          </a:p>
          <a:p>
            <a:r>
              <a:rPr lang="en-US" dirty="0" smtClean="0"/>
              <a:t>While folks are answering the polling question, we have another coding scenario to look at.</a:t>
            </a:r>
            <a:r>
              <a:rPr lang="en-US" baseline="0" dirty="0" smtClean="0"/>
              <a:t>  This patient is seen complaining of right upper quadrant abdominal pain.  In addition, the patient is having nausea and vomited several times.  Patient also has elevated blood pressure readings but a diagnosis of hypertension is not made at this visit.  The patient was given an order for an outpatient sonogram.  Pam, how would we code this scenario.</a:t>
            </a:r>
            <a:endParaRPr lang="en-US" dirty="0" smtClean="0"/>
          </a:p>
          <a:p>
            <a:endParaRPr lang="en-US" dirty="0" smtClean="0"/>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23</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dirty="0" smtClean="0"/>
              <a:t>In this scenario, no conclusive diagnosis was documented, therefore the symptoms are coded.  You would code R10.11 for the right upper quadrant pain, R11.2 for the nausea with vomiting, and R03.0 for the elevated blood pressure reading.</a:t>
            </a:r>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24</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sz="1200" kern="1200" dirty="0" smtClean="0">
                <a:solidFill>
                  <a:schemeClr val="tx1"/>
                </a:solidFill>
                <a:effectLst/>
                <a:latin typeface="+mn-lt"/>
                <a:ea typeface="+mn-ea"/>
                <a:cs typeface="+mn-cs"/>
              </a:rPr>
              <a:t>Our next chapter covers Injuries, Burns, Poisonings, and certain other consequences of external causes</a:t>
            </a:r>
            <a:r>
              <a:rPr lang="en-US" sz="1200" kern="1200" baseline="0" dirty="0" smtClean="0">
                <a:solidFill>
                  <a:schemeClr val="tx1"/>
                </a:solidFill>
                <a:effectLst/>
                <a:latin typeface="+mn-lt"/>
                <a:ea typeface="+mn-ea"/>
                <a:cs typeface="+mn-cs"/>
              </a:rPr>
              <a:t>. This is a fairly large chapter and y</a:t>
            </a:r>
            <a:r>
              <a:rPr lang="en-US" baseline="0" dirty="0" smtClean="0"/>
              <a:t>ou will find that this chapter encompasses two alpha characters; the S section covers various types of injuries related to a single body region while the T section covers injuries to unspecified body regions as well as poisonings and certain other consequences of external causes.</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the beginning of this chapter in the tabular list, there is an instructional note to Use secondary code(s) from Chapter 20, which are the codes for external causes of morbidity, to indicate the cause of an injury. So this provides you with a good sequencing guideline.  The code from Chapter 19 comes first, followed by any secondary codes from Chapter 20.  There are some codes within the T section of this chapter that include the external cause and therefore do not require an additional external cause code from Chapter 20.</a:t>
            </a:r>
          </a:p>
          <a:p>
            <a:endParaRPr lang="en-US" sz="1200" b="0" i="0" u="none" strike="noStrike" kern="1200" baseline="0" dirty="0" smtClean="0">
              <a:solidFill>
                <a:schemeClr val="tx1"/>
              </a:solidFill>
              <a:latin typeface="+mn-lt"/>
              <a:ea typeface="+mn-ea"/>
              <a:cs typeface="+mn-cs"/>
            </a:endParaRPr>
          </a:p>
          <a:p>
            <a:r>
              <a:rPr lang="en-US" baseline="0" dirty="0" smtClean="0"/>
              <a:t>Most of the categories within this chapter require the use of a 7th character. The 7th character values for most categories, with the exception of fractures, will be: A for initial encounter, D for subsequent encounter and S for sequela. Categories for traumatic fractures have additional  options for the 7th character values, and we will take a look at an example of that on one of our upcoming slides.</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25</a:t>
            </a:fld>
            <a:endParaRPr lang="en-US" dirty="0"/>
          </a:p>
        </p:txBody>
      </p:sp>
    </p:spTree>
    <p:extLst>
      <p:ext uri="{BB962C8B-B14F-4D97-AF65-F5344CB8AC3E}">
        <p14:creationId xmlns:p14="http://schemas.microsoft.com/office/powerpoint/2010/main" xmlns="" val="3386983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also want to point out that ICD-10 makes a distinction between burns and corrosions.  Corrosive burns are those due to a chemical substance rather than a heat source.</a:t>
            </a:r>
          </a:p>
          <a:p>
            <a:endParaRPr lang="en-US" dirty="0"/>
          </a:p>
        </p:txBody>
      </p:sp>
      <p:sp>
        <p:nvSpPr>
          <p:cNvPr id="4" name="Slide Number Placeholder 3"/>
          <p:cNvSpPr>
            <a:spLocks noGrp="1"/>
          </p:cNvSpPr>
          <p:nvPr>
            <p:ph type="sldNum" sz="quarter" idx="10"/>
          </p:nvPr>
        </p:nvSpPr>
        <p:spPr/>
        <p:txBody>
          <a:bodyPr/>
          <a:lstStyle/>
          <a:p>
            <a:fld id="{6E82480A-8844-4A5B-B234-26643DC9DAE7}" type="slidenum">
              <a:rPr lang="en-US" smtClean="0"/>
              <a:pPr/>
              <a:t>26</a:t>
            </a:fld>
            <a:endParaRPr lang="en-US" dirty="0"/>
          </a:p>
        </p:txBody>
      </p:sp>
    </p:spTree>
    <p:extLst>
      <p:ext uri="{BB962C8B-B14F-4D97-AF65-F5344CB8AC3E}">
        <p14:creationId xmlns:p14="http://schemas.microsoft.com/office/powerpoint/2010/main" xmlns="" val="189939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pause for a moment and take a look at your poll results.  We asked, </a:t>
            </a:r>
            <a:r>
              <a:rPr lang="en-US" dirty="0"/>
              <a:t>I</a:t>
            </a:r>
            <a:r>
              <a:rPr lang="en-US" sz="1200" dirty="0" smtClean="0"/>
              <a:t>n ICD-10, what does the final character represent for most codes from Chapter 15: Pregnancy, Childbirth, and the Puerperium?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poll results show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correct answer is B for Trimester.</a:t>
            </a:r>
          </a:p>
          <a:p>
            <a:endParaRPr lang="en-US" dirty="0" smtClean="0"/>
          </a:p>
          <a:p>
            <a:r>
              <a:rPr lang="en-US" dirty="0" smtClean="0"/>
              <a:t>The final character for most codes within this chapter identify the trimester of pregnancy.  The episode of care (delivered, antepartum, postpartum) is no longer the axis of classification as was the case with ICD-9.  You will find the definition for the trimesters at the beginning of the chapter in the tabular list. Trimesters are counted from the first day of the last menstrual period. </a:t>
            </a:r>
          </a:p>
          <a:p>
            <a:endParaRPr lang="en-US" dirty="0" smtClean="0"/>
          </a:p>
          <a:p>
            <a:r>
              <a:rPr lang="en-US" baseline="0" dirty="0" smtClean="0"/>
              <a:t>Now let’s get back to Chapter 19. Jennifer back to you.</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27</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Tech Team that you’re moving on)  “Click” again to move on</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28</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Thanks Pam.  Now we are in the injuries</a:t>
            </a:r>
            <a:r>
              <a:rPr lang="en-US" baseline="0" dirty="0" smtClean="0"/>
              <a:t> section of Chapter 19.  </a:t>
            </a:r>
            <a:r>
              <a:rPr lang="en-US" dirty="0" smtClean="0"/>
              <a:t>A significant change was made to the coding of injuries with ICD-10. </a:t>
            </a:r>
            <a:r>
              <a:rPr lang="en-US" baseline="0" dirty="0" smtClean="0"/>
              <a:t> As you will notice on this slide, i</a:t>
            </a:r>
            <a:r>
              <a:rPr lang="en-US" sz="1200" kern="1200" dirty="0" smtClean="0">
                <a:solidFill>
                  <a:schemeClr val="tx1"/>
                </a:solidFill>
                <a:effectLst/>
                <a:latin typeface="+mn-lt"/>
                <a:ea typeface="+mn-ea"/>
                <a:cs typeface="+mn-cs"/>
              </a:rPr>
              <a:t>n ICD-10 injuries are grouped in categories by body part rather than the nature of the injury. Following the site, injuries are further subdivided based on the type of injury, such as superficial injury, open wound, fracture, etc.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 for ICD-10 is that you will code the injury not just during the initial treatment,</a:t>
            </a:r>
            <a:r>
              <a:rPr lang="en-US" sz="1200" kern="1200" baseline="0" dirty="0" smtClean="0">
                <a:solidFill>
                  <a:schemeClr val="tx1"/>
                </a:solidFill>
                <a:effectLst/>
                <a:latin typeface="+mn-lt"/>
                <a:ea typeface="+mn-ea"/>
                <a:cs typeface="+mn-cs"/>
              </a:rPr>
              <a:t> but you code it the entire time the patient is receiving care.  Remember, the 7</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character will specify whether it is an initial encounter, subsequent encounter, or an encounter for a late effect, or sequela.  Recall that sequela is used in ICD-10 code descriptions rather than the term late effect which was used in ICD-9.</a:t>
            </a:r>
          </a:p>
          <a:p>
            <a:endParaRPr lang="en-US" dirty="0"/>
          </a:p>
        </p:txBody>
      </p:sp>
      <p:sp>
        <p:nvSpPr>
          <p:cNvPr id="4" name="Slide Number Placeholder 3"/>
          <p:cNvSpPr>
            <a:spLocks noGrp="1"/>
          </p:cNvSpPr>
          <p:nvPr>
            <p:ph type="sldNum" sz="quarter" idx="10"/>
          </p:nvPr>
        </p:nvSpPr>
        <p:spPr/>
        <p:txBody>
          <a:bodyPr/>
          <a:lstStyle/>
          <a:p>
            <a:fld id="{6E82480A-8844-4A5B-B234-26643DC9DAE7}" type="slidenum">
              <a:rPr lang="en-US" smtClean="0"/>
              <a:pPr/>
              <a:t>29</a:t>
            </a:fld>
            <a:endParaRPr lang="en-US" dirty="0"/>
          </a:p>
        </p:txBody>
      </p:sp>
    </p:spTree>
    <p:extLst>
      <p:ext uri="{BB962C8B-B14F-4D97-AF65-F5344CB8AC3E}">
        <p14:creationId xmlns:p14="http://schemas.microsoft.com/office/powerpoint/2010/main" xmlns="" val="194236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sz="1200" kern="1200" dirty="0" smtClean="0">
                <a:solidFill>
                  <a:schemeClr val="tx1"/>
                </a:solidFill>
                <a:effectLst/>
                <a:latin typeface="+mn-lt"/>
                <a:ea typeface="+mn-ea"/>
                <a:cs typeface="+mn-cs"/>
              </a:rPr>
              <a:t>Now I know that many of you</a:t>
            </a:r>
            <a:r>
              <a:rPr lang="en-US" sz="1200" kern="1200" baseline="0" dirty="0" smtClean="0">
                <a:solidFill>
                  <a:schemeClr val="tx1"/>
                </a:solidFill>
                <a:effectLst/>
                <a:latin typeface="+mn-lt"/>
                <a:ea typeface="+mn-ea"/>
                <a:cs typeface="+mn-cs"/>
              </a:rPr>
              <a:t> probably don’t do a lot of pregnancy and delivery coding, so we will just highlight a few of the major differences between ICD-9 and ICD-10 for this chapter.  </a:t>
            </a:r>
            <a:r>
              <a:rPr lang="en-US" dirty="0" smtClean="0"/>
              <a:t>Codes </a:t>
            </a:r>
            <a:r>
              <a:rPr lang="en-US" dirty="0"/>
              <a:t>from this chapter are for use for conditions related to or aggravated by the pregnancy, childbirth, or by </a:t>
            </a:r>
            <a:r>
              <a:rPr lang="en-US" dirty="0" smtClean="0"/>
              <a:t>the puerperium </a:t>
            </a:r>
            <a:r>
              <a:rPr lang="en-US" dirty="0"/>
              <a:t>(maternal causes or obstetric causes</a:t>
            </a:r>
            <a:r>
              <a:rPr lang="en-US" dirty="0" smtClean="0"/>
              <a:t>).  </a:t>
            </a:r>
            <a:r>
              <a:rPr lang="en-US" sz="1200" kern="1200" dirty="0" smtClean="0">
                <a:solidFill>
                  <a:schemeClr val="tx1"/>
                </a:solidFill>
                <a:effectLst/>
                <a:latin typeface="+mn-lt"/>
                <a:ea typeface="+mn-ea"/>
                <a:cs typeface="+mn-cs"/>
              </a:rPr>
              <a:t>The final character for most codes within this chapter identify the trimester of pregnancy.  The episode of care, that is delivered, antepartum, or postpartum, is no longer the axis of classification as was the case with ICD-9.  </a:t>
            </a:r>
          </a:p>
        </p:txBody>
      </p:sp>
      <p:sp>
        <p:nvSpPr>
          <p:cNvPr id="4" name="Slide Number Placeholder 3"/>
          <p:cNvSpPr>
            <a:spLocks noGrp="1"/>
          </p:cNvSpPr>
          <p:nvPr>
            <p:ph type="sldNum" sz="quarter" idx="10"/>
          </p:nvPr>
        </p:nvSpPr>
        <p:spPr/>
        <p:txBody>
          <a:bodyPr/>
          <a:lstStyle/>
          <a:p>
            <a:fld id="{6ED36923-8371-4197-A458-0956D71E48B3}" type="slidenum">
              <a:rPr lang="en-US" smtClean="0"/>
              <a:pPr/>
              <a:t>3</a:t>
            </a:fld>
            <a:endParaRPr lang="en-US" dirty="0"/>
          </a:p>
        </p:txBody>
      </p:sp>
    </p:spTree>
    <p:extLst>
      <p:ext uri="{BB962C8B-B14F-4D97-AF65-F5344CB8AC3E}">
        <p14:creationId xmlns:p14="http://schemas.microsoft.com/office/powerpoint/2010/main" xmlns="" val="2269313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we are showing an example of a fracture category, S82.0, Fracture of the patella.  We have choices for laterality, either right, left or unspecified.  We also need to add a 7</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character before we have our final code, and I’ll show you the 7</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character options for this category on the next slide.</a:t>
            </a:r>
            <a:endParaRPr lang="en-US" sz="1200" kern="1200" dirty="0" smtClean="0">
              <a:solidFill>
                <a:schemeClr val="tx1"/>
              </a:solidFill>
              <a:effectLst/>
              <a:latin typeface="+mn-lt"/>
              <a:ea typeface="+mn-ea"/>
              <a:cs typeface="+mn-cs"/>
            </a:endParaRPr>
          </a:p>
          <a:p>
            <a:endParaRPr lang="en-US" dirty="0" smtClean="0"/>
          </a:p>
          <a:p>
            <a:r>
              <a:rPr lang="en-US" dirty="0" smtClean="0"/>
              <a:t>Before I go</a:t>
            </a:r>
            <a:r>
              <a:rPr lang="en-US" baseline="0" dirty="0" smtClean="0"/>
              <a:t> to the next slide, </a:t>
            </a:r>
            <a:r>
              <a:rPr lang="en-US" dirty="0" smtClean="0"/>
              <a:t>I also want</a:t>
            </a:r>
            <a:r>
              <a:rPr lang="en-US" baseline="0" dirty="0" smtClean="0"/>
              <a:t> to mention some new guidelines for fractures in</a:t>
            </a:r>
            <a:r>
              <a:rPr lang="en-US" dirty="0" smtClean="0"/>
              <a:t> ICD-10 with regards to some of the default coding scenarios.  The guidelines state</a:t>
            </a:r>
            <a:r>
              <a:rPr lang="en-US" baseline="0" dirty="0" smtClean="0"/>
              <a:t> that a</a:t>
            </a:r>
            <a:r>
              <a:rPr lang="en-US" dirty="0" smtClean="0"/>
              <a:t> fracture not indicated as open or closed should be coded to </a:t>
            </a:r>
            <a:r>
              <a:rPr lang="en-US" b="1" dirty="0" smtClean="0"/>
              <a:t>closed</a:t>
            </a:r>
            <a:r>
              <a:rPr lang="en-US" b="0" dirty="0" smtClean="0"/>
              <a:t>, that is the default</a:t>
            </a:r>
            <a:r>
              <a:rPr lang="en-US" dirty="0" smtClean="0"/>
              <a:t>.  The guidelines also state that a fracture not indicated whether displaced or not displaced should be coded to </a:t>
            </a:r>
            <a:r>
              <a:rPr lang="en-US" b="1" dirty="0" smtClean="0"/>
              <a:t>displaced, </a:t>
            </a:r>
            <a:r>
              <a:rPr lang="en-US" b="0" dirty="0" smtClean="0"/>
              <a:t>that is the default</a:t>
            </a:r>
            <a:r>
              <a:rPr lang="en-US" dirty="0" smtClean="0"/>
              <a:t>.  So again,</a:t>
            </a:r>
            <a:r>
              <a:rPr lang="en-US" baseline="0" dirty="0" smtClean="0"/>
              <a:t> </a:t>
            </a:r>
            <a:r>
              <a:rPr lang="en-US" dirty="0" smtClean="0"/>
              <a:t>when the documentation does not indicate open or closed, you code it as closed, and when the documentation does not indicate</a:t>
            </a:r>
            <a:r>
              <a:rPr lang="en-US" baseline="0" dirty="0" smtClean="0"/>
              <a:t> </a:t>
            </a:r>
            <a:r>
              <a:rPr lang="en-US" dirty="0" smtClean="0"/>
              <a:t>displaced or not displaced, you code it as displaced. </a:t>
            </a:r>
          </a:p>
          <a:p>
            <a:endParaRPr lang="en-US" dirty="0" smtClean="0"/>
          </a:p>
          <a:p>
            <a:r>
              <a:rPr lang="en-US" dirty="0" smtClean="0"/>
              <a:t>Ok, now that we have cleared that up,</a:t>
            </a:r>
            <a:r>
              <a:rPr lang="en-US" baseline="0" dirty="0" smtClean="0"/>
              <a:t> lets move to the next slide and take a look at the options that we have for our 7</a:t>
            </a:r>
            <a:r>
              <a:rPr lang="en-US" baseline="30000" dirty="0" smtClean="0"/>
              <a:t>th</a:t>
            </a:r>
            <a:r>
              <a:rPr lang="en-US" baseline="0" dirty="0" smtClean="0"/>
              <a:t> character in this scenario.</a:t>
            </a:r>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30</a:t>
            </a:fld>
            <a:endParaRPr lang="en-US" dirty="0"/>
          </a:p>
        </p:txBody>
      </p:sp>
    </p:spTree>
    <p:extLst>
      <p:ext uri="{BB962C8B-B14F-4D97-AF65-F5344CB8AC3E}">
        <p14:creationId xmlns:p14="http://schemas.microsoft.com/office/powerpoint/2010/main" xmlns="" val="3146164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are the 7</a:t>
            </a:r>
            <a:r>
              <a:rPr lang="en-US" baseline="30000" dirty="0" smtClean="0"/>
              <a:t>th</a:t>
            </a:r>
            <a:r>
              <a:rPr lang="en-US" baseline="0" dirty="0" smtClean="0"/>
              <a:t> character choices for the Fracture of the patella subcategory that I showed on the previous slide.  These choices actually apply to the entire S82 category which is for fractures of the lower leg including the ankle.  So we are in the right category for our patella fracture.</a:t>
            </a:r>
            <a:endParaRPr lang="en-US" dirty="0" smtClean="0"/>
          </a:p>
          <a:p>
            <a:endParaRPr lang="en-US" dirty="0" smtClean="0"/>
          </a:p>
          <a:p>
            <a:r>
              <a:rPr lang="en-US" dirty="0" smtClean="0"/>
              <a:t>Now I know this is a busy slide, but since we have mostly</a:t>
            </a:r>
            <a:r>
              <a:rPr lang="en-US" baseline="0" dirty="0" smtClean="0"/>
              <a:t> talked about only three choices for the 7</a:t>
            </a:r>
            <a:r>
              <a:rPr lang="en-US" baseline="30000" dirty="0" smtClean="0"/>
              <a:t>th</a:t>
            </a:r>
            <a:r>
              <a:rPr lang="en-US" baseline="0" dirty="0" smtClean="0"/>
              <a:t> character, </a:t>
            </a:r>
            <a:r>
              <a:rPr lang="en-US" dirty="0" smtClean="0"/>
              <a:t>I wanted to give</a:t>
            </a:r>
            <a:r>
              <a:rPr lang="en-US" baseline="0" dirty="0" smtClean="0"/>
              <a:t> you another example</a:t>
            </a:r>
            <a:r>
              <a:rPr lang="en-US" dirty="0" smtClean="0"/>
              <a:t> of the 7</a:t>
            </a:r>
            <a:r>
              <a:rPr lang="en-US" baseline="30000" dirty="0" smtClean="0"/>
              <a:t>th</a:t>
            </a:r>
            <a:r>
              <a:rPr lang="en-US" dirty="0" smtClean="0"/>
              <a:t> character choices that you might have in some categories.   </a:t>
            </a:r>
            <a:r>
              <a:rPr lang="en-US" baseline="0" dirty="0" smtClean="0"/>
              <a:t>While most of the time you will find only three choices for either initial, subsequent, or sequela, in this example here with fractures, you will notice that there are many more options for the 7</a:t>
            </a:r>
            <a:r>
              <a:rPr lang="en-US" baseline="30000" dirty="0" smtClean="0"/>
              <a:t>th</a:t>
            </a:r>
            <a:r>
              <a:rPr lang="en-US" baseline="0" dirty="0" smtClean="0"/>
              <a:t> character than what we have seen in other categories.  Here the 7</a:t>
            </a:r>
            <a:r>
              <a:rPr lang="en-US" baseline="30000" dirty="0" smtClean="0"/>
              <a:t>th</a:t>
            </a:r>
            <a:r>
              <a:rPr lang="en-US" baseline="0" dirty="0" smtClean="0"/>
              <a:t> character represents not only the episode of care being initial, subsequent, or sequela; but also notice that the 7</a:t>
            </a:r>
            <a:r>
              <a:rPr lang="en-US" baseline="30000" dirty="0" smtClean="0"/>
              <a:t>th</a:t>
            </a:r>
            <a:r>
              <a:rPr lang="en-US" baseline="0" dirty="0" smtClean="0"/>
              <a:t> character provides the detail on the type of fracture, whether the fracture is open or closed, and routine healing versus malunion or nonunion.  </a:t>
            </a:r>
          </a:p>
          <a:p>
            <a:endParaRPr lang="en-US" baseline="0" dirty="0" smtClean="0"/>
          </a:p>
          <a:p>
            <a:r>
              <a:rPr lang="en-US" baseline="0" dirty="0" smtClean="0"/>
              <a:t>Care of complications of fractures, such as malunion and nonunion, should be reported with the appropriate 7th character for subsequent care with nonunion (either K, M, N,) or subsequent care with malunion (using either P, Q, R).  For example, a 7</a:t>
            </a:r>
            <a:r>
              <a:rPr lang="en-US" baseline="30000" dirty="0" smtClean="0"/>
              <a:t>th</a:t>
            </a:r>
            <a:r>
              <a:rPr lang="en-US" baseline="0" dirty="0" smtClean="0"/>
              <a:t> character of ‘M’ reflects a subsequent encounter for an open fracture type I or II, with nonunion.</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31</a:t>
            </a:fld>
            <a:endParaRPr lang="en-US" dirty="0"/>
          </a:p>
        </p:txBody>
      </p:sp>
    </p:spTree>
    <p:extLst>
      <p:ext uri="{BB962C8B-B14F-4D97-AF65-F5344CB8AC3E}">
        <p14:creationId xmlns:p14="http://schemas.microsoft.com/office/powerpoint/2010/main" xmlns="" val="3736568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dirty="0" smtClean="0"/>
              <a:t>Jennifer, we have mentioned the 7</a:t>
            </a:r>
            <a:r>
              <a:rPr lang="en-US" baseline="30000" dirty="0" smtClean="0"/>
              <a:t>th</a:t>
            </a:r>
            <a:r>
              <a:rPr lang="en-US" dirty="0" smtClean="0"/>
              <a:t> character a few times now.  How about we </a:t>
            </a:r>
            <a:r>
              <a:rPr lang="en-US" baseline="0" dirty="0" smtClean="0"/>
              <a:t>pause for a moment and review the definitions applicable to the episode of care? </a:t>
            </a:r>
            <a:r>
              <a:rPr lang="en-US" dirty="0" smtClean="0"/>
              <a:t>Initial encounter is assigned</a:t>
            </a:r>
            <a:r>
              <a:rPr lang="en-US" baseline="0" dirty="0" smtClean="0"/>
              <a:t> when t</a:t>
            </a:r>
            <a:r>
              <a:rPr lang="en-US" dirty="0" smtClean="0"/>
              <a:t>he patient is receiving active treatment for the condition.  Examples of active treatment include surgical treatment, emergency department encounter, or evaluation and treatment by a new physician.</a:t>
            </a:r>
          </a:p>
          <a:p>
            <a:endParaRPr lang="en-US" dirty="0" smtClean="0"/>
          </a:p>
          <a:p>
            <a:r>
              <a:rPr lang="en-US" dirty="0" smtClean="0"/>
              <a:t>Subsequent encounter is assigned after the patient received active treatment for the condition and is receiving routine care during healing or recovery phase.  Examples of routine</a:t>
            </a:r>
            <a:r>
              <a:rPr lang="en-US" baseline="0" dirty="0" smtClean="0"/>
              <a:t> care include c</a:t>
            </a:r>
            <a:r>
              <a:rPr lang="en-US" dirty="0" smtClean="0"/>
              <a:t>ast change or removal, removal of external or internal fixation device, medication adjustment, or other aftercare and follow-up visits following injury treatment.</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Sequela is used in place of late effect.</a:t>
            </a:r>
            <a:r>
              <a:rPr lang="en-US" baseline="0" dirty="0" smtClean="0"/>
              <a:t>  This is used when c</a:t>
            </a:r>
            <a:r>
              <a:rPr lang="en-US" dirty="0" smtClean="0"/>
              <a:t>omplications or conditions arise as a direct result of a condition.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One thing to keep</a:t>
            </a:r>
            <a:r>
              <a:rPr lang="en-US" baseline="0" dirty="0" smtClean="0"/>
              <a:t> in mind, which is different from ICD-9, is that the aftercare Z codes (what were the V codes in ICD-9) should not be used for aftercare for conditions such as injuries or poisonings, where seventh characters are provided to identify subsequent care.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E82480A-8844-4A5B-B234-26643DC9DAE7}" type="slidenum">
              <a:rPr lang="en-US" smtClean="0"/>
              <a:pPr/>
              <a:t>32</a:t>
            </a:fld>
            <a:endParaRPr lang="en-US" dirty="0"/>
          </a:p>
        </p:txBody>
      </p:sp>
    </p:spTree>
    <p:extLst>
      <p:ext uri="{BB962C8B-B14F-4D97-AF65-F5344CB8AC3E}">
        <p14:creationId xmlns:p14="http://schemas.microsoft.com/office/powerpoint/2010/main" xmlns="" val="1133010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endParaRPr lang="en-US" dirty="0" smtClean="0"/>
          </a:p>
          <a:p>
            <a:r>
              <a:rPr lang="en-US" dirty="0" smtClean="0"/>
              <a:t>Thanks Pam, that was a great refresher.  Now let’s look at another ICD-9 and ICD-10 comparison.  This scenario is for a subsequent encounter for malunion fracture of the right tibia caused by a motor vehicle accident.  In ICD-9, this requires 3 codes; 733.81 for the malunion of the fracture.  Notice that that code does not tell us where the fracture is located.  905.4 is used to reflect the late effect of a fracture of the lower extremity.  That provides some general information of where the fracture is, but not exactly.  Next you would add an E code, E929.0 to capture that this was a late effect of a motor vehicle accident.</a:t>
            </a:r>
          </a:p>
          <a:p>
            <a:endParaRPr lang="en-US" dirty="0" smtClean="0"/>
          </a:p>
          <a:p>
            <a:r>
              <a:rPr lang="en-US" dirty="0" smtClean="0"/>
              <a:t>In ICD-10, code S82.201P tells us that this was a fracture of the right tibia specifically, and that it is a subsequent encounter for the fracture with a malunion.   All that in a single code.  Then we would assign V89.2XXS to represent the initial cause of the injury, motor vehicle accident, with the seventh character representing sequela so that we know this is not the encounter for the initial injury, but rather a late effect. </a:t>
            </a:r>
          </a:p>
          <a:p>
            <a:endParaRPr lang="en-US" dirty="0" smtClean="0"/>
          </a:p>
          <a:p>
            <a:r>
              <a:rPr lang="en-US" sz="800" dirty="0" smtClean="0"/>
              <a:t>Slide reference: </a:t>
            </a:r>
          </a:p>
          <a:p>
            <a:r>
              <a:rPr lang="en-US" sz="800" dirty="0" smtClean="0"/>
              <a:t>ICD-9-CM Coding: Theory and Practice with ICD-10, 2013/2014 Edition</a:t>
            </a:r>
          </a:p>
          <a:p>
            <a:r>
              <a:rPr lang="en-US" sz="800" dirty="0" smtClean="0"/>
              <a:t>By Karla R. Lovaasen, RHIA, CCS, CCS-P and Jennifer Schwerdtfeger, BS, RHIT, CCS, CPC, CPC-H</a:t>
            </a:r>
          </a:p>
          <a:p>
            <a:r>
              <a:rPr lang="en-US" sz="800" dirty="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33</a:t>
            </a:fld>
            <a:endParaRPr lang="en-US" dirty="0"/>
          </a:p>
        </p:txBody>
      </p:sp>
    </p:spTree>
    <p:extLst>
      <p:ext uri="{BB962C8B-B14F-4D97-AF65-F5344CB8AC3E}">
        <p14:creationId xmlns:p14="http://schemas.microsoft.com/office/powerpoint/2010/main" xmlns="" val="1587737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dirty="0" smtClean="0"/>
              <a:t>Now for another coding scenario.  In this case, we’ll assign just the injury codes, not the external cause codes.  A patient was seen emergently for a frontal skull fracture with a subsequent subdural hemorrhage.  There was a 45 minute loss of consciousness at the time of the accident.  Jennifer, can</a:t>
            </a:r>
            <a:r>
              <a:rPr lang="en-US" baseline="0" dirty="0" smtClean="0"/>
              <a:t> you walk us through how to code this one?</a:t>
            </a:r>
            <a:endParaRPr lang="en-US" dirty="0" smtClean="0"/>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34</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ICD-10, there is not a combination code for intracranial hemorrhage associated with skull fracture. Both conditions must be identified with separate codes. There </a:t>
            </a:r>
            <a:br>
              <a:rPr lang="en-US" dirty="0" smtClean="0"/>
            </a:br>
            <a:r>
              <a:rPr lang="en-US" dirty="0" smtClean="0"/>
              <a:t>is a “code also” note directing the coding professional to code also any associated intracranial injury, referring you to category (S06.-)  You’ll notice that the code</a:t>
            </a:r>
            <a:r>
              <a:rPr lang="en-US" baseline="0" dirty="0" smtClean="0"/>
              <a:t> for the subdural hemorrhage also includes the details about the loss of consciousness.  So we end up with S02.0XXA for the skull fracture, initial encounter</a:t>
            </a:r>
            <a:r>
              <a:rPr lang="en-US" dirty="0" smtClean="0"/>
              <a:t>, and S06.5X2A for the traumatic subdural hemorrhage with loss of consciousness of 31 minutes to 59 minutes, initial encounter.</a:t>
            </a:r>
          </a:p>
          <a:p>
            <a:r>
              <a:rPr lang="en-US" dirty="0" smtClean="0"/>
              <a:t> </a:t>
            </a:r>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35</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dirty="0" smtClean="0"/>
              <a:t>Now I’d like to ask another poll question. Which of the following are subcategories of the Glasgow coma scale?</a:t>
            </a:r>
          </a:p>
          <a:p>
            <a:endParaRPr lang="en-US" dirty="0" smtClean="0"/>
          </a:p>
          <a:p>
            <a:r>
              <a:rPr lang="en-US" dirty="0" smtClean="0"/>
              <a:t>Select A for eyes open; B for verbal response; C for motor response; D for all of the above; or E for none of the above</a:t>
            </a:r>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36</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dirty="0" smtClean="0"/>
              <a:t>Let’s take a look at another case.  This one involves aftercare, which we mentioned a bit earlier.  In this scenario,</a:t>
            </a:r>
            <a:r>
              <a:rPr lang="en-US" baseline="0" dirty="0" smtClean="0"/>
              <a:t> a patient was seen by his primary care provider concerning the traumatic fracture of the anterior wall of the acetabulum of the right pelvis.  The patient was hit by a car, knocked down, and the car ran over his pelvis.  The pelvic fracture is healing appropriately.  Jennifer, how would we code this scenario?</a:t>
            </a:r>
            <a:endParaRPr lang="en-US" dirty="0" smtClean="0"/>
          </a:p>
          <a:p>
            <a:endParaRPr lang="en-US" dirty="0" smtClean="0"/>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37</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dirty="0" smtClean="0"/>
              <a:t>As</a:t>
            </a:r>
            <a:r>
              <a:rPr lang="en-US" baseline="0" dirty="0" smtClean="0"/>
              <a:t> mentioned previously, a</a:t>
            </a:r>
            <a:r>
              <a:rPr lang="en-US" dirty="0" smtClean="0"/>
              <a:t>ftercare encounters in ICD-10 are coded to the appropriate fracture code with a seventh character D to reflect subsequent encounter rather than using an aftercare V code like we were used to in ICD-9.  In the Alphabetic Index of ICD-10, under the main term Aftercare, subterm Fractures, it directs the coder to “code to the fracture with seventh character D.”  With our scenario here, the sixth character of the fracture code specifies the laterality of the fracture, right side and the seventh character indicates that this is a subsequent encounter for fracture with routine healing. The accident external cause code is also assigned to reflect how the injury occurred, once again with seventh character D. </a:t>
            </a:r>
          </a:p>
          <a:p>
            <a:endParaRPr lang="en-US" dirty="0" smtClean="0"/>
          </a:p>
          <a:p>
            <a:r>
              <a:rPr lang="en-US" dirty="0" smtClean="0"/>
              <a:t>Now for the correct codes:  With the fracture code, S32.411D displaced is the default when not specified as not nondisplaced.  This is in accordance with the Official Guidelines pertaining to traumatic</a:t>
            </a:r>
            <a:r>
              <a:rPr lang="en-US" baseline="0" dirty="0" smtClean="0"/>
              <a:t> fractures which states, “A fracture not indicated as open or closed should be coded to closed.  A fracture not indicated whether displaced or not displaced should be coded to displaced.”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also assign code V03.90XD to represent the cause of the injury, Pedestrian on foot injured in collision with car, pick-up truck or van, unspecified whether traffic or nontraffic accident, subsequent encounter.  No place of occurrence or activity code should be assigned because they are only to be used on the initial encounter. </a:t>
            </a:r>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38</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pause for a moment and take a look at your poll results.  We asked </a:t>
            </a:r>
            <a:r>
              <a:rPr lang="en-US" sz="1200" dirty="0" smtClean="0"/>
              <a:t>what were the subcategories of the Glasgow coma scale?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(Respond to the results,</a:t>
            </a:r>
            <a:r>
              <a:rPr lang="en-US" baseline="0" dirty="0" smtClean="0"/>
              <a:t> explain to the audience why their participation was helpful, or why it was a good learning point before moving on.)</a:t>
            </a:r>
          </a:p>
          <a:p>
            <a:endParaRPr lang="en-US" dirty="0" smtClean="0"/>
          </a:p>
          <a:p>
            <a:r>
              <a:rPr lang="en-US" dirty="0" smtClean="0"/>
              <a:t>The correct answer is D. All of the above.  Remember, the coma scale codes can be used in conjunction with traumatic brain injury codes, acute cerebrovascular disease or sequelae of cerebrovascular disease codes. The coma scale codes should be sequenced after the diagnosis code(s).</a:t>
            </a:r>
            <a:r>
              <a:rPr lang="en-US" baseline="0" dirty="0" smtClean="0"/>
              <a:t>  </a:t>
            </a:r>
            <a:r>
              <a:rPr lang="en-US" dirty="0" smtClean="0"/>
              <a:t>These codes, one from each subcategory (eyes</a:t>
            </a:r>
            <a:r>
              <a:rPr lang="en-US" baseline="0" dirty="0" smtClean="0"/>
              <a:t> open, verbal response, and motor response)</a:t>
            </a:r>
            <a:r>
              <a:rPr lang="en-US" dirty="0" smtClean="0"/>
              <a:t>, are needed to complete the scale. The 7th character of the coma scale code indicates when the scale was recorded.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39</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will find the definition for the trimesters at the beginning of the chapter in the tabular list. </a:t>
            </a:r>
            <a:r>
              <a:rPr lang="en-US" b="0" baseline="0" dirty="0" smtClean="0"/>
              <a:t>Trimesters are counted from the first day of the last menstrual period. They are defined as follows:</a:t>
            </a:r>
          </a:p>
          <a:p>
            <a:r>
              <a:rPr lang="en-US" b="0" baseline="0" dirty="0" smtClean="0"/>
              <a:t>1st trimester- less than 14 weeks </a:t>
            </a:r>
          </a:p>
          <a:p>
            <a:r>
              <a:rPr lang="en-US" b="0" baseline="0" dirty="0" smtClean="0"/>
              <a:t>2nd trimester- 14 weeks to less than 28 weeks </a:t>
            </a:r>
          </a:p>
          <a:p>
            <a:r>
              <a:rPr lang="en-US" b="0" baseline="0" dirty="0" smtClean="0"/>
              <a:t>3rd trimester- 28 weeks until delivery</a:t>
            </a:r>
          </a:p>
          <a:p>
            <a:r>
              <a:rPr lang="en-US" b="0" baseline="0" dirty="0" smtClean="0"/>
              <a:t> </a:t>
            </a:r>
          </a:p>
          <a:p>
            <a:r>
              <a:rPr lang="en-US" b="0" baseline="0" dirty="0" smtClean="0"/>
              <a:t>You will also find the addition of a seventh character to identify the fetus in a multiple gestation that is affected by the condition being coded.  7th character zero is used for single gestation or where the affected fetus is unspecified. </a:t>
            </a:r>
          </a:p>
          <a:p>
            <a:endParaRPr lang="en-US" dirty="0"/>
          </a:p>
        </p:txBody>
      </p:sp>
      <p:sp>
        <p:nvSpPr>
          <p:cNvPr id="4" name="Slide Number Placeholder 3"/>
          <p:cNvSpPr>
            <a:spLocks noGrp="1"/>
          </p:cNvSpPr>
          <p:nvPr>
            <p:ph type="sldNum" sz="quarter" idx="10"/>
          </p:nvPr>
        </p:nvSpPr>
        <p:spPr/>
        <p:txBody>
          <a:bodyPr/>
          <a:lstStyle/>
          <a:p>
            <a:fld id="{6E82480A-8844-4A5B-B234-26643DC9DAE7}" type="slidenum">
              <a:rPr lang="en-US" smtClean="0"/>
              <a:pPr/>
              <a:t>4</a:t>
            </a:fld>
            <a:endParaRPr lang="en-US" dirty="0"/>
          </a:p>
        </p:txBody>
      </p:sp>
    </p:spTree>
    <p:extLst>
      <p:ext uri="{BB962C8B-B14F-4D97-AF65-F5344CB8AC3E}">
        <p14:creationId xmlns:p14="http://schemas.microsoft.com/office/powerpoint/2010/main" xmlns="" val="1184988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Tech Team that you’re moving on)  “Click” again to move on</a:t>
            </a:r>
          </a:p>
        </p:txBody>
      </p:sp>
      <p:sp>
        <p:nvSpPr>
          <p:cNvPr id="4" name="Slide Number Placeholder 3"/>
          <p:cNvSpPr>
            <a:spLocks noGrp="1"/>
          </p:cNvSpPr>
          <p:nvPr>
            <p:ph type="sldNum" sz="quarter" idx="10"/>
          </p:nvPr>
        </p:nvSpPr>
        <p:spPr/>
        <p:txBody>
          <a:bodyPr/>
          <a:lstStyle/>
          <a:p>
            <a:fld id="{08AA51C3-518F-4F0D-B932-9AF47A2C9D15}" type="slidenum">
              <a:rPr lang="en-US" smtClean="0"/>
              <a:pPr/>
              <a:t>40</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dirty="0" smtClean="0"/>
              <a:t>Next we move on to burns, poisonings, and adverse effects.  Shown here is </a:t>
            </a:r>
            <a:r>
              <a:rPr lang="en-US" baseline="0" dirty="0" smtClean="0"/>
              <a:t>a sample of some of the blocks that reflect burns, poisonings, adverse effects, and other external causes.  We didn’t include them all on this slide, we just wanted to give you a snapshot here.  You will need to refer to the tabular list for a complete listing of the blocks for Chapter 19 as they don’t all fit here on this slide,</a:t>
            </a:r>
            <a:r>
              <a:rPr lang="en-US" dirty="0" smtClean="0"/>
              <a:t> but we wanted to give you some sense of the arrangement and what is included here in these categories.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E82480A-8844-4A5B-B234-26643DC9DAE7}" type="slidenum">
              <a:rPr lang="en-US" smtClean="0"/>
              <a:pPr/>
              <a:t>41</a:t>
            </a:fld>
            <a:endParaRPr lang="en-US" dirty="0"/>
          </a:p>
        </p:txBody>
      </p:sp>
    </p:spTree>
    <p:extLst>
      <p:ext uri="{BB962C8B-B14F-4D97-AF65-F5344CB8AC3E}">
        <p14:creationId xmlns:p14="http://schemas.microsoft.com/office/powerpoint/2010/main" xmlns="" val="35666745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point that I want to make with some of the codes in this chapter is that the codes found in categories T36-T65  are combination codes that include both the </a:t>
            </a:r>
            <a:r>
              <a:rPr lang="en-US" b="1" dirty="0" smtClean="0"/>
              <a:t>substance</a:t>
            </a:r>
            <a:r>
              <a:rPr lang="en-US" b="0" baseline="0" dirty="0" smtClean="0"/>
              <a:t> </a:t>
            </a:r>
            <a:r>
              <a:rPr lang="en-US" dirty="0" smtClean="0"/>
              <a:t>that was taken, such</a:t>
            </a:r>
            <a:r>
              <a:rPr lang="en-US" baseline="0" dirty="0" smtClean="0"/>
              <a:t> as penicillin,</a:t>
            </a:r>
            <a:r>
              <a:rPr lang="en-US" dirty="0" smtClean="0"/>
              <a:t> as well as the </a:t>
            </a:r>
            <a:r>
              <a:rPr lang="en-US" b="1" dirty="0" smtClean="0"/>
              <a:t>intent, </a:t>
            </a:r>
            <a:r>
              <a:rPr lang="en-US" b="0" dirty="0" smtClean="0"/>
              <a:t>such as adverse effect</a:t>
            </a:r>
            <a:r>
              <a:rPr lang="en-US" dirty="0" smtClean="0"/>
              <a:t>.  No additional external cause code is required for poisonings, toxic effects, adverse effects and underdosing codes.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82480A-8844-4A5B-B234-26643DC9DAE7}" type="slidenum">
              <a:rPr lang="en-US" smtClean="0"/>
              <a:pPr/>
              <a:t>42</a:t>
            </a:fld>
            <a:endParaRPr lang="en-US" dirty="0"/>
          </a:p>
        </p:txBody>
      </p:sp>
    </p:spTree>
    <p:extLst>
      <p:ext uri="{BB962C8B-B14F-4D97-AF65-F5344CB8AC3E}">
        <p14:creationId xmlns:p14="http://schemas.microsoft.com/office/powerpoint/2010/main" xmlns="" val="1418361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included in this chapter are poisonings and certain other consequences of external causes.  As previously mentioned, many of these codes are</a:t>
            </a:r>
            <a:r>
              <a:rPr lang="en-US" sz="1200" kern="1200" baseline="0" dirty="0" smtClean="0">
                <a:solidFill>
                  <a:schemeClr val="tx1"/>
                </a:solidFill>
                <a:effectLst/>
                <a:latin typeface="+mn-lt"/>
                <a:ea typeface="+mn-ea"/>
                <a:cs typeface="+mn-cs"/>
              </a:rPr>
              <a:t> combination codes </a:t>
            </a:r>
            <a:r>
              <a:rPr lang="en-US" sz="1200" kern="1200" dirty="0" smtClean="0">
                <a:solidFill>
                  <a:schemeClr val="tx1"/>
                </a:solidFill>
                <a:effectLst/>
                <a:latin typeface="+mn-lt"/>
                <a:ea typeface="+mn-ea"/>
                <a:cs typeface="+mn-cs"/>
              </a:rPr>
              <a:t>that include the drug as well as a description of intent in a single code.  </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defRPr/>
            </a:pPr>
            <a:r>
              <a:rPr lang="en-US" sz="1200" kern="1200" dirty="0" smtClean="0">
                <a:solidFill>
                  <a:schemeClr val="tx1"/>
                </a:solidFill>
                <a:effectLst/>
                <a:latin typeface="+mn-lt"/>
                <a:ea typeface="+mn-ea"/>
                <a:cs typeface="+mn-cs"/>
              </a:rPr>
              <a:t>Another major change is that ICD-10 includes the concept of underdosing</a:t>
            </a:r>
            <a:r>
              <a:rPr lang="en-US" sz="1200" kern="1200" baseline="0" dirty="0" smtClean="0">
                <a:solidFill>
                  <a:schemeClr val="tx1"/>
                </a:solidFill>
                <a:effectLst/>
                <a:latin typeface="+mn-lt"/>
                <a:ea typeface="+mn-ea"/>
                <a:cs typeface="+mn-cs"/>
              </a:rPr>
              <a:t> which was not part of the ICD-9 classification for poisonings, adverse effects, and toxic effects. </a:t>
            </a:r>
            <a:r>
              <a:rPr lang="en-US" dirty="0"/>
              <a:t>Notice </a:t>
            </a:r>
            <a:r>
              <a:rPr lang="en-US" dirty="0" smtClean="0"/>
              <a:t>on this slide in the Table of Drugs we have a new </a:t>
            </a:r>
            <a:r>
              <a:rPr lang="en-US" dirty="0"/>
              <a:t>column labeled “Underdosing</a:t>
            </a:r>
            <a:r>
              <a:rPr lang="en-US" dirty="0" smtClean="0"/>
              <a:t>”  U</a:t>
            </a:r>
            <a:r>
              <a:rPr lang="en-US" sz="1200" kern="1200" baseline="0" dirty="0" smtClean="0">
                <a:solidFill>
                  <a:schemeClr val="tx1"/>
                </a:solidFill>
                <a:effectLst/>
                <a:latin typeface="+mn-lt"/>
                <a:ea typeface="+mn-ea"/>
                <a:cs typeface="+mn-cs"/>
              </a:rPr>
              <a:t>nderdosing is </a:t>
            </a:r>
            <a:r>
              <a:rPr lang="en-US" dirty="0" smtClean="0"/>
              <a:t>defined as taking less of a medication than is prescribed by a provider or the manufacturer's instructions, either inadvertently or deliberately, with a resulting negative health consequence.  So, w</a:t>
            </a:r>
            <a:r>
              <a:rPr lang="en-US" sz="1200" kern="1200" baseline="0" dirty="0" smtClean="0">
                <a:solidFill>
                  <a:schemeClr val="tx1"/>
                </a:solidFill>
                <a:effectLst/>
                <a:latin typeface="+mn-lt"/>
                <a:ea typeface="+mn-ea"/>
                <a:cs typeface="+mn-cs"/>
              </a:rPr>
              <a:t>hen utilizing the table of Drugs and Chemicals, you will now find options for: </a:t>
            </a:r>
          </a:p>
          <a:p>
            <a:r>
              <a:rPr lang="en-US" sz="1200" kern="1200" baseline="0" dirty="0" smtClean="0">
                <a:solidFill>
                  <a:schemeClr val="tx1"/>
                </a:solidFill>
                <a:effectLst/>
                <a:latin typeface="+mn-lt"/>
                <a:ea typeface="+mn-ea"/>
                <a:cs typeface="+mn-cs"/>
              </a:rPr>
              <a:t>--  Poisoning, Accidental (unintentional)</a:t>
            </a:r>
          </a:p>
          <a:p>
            <a:r>
              <a:rPr lang="en-US" sz="1200" kern="1200" baseline="0" dirty="0" smtClean="0">
                <a:solidFill>
                  <a:schemeClr val="tx1"/>
                </a:solidFill>
                <a:effectLst/>
                <a:latin typeface="+mn-lt"/>
                <a:ea typeface="+mn-ea"/>
                <a:cs typeface="+mn-cs"/>
              </a:rPr>
              <a:t>--  Poisoning, Intentional self-harm</a:t>
            </a:r>
          </a:p>
          <a:p>
            <a:r>
              <a:rPr lang="en-US" sz="1200" kern="1200" baseline="0" dirty="0" smtClean="0">
                <a:solidFill>
                  <a:schemeClr val="tx1"/>
                </a:solidFill>
                <a:effectLst/>
                <a:latin typeface="+mn-lt"/>
                <a:ea typeface="+mn-ea"/>
                <a:cs typeface="+mn-cs"/>
              </a:rPr>
              <a:t>--  Poisoning, Assault</a:t>
            </a:r>
          </a:p>
          <a:p>
            <a:r>
              <a:rPr lang="en-US" sz="1200" kern="1200" baseline="0" dirty="0" smtClean="0">
                <a:solidFill>
                  <a:schemeClr val="tx1"/>
                </a:solidFill>
                <a:effectLst/>
                <a:latin typeface="+mn-lt"/>
                <a:ea typeface="+mn-ea"/>
                <a:cs typeface="+mn-cs"/>
              </a:rPr>
              <a:t>--  Poisoning, Undetermined</a:t>
            </a:r>
          </a:p>
          <a:p>
            <a:r>
              <a:rPr lang="en-US" sz="1200" kern="1200" baseline="0" dirty="0" smtClean="0">
                <a:solidFill>
                  <a:schemeClr val="tx1"/>
                </a:solidFill>
                <a:effectLst/>
                <a:latin typeface="+mn-lt"/>
                <a:ea typeface="+mn-ea"/>
                <a:cs typeface="+mn-cs"/>
              </a:rPr>
              <a:t>--  Adverse effect, and</a:t>
            </a:r>
          </a:p>
          <a:p>
            <a:r>
              <a:rPr lang="en-US" sz="1200" kern="1200" baseline="0" dirty="0" smtClean="0">
                <a:solidFill>
                  <a:schemeClr val="tx1"/>
                </a:solidFill>
                <a:effectLst/>
                <a:latin typeface="+mn-lt"/>
                <a:ea typeface="+mn-ea"/>
                <a:cs typeface="+mn-cs"/>
              </a:rPr>
              <a:t>--  Underdosing</a:t>
            </a: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43</a:t>
            </a:fld>
            <a:endParaRPr lang="en-US" dirty="0"/>
          </a:p>
        </p:txBody>
      </p:sp>
    </p:spTree>
    <p:extLst>
      <p:ext uri="{BB962C8B-B14F-4D97-AF65-F5344CB8AC3E}">
        <p14:creationId xmlns:p14="http://schemas.microsoft.com/office/powerpoint/2010/main" xmlns="" val="3155005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Jen:</a:t>
            </a:r>
          </a:p>
          <a:p>
            <a:r>
              <a:rPr lang="en-US" dirty="0" smtClean="0"/>
              <a:t>Here is another ICD-9 to ICD-10 comparison.  This scenario is for a child that accidentally drank lye, causing burns to the mouth and throat.  </a:t>
            </a:r>
            <a:r>
              <a:rPr lang="en-US" baseline="0" dirty="0" smtClean="0"/>
              <a:t>In ICD-9 we would code this as 983.2, Toxic effect of caustic alkalis; 947.0, Burn of mouth and pharynx; and E864.2, Accidental poisoning by caustic alkalis not elsewhere classified.</a:t>
            </a:r>
          </a:p>
          <a:p>
            <a:endParaRPr lang="en-US" baseline="0" dirty="0" smtClean="0"/>
          </a:p>
          <a:p>
            <a:r>
              <a:rPr lang="en-US" baseline="0" dirty="0" smtClean="0"/>
              <a:t>In ICD-10 we would code this as T54.3X1A, Toxic effect of corrosive alkalis and alkali-like substances, accidental, initial encounter; and T28.5XXA, Corrosion of mouth and pharynx, initial encounter.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Notice that the toxic effect</a:t>
            </a:r>
            <a:r>
              <a:rPr lang="en-US" baseline="0" dirty="0" smtClean="0"/>
              <a:t> and the intent being accidental are combined into a single code represented by T54.3X1A in ICD-10.  Two codes were required in ICD-9.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Although we don’t do much coding on pediatric charts, this one is a good example used to demonstrate where ICD-9 uses the term “burn,” ICD-10 specifies this as corrosion since the burn was caused by a chemical.  The provider documentation may still use the term burn as the example here does, but when you refer to Burn, Chemical in the Alphabetic Index, it will give you a cross reference to See Corrosion, by site.</a:t>
            </a:r>
          </a:p>
          <a:p>
            <a:endParaRPr lang="en-US" dirty="0" smtClean="0"/>
          </a:p>
          <a:p>
            <a:endParaRPr lang="en-US" dirty="0" smtClean="0"/>
          </a:p>
          <a:p>
            <a:r>
              <a:rPr lang="en-US" sz="800" dirty="0" smtClean="0"/>
              <a:t>Slide reference: </a:t>
            </a:r>
          </a:p>
          <a:p>
            <a:r>
              <a:rPr lang="en-US" sz="800" dirty="0" smtClean="0"/>
              <a:t>ICD-9-CM Coding: Theory and Practice with ICD-10, 2013/2014 Edition</a:t>
            </a:r>
          </a:p>
          <a:p>
            <a:r>
              <a:rPr lang="en-US" sz="800" dirty="0" smtClean="0"/>
              <a:t>By Karla R. Lovaasen, RHIA, CCS, CCS-P and Jennifer Schwerdtfeger, BS, RHIT, CCS, CPC, CPC-H</a:t>
            </a:r>
          </a:p>
          <a:p>
            <a:r>
              <a:rPr lang="en-US" sz="800" dirty="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44</a:t>
            </a:fld>
            <a:endParaRPr lang="en-US" dirty="0"/>
          </a:p>
        </p:txBody>
      </p:sp>
    </p:spTree>
    <p:extLst>
      <p:ext uri="{BB962C8B-B14F-4D97-AF65-F5344CB8AC3E}">
        <p14:creationId xmlns:p14="http://schemas.microsoft.com/office/powerpoint/2010/main" xmlns="" val="1587737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endParaRPr lang="en-US" dirty="0" smtClean="0"/>
          </a:p>
          <a:p>
            <a:r>
              <a:rPr lang="en-US" dirty="0" smtClean="0"/>
              <a:t>Let’s look at another coding scenario.  This one involves a patient being seen for ongoing management of steroid-induced diabetes which was due to prolonged use of corticosteroids, which have since been discontinued.  The patient’s diabetes is managed with insulin which he as been taking for the last two years.  Jennifer, how would we code this one?</a:t>
            </a:r>
          </a:p>
          <a:p>
            <a:endParaRPr lang="en-US" dirty="0" smtClean="0"/>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45</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dirty="0" smtClean="0"/>
              <a:t>The reason for this encounter is the steroid-induced diabetes. E09.9, drug or chemical induced diabetes, is sequenced first according to a Coding Guideline (I.C.19.e.5.a) which states that the nature of the adverse effect is assigned first followed by the appropriate code for the adverse effect. There is also a “use additional code” note under category E09 regarding the sequencing of adverse effect codes. The seventh character of S is assigned to code T38.0X5 as this is the sequela of the corticosteroid use. Additionally, under category E09 there is another instructional note to “use additional code to identify any insulin use (Z79.4).”  So we end up with 3 codes to fully capture the scenario: E09.9 for the secondary diabetes, T38.0X5S for the adverse effect of the corticosteroids, and Z79.4 for the insulin use.</a:t>
            </a:r>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46</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dirty="0" smtClean="0"/>
              <a:t>Codes in Chapter 20 capture the cause of an injury or health condition, the intent (whether unintentional or accidental; or intentional, such as suicide or assault), the place where the event occurred, the activity of the patient at the time of the event, and the person’s status (that is, civilian, military) at the time of the event.  </a:t>
            </a:r>
          </a:p>
          <a:p>
            <a:endParaRPr lang="en-US" dirty="0" smtClean="0"/>
          </a:p>
          <a:p>
            <a:r>
              <a:rPr lang="en-US" dirty="0" smtClean="0"/>
              <a:t>A significant change with ICD-10 is that the codes for external causes are no</a:t>
            </a:r>
            <a:r>
              <a:rPr lang="en-US" baseline="0" dirty="0" smtClean="0"/>
              <a:t> longer located in a supplemental classification as they were in ICD-9 as the “E” codes.  They are now part of the main classification located here in chapter 20.  </a:t>
            </a:r>
            <a:r>
              <a:rPr lang="en-US" dirty="0" smtClean="0"/>
              <a:t>Many of </a:t>
            </a:r>
            <a:r>
              <a:rPr lang="en-US" baseline="0" dirty="0" smtClean="0"/>
              <a:t>the categories have been expanded to provider greater specificity.  For example, a Fall from playground equipment represented in ICD-9 is now reflected by several code choices in ICD-10 to specify whether the fall was from a playground slide, a playground swing, a jungle gym…you get the idea right?  One point to remember, these codes are always used as secondary codes after the code for the type of injury such as fracture, burn, open wound, and so on.</a:t>
            </a:r>
            <a:endParaRPr lang="en-US" dirty="0" smtClean="0"/>
          </a:p>
          <a:p>
            <a:endParaRPr lang="en-US" sz="1200" kern="1200" dirty="0" smtClean="0">
              <a:effectLst/>
              <a:latin typeface="+mn-lt"/>
              <a:ea typeface="+mn-ea"/>
              <a:cs typeface="+mn-cs"/>
            </a:endParaRPr>
          </a:p>
          <a:p>
            <a:r>
              <a:rPr lang="en-US" dirty="0" smtClean="0"/>
              <a:t>Another change with ICD-10 is that you will assign the external cause code, with the appropriate 7th character (initial encounter, subsequent encounter or sequela) for every encounter for which the injury or condition is being treated, not just on the initial encounter as was the guideline for ICD-9.  The place of occurrence, activity, and external cause status codes on the other hand are still only assigned during the initial encounter for treatment.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pPr/>
              <a:t>47</a:t>
            </a:fld>
            <a:endParaRPr lang="en-US" dirty="0"/>
          </a:p>
        </p:txBody>
      </p:sp>
    </p:spTree>
    <p:extLst>
      <p:ext uri="{BB962C8B-B14F-4D97-AF65-F5344CB8AC3E}">
        <p14:creationId xmlns:p14="http://schemas.microsoft.com/office/powerpoint/2010/main" xmlns="" val="2369706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another coding scenario.  This patient sustained a crush injury of his left foot with metatarsal fractures due to dropping a car battery on his foot at an industrial factory (which is his place of employment).  We are going</a:t>
            </a:r>
            <a:r>
              <a:rPr lang="en-US" baseline="0" dirty="0" smtClean="0"/>
              <a:t> to assign codes for the crush injury, the fracture, the cause, place of occurrence, and status.  What we end up with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S97.82XA – Crushing injury of left foot, initial encounter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S92.302A – Fracture of unspecified metatarsal bone(s), left foot, initial encounter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W20.8XXA – Other cause of strike by thrown, projected or falling object, initial encounter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Y92.63 – Factory as the place of occurrence of the external cause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Y99.0 – Civilian activity done for income or pay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dirty="0" smtClean="0"/>
              <a:t>Slide reference: </a:t>
            </a:r>
          </a:p>
          <a:p>
            <a:r>
              <a:rPr lang="en-US" sz="1200" dirty="0" smtClean="0"/>
              <a:t>ICD-9-CM Coding: Theory and Practice with ICD-10, 2013/2014 Edition</a:t>
            </a:r>
          </a:p>
          <a:p>
            <a:r>
              <a:rPr lang="en-US" sz="1200" dirty="0" smtClean="0"/>
              <a:t>By Karla R. Lovaasen, RHIA, CCS, CCS-P and Jennifer Schwerdtfeger, BS, RHIT, CCS, CPC, CPC-H</a:t>
            </a:r>
          </a:p>
          <a:p>
            <a:r>
              <a:rPr lang="en-US" sz="1200" dirty="0" smtClean="0"/>
              <a:t>Elsevier Saunders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ED36923-8371-4197-A458-0956D71E48B3}"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xmlns="" val="17989759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next scenario is for a patient seen for a left wrist with keloid scar due to previous burns from fire (accidental).  In this example, notice that you are still coding the burn and the exposure to fire, but for both you will assign a 7</a:t>
            </a:r>
            <a:r>
              <a:rPr lang="en-US" baseline="30000" dirty="0" smtClean="0"/>
              <a:t>th</a:t>
            </a:r>
            <a:r>
              <a:rPr lang="en-US" baseline="0" dirty="0" smtClean="0"/>
              <a:t> character to reflect that the encounter is for a sequela of the initial injury.  Our codes for this scenario 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L91.0 – Hypertrophic scar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T23.072S – Burn of unspecified degree of left wrist, sequela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X08.8XXS – Exposure to other specified smoke, fire and flames, sequela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dirty="0" smtClean="0"/>
              <a:t>Slide reference: </a:t>
            </a:r>
          </a:p>
          <a:p>
            <a:r>
              <a:rPr lang="en-US" sz="1200" dirty="0" smtClean="0"/>
              <a:t>ICD-9-CM Coding: Theory and Practice with ICD-10, 2013/2014 Edition</a:t>
            </a:r>
          </a:p>
          <a:p>
            <a:r>
              <a:rPr lang="en-US" sz="1200" dirty="0" smtClean="0"/>
              <a:t>By Karla R. Lovaasen, RHIA, CCS, CCS-P and Jennifer Schwerdtfeger, BS, RHIT, CCS, CPC, CPC-H</a:t>
            </a:r>
          </a:p>
          <a:p>
            <a:r>
              <a:rPr lang="en-US" sz="1200" dirty="0" smtClean="0"/>
              <a:t>Elsevier Saunders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ED36923-8371-4197-A458-0956D71E48B3}"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xmlns="" val="179897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 comparison between ICD-9 and ICD-10 coding,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noting our use of trimester versus an antepartum condition.  In this example, we have a patient with pregnancy induced hypertension</a:t>
            </a:r>
            <a:r>
              <a:rPr lang="en-US" sz="1200" kern="1200" baseline="0" dirty="0" smtClean="0">
                <a:solidFill>
                  <a:schemeClr val="tx1"/>
                </a:solidFill>
                <a:effectLst/>
                <a:latin typeface="+mn-lt"/>
                <a:ea typeface="+mn-ea"/>
                <a:cs typeface="+mn-cs"/>
              </a:rPr>
              <a:t> who is at 32 weeks in her pregnancy.  You can see the difference in the ICD-9 code and the ICD-10 code.  ICD-9 classifies this as an antepartum condition while ICD-10 instead specifies the third trimester.</a:t>
            </a:r>
            <a:endParaRPr lang="en-US" dirty="0" smtClean="0"/>
          </a:p>
          <a:p>
            <a:endParaRPr lang="en-US" dirty="0" smtClean="0"/>
          </a:p>
          <a:p>
            <a:endParaRPr lang="en-US" dirty="0" smtClean="0"/>
          </a:p>
          <a:p>
            <a:r>
              <a:rPr lang="en-US" dirty="0" smtClean="0"/>
              <a:t>Slide</a:t>
            </a:r>
            <a:r>
              <a:rPr lang="en-US" baseline="0" dirty="0" smtClean="0"/>
              <a:t> reference: </a:t>
            </a:r>
          </a:p>
          <a:p>
            <a:r>
              <a:rPr lang="en-US" dirty="0" smtClean="0"/>
              <a:t>ICD-9-CM Coding: Theory and Practice with ICD-10, 2013/2014 Edition</a:t>
            </a:r>
          </a:p>
          <a:p>
            <a:r>
              <a:rPr lang="en-US" dirty="0" smtClean="0"/>
              <a:t>By Karla R. Lovaasen, RHIA, CCS, CCS-P and Jennifer Schwerdtfeger, BS, RHIT, CCS, CPC, CPC-H</a:t>
            </a:r>
          </a:p>
          <a:p>
            <a:r>
              <a:rPr lang="en-US" dirty="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5</a:t>
            </a:fld>
            <a:endParaRPr lang="en-US" dirty="0"/>
          </a:p>
        </p:txBody>
      </p:sp>
    </p:spTree>
    <p:extLst>
      <p:ext uri="{BB962C8B-B14F-4D97-AF65-F5344CB8AC3E}">
        <p14:creationId xmlns:p14="http://schemas.microsoft.com/office/powerpoint/2010/main" xmlns="" val="15877375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dirty="0" smtClean="0"/>
              <a:t>Now before we get to the next coding case, I’d like to ask another poll question. True</a:t>
            </a:r>
            <a:r>
              <a:rPr lang="en-US" baseline="0" dirty="0" smtClean="0"/>
              <a:t> or False, </a:t>
            </a:r>
            <a:r>
              <a:rPr lang="en-US" dirty="0" smtClean="0"/>
              <a:t>A fracture not indicated whether displaced or not displaced should be coded to not displaced.  Select A if you</a:t>
            </a:r>
            <a:r>
              <a:rPr lang="en-US" baseline="0" dirty="0" smtClean="0"/>
              <a:t> think this statement is True, or select B if you think this statement is false.</a:t>
            </a:r>
            <a:endParaRPr lang="en-US" dirty="0" smtClean="0"/>
          </a:p>
          <a:p>
            <a:endParaRPr lang="en-US" dirty="0" smtClean="0"/>
          </a:p>
          <a:p>
            <a:r>
              <a:rPr lang="en-US" dirty="0" smtClean="0"/>
              <a:t>To answer this question, use the blue polling</a:t>
            </a:r>
            <a:r>
              <a:rPr lang="en-US" baseline="0" dirty="0" smtClean="0"/>
              <a:t> icon above my head.  In the meantime, we’ll move on and come back to your results in just a moment.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50</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endParaRPr lang="en-US" dirty="0" smtClean="0"/>
          </a:p>
          <a:p>
            <a:r>
              <a:rPr lang="en-US" dirty="0" smtClean="0"/>
              <a:t>Now on to our next scenario.</a:t>
            </a:r>
            <a:r>
              <a:rPr lang="en-US" baseline="0" dirty="0" smtClean="0"/>
              <a:t>  This one is for a 46-year-old male, who fell from a ladder outside of his single family home while working on his own home improvement projects. As a result, he sustained a non-displaced femoral neck fracture on the left side.  Pam, I suspect there are lot of components to this one.  Can you walk us through how we would code this scenario?</a:t>
            </a:r>
          </a:p>
          <a:p>
            <a:endParaRPr lang="en-US" dirty="0" smtClean="0"/>
          </a:p>
          <a:p>
            <a:endParaRPr lang="en-US" dirty="0" smtClean="0"/>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51</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dirty="0" smtClean="0"/>
              <a:t>Yes Jennifer, there are several components</a:t>
            </a:r>
            <a:r>
              <a:rPr lang="en-US" baseline="0" dirty="0" smtClean="0"/>
              <a:t> to this one.  </a:t>
            </a:r>
            <a:r>
              <a:rPr lang="en-US" dirty="0" smtClean="0"/>
              <a:t>Our first</a:t>
            </a:r>
            <a:r>
              <a:rPr lang="en-US" baseline="0" dirty="0" smtClean="0"/>
              <a:t> two codes are going to be S72.002A – Fracture of unspecified part of neck of left femur, initial encounter for closed fracture, and W11.XXXA – Fall on and from ladder, initial encounter.  </a:t>
            </a:r>
            <a:r>
              <a:rPr lang="en-US" dirty="0" smtClean="0"/>
              <a:t>The seventh character A is used to indicate the initial encounter for the fracture and the initial encounter for the fall.  You may have noticed that we are also using the X placeholder in the fall code because the seventh character is required. W11 is only three characters, so in order to add the seventh character of A for the initial encounter,</a:t>
            </a:r>
            <a:r>
              <a:rPr lang="en-US" baseline="0" dirty="0" smtClean="0"/>
              <a:t> we need to add the placeholder X in positions 4, 5, and 6.  That’s how we end up with W11.XXXA as the final code for the fall on and from ladder, initial encounter.</a:t>
            </a:r>
            <a:endParaRPr lang="en-US" dirty="0" smtClean="0"/>
          </a:p>
          <a:p>
            <a:endParaRPr lang="en-US" dirty="0" smtClean="0"/>
          </a:p>
          <a:p>
            <a:r>
              <a:rPr lang="en-US" dirty="0" smtClean="0"/>
              <a:t>Next, we must also assign a code from categories Y92 for place of occurrence, Y93 for the Activity, and Y99 for status  which are used to provide</a:t>
            </a:r>
            <a:r>
              <a:rPr lang="en-US" baseline="0" dirty="0" smtClean="0"/>
              <a:t> additional </a:t>
            </a:r>
            <a:r>
              <a:rPr lang="en-US" dirty="0" smtClean="0"/>
              <a:t>information about the event. </a:t>
            </a:r>
          </a:p>
          <a:p>
            <a:endParaRPr lang="en-US" dirty="0"/>
          </a:p>
          <a:p>
            <a:r>
              <a:rPr lang="en-US" dirty="0" smtClean="0"/>
              <a:t>Injuring coding can be a bit of a challenge.  As you can see from this scenario, we ended up with 5 separate codes to fully capture everything including the  injury, the cause of the injury, the place of occurrence, activity, and status.</a:t>
            </a:r>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52</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dirty="0" smtClean="0"/>
              <a:t>Now let’s pause for a moment and take a look at your poll results.  We asked, True</a:t>
            </a:r>
            <a:r>
              <a:rPr lang="en-US" baseline="0" dirty="0" smtClean="0"/>
              <a:t> or False, </a:t>
            </a:r>
            <a:r>
              <a:rPr lang="en-US" dirty="0" smtClean="0"/>
              <a:t>A fracture not indicated whether displaced or not displaced should be coded to not displaced. </a:t>
            </a:r>
          </a:p>
          <a:p>
            <a:endParaRPr lang="en-US" dirty="0" smtClean="0"/>
          </a:p>
          <a:p>
            <a:r>
              <a:rPr lang="en-US" dirty="0" smtClean="0"/>
              <a:t>(Results of the poll showed </a:t>
            </a:r>
            <a:r>
              <a:rPr lang="en-US" baseline="0" dirty="0" smtClean="0"/>
              <a:t>.)</a:t>
            </a:r>
          </a:p>
          <a:p>
            <a:endParaRPr lang="en-US" baseline="0" dirty="0" smtClean="0"/>
          </a:p>
          <a:p>
            <a:r>
              <a:rPr lang="en-US" dirty="0" smtClean="0"/>
              <a:t>The correct answer</a:t>
            </a:r>
            <a:r>
              <a:rPr lang="en-US" baseline="0" dirty="0" smtClean="0"/>
              <a:t> is False.  According to the official guidelines, a fracture not indicated whether displaced or not displaced should be coded to displaced. </a:t>
            </a:r>
          </a:p>
          <a:p>
            <a:endParaRPr lang="en-US" baseline="0" dirty="0" smtClean="0"/>
          </a:p>
          <a:p>
            <a:r>
              <a:rPr lang="en-US" baseline="0" dirty="0" smtClean="0"/>
              <a:t>Remember, if you have any questions during our presentation, you can submit them using the orange “Ask the Presenter” icon above my head.   Jennifer, back to you for our next chapter.</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53</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Tech Team that you’re moving on)  “Click” again to move on</a:t>
            </a:r>
          </a:p>
        </p:txBody>
      </p:sp>
      <p:sp>
        <p:nvSpPr>
          <p:cNvPr id="4" name="Slide Number Placeholder 3"/>
          <p:cNvSpPr>
            <a:spLocks noGrp="1"/>
          </p:cNvSpPr>
          <p:nvPr>
            <p:ph type="sldNum" sz="quarter" idx="10"/>
          </p:nvPr>
        </p:nvSpPr>
        <p:spPr/>
        <p:txBody>
          <a:bodyPr/>
          <a:lstStyle/>
          <a:p>
            <a:fld id="{08AA51C3-518F-4F0D-B932-9AF47A2C9D15}" type="slidenum">
              <a:rPr lang="en-US" smtClean="0"/>
              <a:pPr/>
              <a:t>54</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dirty="0" smtClean="0"/>
              <a:t>Thanks Pam.  We finally made it to </a:t>
            </a:r>
            <a:r>
              <a:rPr lang="en-US" baseline="0" dirty="0" smtClean="0"/>
              <a:t>our final chapter, Chapter 21!  </a:t>
            </a:r>
            <a:r>
              <a:rPr lang="en-US" dirty="0" smtClean="0"/>
              <a:t>Codes</a:t>
            </a:r>
            <a:r>
              <a:rPr lang="en-US" baseline="0" dirty="0" smtClean="0"/>
              <a:t> from this chapter contain what we were familiar with as the V codes in ICD-9.  These codes are to be used </a:t>
            </a:r>
            <a:r>
              <a:rPr lang="en-US" sz="1200" kern="1200" dirty="0" smtClean="0">
                <a:solidFill>
                  <a:schemeClr val="tx1"/>
                </a:solidFill>
                <a:effectLst/>
                <a:latin typeface="+mn-lt"/>
                <a:ea typeface="+mn-ea"/>
                <a:cs typeface="+mn-cs"/>
              </a:rPr>
              <a:t>for circumstances other than a disease, injury or external cause classifiable elsewhere in ICD-10.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55</a:t>
            </a:fld>
            <a:endParaRPr lang="en-US" dirty="0"/>
          </a:p>
        </p:txBody>
      </p:sp>
    </p:spTree>
    <p:extLst>
      <p:ext uri="{BB962C8B-B14F-4D97-AF65-F5344CB8AC3E}">
        <p14:creationId xmlns:p14="http://schemas.microsoft.com/office/powerpoint/2010/main" xmlns="" val="21680887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Jen:</a:t>
            </a:r>
          </a:p>
          <a:p>
            <a:r>
              <a:rPr lang="en-US" sz="1200" kern="1200" dirty="0" smtClean="0">
                <a:solidFill>
                  <a:schemeClr val="tx1"/>
                </a:solidFill>
                <a:effectLst/>
                <a:latin typeface="+mn-lt"/>
                <a:ea typeface="+mn-ea"/>
                <a:cs typeface="+mn-cs"/>
              </a:rPr>
              <a:t>On the slide</a:t>
            </a:r>
            <a:r>
              <a:rPr lang="en-US" sz="1200" kern="1200" baseline="0" dirty="0" smtClean="0">
                <a:solidFill>
                  <a:schemeClr val="tx1"/>
                </a:solidFill>
                <a:effectLst/>
                <a:latin typeface="+mn-lt"/>
                <a:ea typeface="+mn-ea"/>
                <a:cs typeface="+mn-cs"/>
              </a:rPr>
              <a:t> you will see the specific blocks covered in this chapter.  That should give you a sense of the categories available in this chapter.  Remember, the block</a:t>
            </a:r>
            <a:r>
              <a:rPr lang="en-US" sz="1200" kern="1200" dirty="0" smtClean="0">
                <a:solidFill>
                  <a:schemeClr val="tx1"/>
                </a:solidFill>
                <a:effectLst/>
                <a:latin typeface="+mn-lt"/>
                <a:ea typeface="+mn-ea"/>
                <a:cs typeface="+mn-cs"/>
              </a:rPr>
              <a:t> are somewhat like a chapter outline.</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One change in this chapter is that codes for personal and family history have been expanded.  We also have a new category for blood type, Z67 as the call out box on this slide points out.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Another change is that there isn’t a category for Care involving use of rehabilitation procedures, what was V57 in ICD-9.  Remember, in ICD-10 you will report the underlying condition for which the therapy is being provided, such as an injury, with the appropriate 7</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character representing a subsequent encounter.  This is a significant change for those of you that code a lot of aftercare,</a:t>
            </a:r>
            <a:r>
              <a:rPr lang="en-US" sz="1200" kern="1200" dirty="0" smtClean="0">
                <a:solidFill>
                  <a:schemeClr val="tx1"/>
                </a:solidFill>
                <a:effectLst/>
                <a:latin typeface="+mn-lt"/>
                <a:ea typeface="+mn-ea"/>
                <a:cs typeface="+mn-cs"/>
              </a:rPr>
              <a:t> so it is something that you will need to get used to.</a:t>
            </a:r>
            <a:endParaRPr lang="en-US" dirty="0" smtClean="0"/>
          </a:p>
          <a:p>
            <a:endParaRPr lang="en-US" dirty="0"/>
          </a:p>
        </p:txBody>
      </p:sp>
      <p:sp>
        <p:nvSpPr>
          <p:cNvPr id="4" name="Slide Number Placeholder 3"/>
          <p:cNvSpPr>
            <a:spLocks noGrp="1"/>
          </p:cNvSpPr>
          <p:nvPr>
            <p:ph type="sldNum" sz="quarter" idx="10"/>
          </p:nvPr>
        </p:nvSpPr>
        <p:spPr/>
        <p:txBody>
          <a:bodyPr/>
          <a:lstStyle/>
          <a:p>
            <a:fld id="{6E82480A-8844-4A5B-B234-26643DC9DAE7}" type="slidenum">
              <a:rPr lang="en-US" smtClean="0"/>
              <a:pPr/>
              <a:t>56</a:t>
            </a:fld>
            <a:endParaRPr lang="en-US" dirty="0"/>
          </a:p>
        </p:txBody>
      </p:sp>
    </p:spTree>
    <p:extLst>
      <p:ext uri="{BB962C8B-B14F-4D97-AF65-F5344CB8AC3E}">
        <p14:creationId xmlns:p14="http://schemas.microsoft.com/office/powerpoint/2010/main" xmlns="" val="399203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dirty="0" smtClean="0"/>
              <a:t>Here is another ICD-9 to ICD-10 comparison.  In this example we can see that there</a:t>
            </a:r>
            <a:r>
              <a:rPr lang="en-US" baseline="0" dirty="0" smtClean="0"/>
              <a:t> is actually less specificity in the ICD-10 code.  ICD-10 has a single code for encounter for immunization, Z23.  In contrast, ICD-9 provided separate sub classifications for the specific type of immunization such as influenza, measles, smallpox, and many others.  So while we keep saying that ICD-10 offers much more specificity than</a:t>
            </a:r>
            <a:r>
              <a:rPr lang="en-US" dirty="0" smtClean="0"/>
              <a:t> ICD-9, in this example we actually lose a little bit of specificity.  According to the instruction note under Z23, procedure codes are required to identify the types of immunizations given.  </a:t>
            </a:r>
          </a:p>
          <a:p>
            <a:endParaRPr lang="en-US" dirty="0" smtClean="0"/>
          </a:p>
          <a:p>
            <a:endParaRPr lang="en-US" dirty="0" smtClean="0"/>
          </a:p>
          <a:p>
            <a:r>
              <a:rPr lang="en-US" sz="800" dirty="0" smtClean="0"/>
              <a:t>Slide reference: </a:t>
            </a:r>
          </a:p>
          <a:p>
            <a:r>
              <a:rPr lang="en-US" sz="800" dirty="0" smtClean="0"/>
              <a:t>ICD-9-CM Coding: Theory and Practice with ICD-10, 2013/2014 Edition</a:t>
            </a:r>
          </a:p>
          <a:p>
            <a:r>
              <a:rPr lang="en-US" sz="800" dirty="0" smtClean="0"/>
              <a:t>By Karla R. Lovaasen, RHIA, CCS, CCS-P and Jennifer Schwerdtfeger, BS, RHIT, CCS, CPC, CPC-H</a:t>
            </a:r>
          </a:p>
          <a:p>
            <a:r>
              <a:rPr lang="en-US" sz="800" dirty="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57</a:t>
            </a:fld>
            <a:endParaRPr lang="en-US" dirty="0"/>
          </a:p>
        </p:txBody>
      </p:sp>
    </p:spTree>
    <p:extLst>
      <p:ext uri="{BB962C8B-B14F-4D97-AF65-F5344CB8AC3E}">
        <p14:creationId xmlns:p14="http://schemas.microsoft.com/office/powerpoint/2010/main" xmlns="" val="15877375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endParaRPr lang="en-US" dirty="0" smtClean="0"/>
          </a:p>
          <a:p>
            <a:r>
              <a:rPr lang="en-US" dirty="0" smtClean="0"/>
              <a:t>Let’s look at one final coding scenario as we are wrapping up.</a:t>
            </a:r>
            <a:r>
              <a:rPr lang="en-US" baseline="0" dirty="0" smtClean="0"/>
              <a:t>  This one is for a patient who has had his bladder removed due to carcinoma without recurrence is scheduled for a radiology procedure to evaluate the patency of his ileal conduit, including ureteropyelography using contrast media.  The entire procedure is performed in the radiology suite with the radiologists’ impression of “normal functioning ileal conduit.”  Jennifer, can you explain the coding for this scenario?</a:t>
            </a:r>
            <a:endParaRPr lang="en-US" dirty="0" smtClean="0"/>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58</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dirty="0" smtClean="0"/>
              <a:t>Sure Pam.  The reason for the encounter was to check on the patency of the ileal conduit. An ileal conduit is an artificial opening for the urinary tract, not the digestive tract, although the urine is diverted into an isolated segment of the ileum following cystectomy. To create the ileal conduit, the ureters are resected from the bladder, and the ureteroenteric anastomosis is made to drain the urine into a detached section of ileum. The end of the ileum is brought out through a stoma in the abdominal wall.   Based</a:t>
            </a:r>
            <a:r>
              <a:rPr lang="en-US" baseline="0" dirty="0" smtClean="0"/>
              <a:t> on that, this would be coded as:</a:t>
            </a:r>
          </a:p>
          <a:p>
            <a:endParaRPr lang="en-US" baseline="0" dirty="0" smtClean="0"/>
          </a:p>
          <a:p>
            <a:r>
              <a:rPr lang="en-US" dirty="0" smtClean="0"/>
              <a:t>Z43.6 – Encounter for attention to other artificial openings of urinary tract</a:t>
            </a:r>
          </a:p>
          <a:p>
            <a:r>
              <a:rPr lang="en-US" dirty="0" smtClean="0"/>
              <a:t>Z90.6 – Acquired absence of other parts of urinary tract, and </a:t>
            </a:r>
          </a:p>
          <a:p>
            <a:r>
              <a:rPr lang="en-US" dirty="0" smtClean="0"/>
              <a:t>Z85.51 – Personal history of malignant neoplasm of bladder</a:t>
            </a:r>
          </a:p>
          <a:p>
            <a:endParaRPr lang="en-US" dirty="0" smtClean="0"/>
          </a:p>
          <a:p>
            <a:r>
              <a:rPr lang="en-US" dirty="0" smtClean="0"/>
              <a:t>And now back to you Pam!</a:t>
            </a:r>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59</a:t>
            </a:fld>
            <a:endParaRPr lang="en-US" dirty="0"/>
          </a:p>
        </p:txBody>
      </p:sp>
    </p:spTree>
    <p:extLst>
      <p:ext uri="{BB962C8B-B14F-4D97-AF65-F5344CB8AC3E}">
        <p14:creationId xmlns:p14="http://schemas.microsoft.com/office/powerpoint/2010/main" xmlns="" val="2148822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dirty="0" smtClean="0"/>
              <a:t>Now let’s pause for a moment and take a look at your poll results.  </a:t>
            </a:r>
            <a:r>
              <a:rPr lang="en-US" sz="1200" dirty="0" smtClean="0"/>
              <a:t>We asked what the first character of an ICD-10-CM code is.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(Respond with what the audience selected</a:t>
            </a:r>
            <a:r>
              <a:rPr lang="en-US" baseline="0" dirty="0" smtClean="0"/>
              <a:t>.)</a:t>
            </a:r>
          </a:p>
          <a:p>
            <a:endParaRPr lang="en-US" dirty="0" smtClean="0"/>
          </a:p>
          <a:p>
            <a:endParaRPr lang="en-US" dirty="0" smtClean="0"/>
          </a:p>
          <a:p>
            <a:r>
              <a:rPr lang="en-US" dirty="0" smtClean="0"/>
              <a:t>The correct answer is B, always a letter.  In ICD-10-CM, t</a:t>
            </a:r>
            <a:r>
              <a:rPr lang="en-US" sz="1200" b="0" kern="1200" dirty="0" smtClean="0">
                <a:solidFill>
                  <a:schemeClr val="tx1"/>
                </a:solidFill>
                <a:latin typeface="+mn-lt"/>
                <a:ea typeface="+mn-ea"/>
                <a:cs typeface="+mn-cs"/>
              </a:rPr>
              <a:t>he first character of a code is always an alphabetic character. </a:t>
            </a:r>
            <a:r>
              <a:rPr lang="en-US" sz="1200" b="0" kern="1200" baseline="0" dirty="0" smtClean="0">
                <a:solidFill>
                  <a:schemeClr val="tx1"/>
                </a:solidFill>
                <a:latin typeface="+mn-lt"/>
                <a:ea typeface="+mn-ea"/>
                <a:cs typeface="+mn-cs"/>
              </a:rPr>
              <a:t> </a:t>
            </a:r>
            <a:r>
              <a:rPr lang="en-US" baseline="0" dirty="0" smtClean="0"/>
              <a:t>Let’s get back to our presentation and show you an example of the ICD-10 code formatting on the 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6</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sz="1200" kern="1200" dirty="0" smtClean="0">
                <a:solidFill>
                  <a:schemeClr val="tx1"/>
                </a:solidFill>
                <a:effectLst/>
                <a:latin typeface="+mn-lt"/>
                <a:ea typeface="+mn-ea"/>
                <a:cs typeface="+mn-cs"/>
              </a:rPr>
              <a:t>Now that we have covered all 21 chapters, let’s do a little</a:t>
            </a:r>
            <a:r>
              <a:rPr lang="en-US" sz="1200" kern="1200" baseline="0" dirty="0" smtClean="0">
                <a:solidFill>
                  <a:schemeClr val="tx1"/>
                </a:solidFill>
                <a:effectLst/>
                <a:latin typeface="+mn-lt"/>
                <a:ea typeface="+mn-ea"/>
                <a:cs typeface="+mn-cs"/>
              </a:rPr>
              <a:t> re-cap of the differences between ICD-9 and ICD-10 diagnoses</a:t>
            </a:r>
            <a:r>
              <a:rPr lang="en-US" sz="1200" kern="1200" dirty="0" smtClean="0">
                <a:solidFill>
                  <a:schemeClr val="tx1"/>
                </a:solidFill>
                <a:effectLst/>
                <a:latin typeface="+mn-lt"/>
                <a:ea typeface="+mn-ea"/>
                <a:cs typeface="+mn-cs"/>
              </a:rPr>
              <a:t> codes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ICD-10 represents a significant improvement over ICD-9. The biggest change is the sheer volume of codes, going from approximately 13,000 codes in ICD-9 to approximately 68,000 codes in ICD-10.  The expansion provides the ability to offer codes that have a great deal more detail than was available in ICD-9.  We have provided some great examples of the additional detail provided in ICD-10 throughout</a:t>
            </a:r>
            <a:r>
              <a:rPr lang="en-US" sz="1200" kern="1200" baseline="0" dirty="0" smtClean="0">
                <a:solidFill>
                  <a:schemeClr val="tx1"/>
                </a:solidFill>
                <a:effectLst/>
                <a:latin typeface="+mn-lt"/>
                <a:ea typeface="+mn-ea"/>
                <a:cs typeface="+mn-cs"/>
              </a:rPr>
              <a:t> all of our presentations.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ICD-10 consists of 21 chapters compared to 17 chapters in ICD-9, and all codes are now alphanumeric.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Diagnosis coding under ICD-10 uses 3 to 7 characters instead of the 3 to 5 digits used with ICD-9, but the format of the codes is similar.</a:t>
            </a:r>
          </a:p>
          <a:p>
            <a:r>
              <a:rPr lang="en-US" sz="1200" kern="1200" dirty="0" smtClean="0">
                <a:solidFill>
                  <a:schemeClr val="tx1"/>
                </a:solidFill>
                <a:effectLst/>
                <a:latin typeface="+mn-lt"/>
                <a:ea typeface="+mn-ea"/>
                <a:cs typeface="+mn-cs"/>
              </a:rPr>
              <a:t> </a:t>
            </a:r>
          </a:p>
          <a:p>
            <a:r>
              <a:rPr lang="en-US" dirty="0"/>
              <a:t>There are no supplemental classifications in ICD-10 </a:t>
            </a:r>
            <a:r>
              <a:rPr lang="en-US" dirty="0" smtClean="0"/>
              <a:t>, instead what were </a:t>
            </a:r>
            <a:r>
              <a:rPr lang="en-US" sz="1200" kern="1200" dirty="0" smtClean="0">
                <a:solidFill>
                  <a:schemeClr val="tx1"/>
                </a:solidFill>
                <a:effectLst/>
                <a:latin typeface="+mn-lt"/>
                <a:ea typeface="+mn-ea"/>
                <a:cs typeface="+mn-cs"/>
              </a:rPr>
              <a:t>ICD-9’s V and E code supplemental classifications are incorporated into the main classification in ICD-10.</a:t>
            </a:r>
          </a:p>
          <a:p>
            <a:endParaRPr lang="en-US" sz="1200" kern="1200" dirty="0" smtClean="0">
              <a:solidFill>
                <a:schemeClr val="tx1"/>
              </a:solidFill>
              <a:effectLst/>
              <a:latin typeface="+mn-lt"/>
              <a:ea typeface="+mn-ea"/>
              <a:cs typeface="+mn-cs"/>
            </a:endParaRPr>
          </a:p>
          <a:p>
            <a:r>
              <a:rPr lang="en-US" dirty="0" smtClean="0"/>
              <a:t>And finally, in ICD-10 the type of hypertension is no longer required (benign, malignant, unspecified).  As a result, the hypertension table has been eliminated.  So while ICD-9 had three tables, ICD-10 has only two tables;</a:t>
            </a:r>
            <a:r>
              <a:rPr lang="en-US" baseline="0" dirty="0" smtClean="0"/>
              <a:t> the table of Drugs and Chemicals, and the Neoplasm table.  </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pPr/>
              <a:t>60</a:t>
            </a:fld>
            <a:endParaRPr lang="en-US" dirty="0"/>
          </a:p>
        </p:txBody>
      </p:sp>
    </p:spTree>
    <p:extLst>
      <p:ext uri="{BB962C8B-B14F-4D97-AF65-F5344CB8AC3E}">
        <p14:creationId xmlns:p14="http://schemas.microsoft.com/office/powerpoint/2010/main" xmlns="" val="39195921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Thank you for joining us today and we hope that we have provided a good overview of some of the significant differences between ICD-9 and ICD-10 coding.  Hopefully you noticed that there are many similarities as well.  Remember, as long as you know the basic coding conventions and guidelines, you will be successful in ICD-10-CM coding.  We have now covered all 21 chapters of ICD-10-CM, so if you missed our first two sessions, be sure to review them on Demand.  We will also be holding some Coding Roundtable sessions in the future.  The first session has already taken place.  The tentative schedule has been provided on this slide, so be sure to save the dates.  We</a:t>
            </a:r>
            <a:r>
              <a:rPr lang="en-US" dirty="0" smtClean="0"/>
              <a:t> will be offering each roundtable at two different times, but you only need to attend one session.  The repeat session is for those unable to attend the first.  In addition, we will be back here at the vVeHU Campus during the week of May 19</a:t>
            </a:r>
            <a:r>
              <a:rPr lang="en-US" baseline="30000" dirty="0" smtClean="0"/>
              <a:t>th</a:t>
            </a:r>
            <a:r>
              <a:rPr lang="en-US" dirty="0" smtClean="0"/>
              <a:t> for some more ICD-10 session.  Be sure to come back and join us!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E82480A-8844-4A5B-B234-26643DC9DAE7}" type="slidenum">
              <a:rPr lang="en-US" smtClean="0"/>
              <a:pPr/>
              <a:t>61</a:t>
            </a:fld>
            <a:endParaRPr lang="en-US" dirty="0"/>
          </a:p>
        </p:txBody>
      </p:sp>
    </p:spTree>
    <p:extLst>
      <p:ext uri="{BB962C8B-B14F-4D97-AF65-F5344CB8AC3E}">
        <p14:creationId xmlns:p14="http://schemas.microsoft.com/office/powerpoint/2010/main" xmlns="" val="10352333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baseline="0" dirty="0" smtClean="0"/>
              <a:t>Remember, m</a:t>
            </a:r>
            <a:r>
              <a:rPr lang="en-US" dirty="0" smtClean="0"/>
              <a:t>uch</a:t>
            </a:r>
            <a:r>
              <a:rPr lang="en-US" baseline="0" dirty="0" smtClean="0"/>
              <a:t> of the material that we covered today coincides with the AHIMA ICD-10-CM Coder Training Manual.  &lt;hold up the training guide&gt;  The manual contains many more examples and coding cases covering each of the chapters than what we have covered here today.  In addition, the training manual provides some site specific cases such as hospital inpatient cases, long term care cases, outpatient cases, and so on.   Be sure to go back and work through the exercises to check your understanding.   The training manual</a:t>
            </a:r>
            <a:r>
              <a:rPr lang="en-US" dirty="0" smtClean="0"/>
              <a:t> provides an answer key at the back so that you can monitor your progress and see how you are doing.  </a:t>
            </a:r>
          </a:p>
          <a:p>
            <a:endParaRPr lang="en-US" dirty="0"/>
          </a:p>
          <a:p>
            <a:r>
              <a:rPr lang="en-US" dirty="0" smtClean="0"/>
              <a:t>Later today, we will have our first ICD-10-PCS session, back here at 3pm ET, covering ICD-10-PCS Coding Conventions and Guidelines.  We hope you all will join</a:t>
            </a:r>
            <a:r>
              <a:rPr lang="en-US" baseline="0" dirty="0" smtClean="0"/>
              <a:t> us back here for that presentation.</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62</a:t>
            </a:fld>
            <a:endParaRPr lang="en-US" dirty="0"/>
          </a:p>
        </p:txBody>
      </p:sp>
    </p:spTree>
    <p:extLst>
      <p:ext uri="{BB962C8B-B14F-4D97-AF65-F5344CB8AC3E}">
        <p14:creationId xmlns:p14="http://schemas.microsoft.com/office/powerpoint/2010/main" xmlns="" val="17294475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baseline="0" dirty="0" smtClean="0"/>
              <a:t>One final reminder, 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aseline="0" dirty="0" smtClean="0"/>
              <a:t>(Stand still and smile until you see the video come up full screen)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63</a:t>
            </a:fld>
            <a:endParaRPr lang="en-US" dirty="0"/>
          </a:p>
        </p:txBody>
      </p:sp>
    </p:spTree>
    <p:extLst>
      <p:ext uri="{BB962C8B-B14F-4D97-AF65-F5344CB8AC3E}">
        <p14:creationId xmlns:p14="http://schemas.microsoft.com/office/powerpoint/2010/main" xmlns="" val="176127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Tech Team that you’re moving on)  “Click” again to move on</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7</a:t>
            </a:fld>
            <a:endParaRPr lang="en-US" dirty="0"/>
          </a:p>
        </p:txBody>
      </p:sp>
    </p:spTree>
    <p:extLst>
      <p:ext uri="{BB962C8B-B14F-4D97-AF65-F5344CB8AC3E}">
        <p14:creationId xmlns:p14="http://schemas.microsoft.com/office/powerpoint/2010/main" xmlns="" val="50855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p>
          <a:p>
            <a:r>
              <a:rPr lang="en-US" sz="1200" b="0" kern="1200" dirty="0" smtClean="0">
                <a:solidFill>
                  <a:schemeClr val="tx1"/>
                </a:solidFill>
                <a:latin typeface="+mn-lt"/>
                <a:ea typeface="+mn-ea"/>
                <a:cs typeface="+mn-cs"/>
              </a:rPr>
              <a:t>So here is a little</a:t>
            </a:r>
            <a:r>
              <a:rPr lang="en-US" sz="1200" b="0" kern="1200" baseline="0" dirty="0" smtClean="0">
                <a:solidFill>
                  <a:schemeClr val="tx1"/>
                </a:solidFill>
                <a:latin typeface="+mn-lt"/>
                <a:ea typeface="+mn-ea"/>
                <a:cs typeface="+mn-cs"/>
              </a:rPr>
              <a:t> refresher on the structure of the ICD-10-CM code.  As you can see, the format is very similar to ICD-9, but longer in length.  </a:t>
            </a:r>
            <a:r>
              <a:rPr lang="en-US" sz="1200" b="0" kern="1200" dirty="0" smtClean="0">
                <a:solidFill>
                  <a:schemeClr val="tx1"/>
                </a:solidFill>
                <a:latin typeface="+mn-lt"/>
                <a:ea typeface="+mn-ea"/>
                <a:cs typeface="+mn-cs"/>
              </a:rPr>
              <a:t>The first character of an ICD-10-CM code is always a letter. </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All the letters of the alphabet are utilized with the exception of the letter “U”.</a:t>
            </a:r>
          </a:p>
          <a:p>
            <a:endParaRPr lang="en-US" sz="1200" b="0" kern="1200" dirty="0" smtClean="0">
              <a:solidFill>
                <a:schemeClr val="tx1"/>
              </a:solidFill>
              <a:latin typeface="+mn-lt"/>
              <a:ea typeface="+mn-ea"/>
              <a:cs typeface="+mn-cs"/>
            </a:endParaRPr>
          </a:p>
          <a:p>
            <a:r>
              <a:rPr lang="en-US" dirty="0" smtClean="0"/>
              <a:t>The second character is numeric, and characters 3-7</a:t>
            </a:r>
            <a:r>
              <a:rPr lang="en-US" baseline="0" dirty="0" smtClean="0"/>
              <a:t> can be </a:t>
            </a:r>
            <a:r>
              <a:rPr lang="en-US" dirty="0" smtClean="0"/>
              <a:t>alpha or numeric.  As with ICD-9, a decimal is placed after the first three characters</a:t>
            </a:r>
            <a:r>
              <a:rPr lang="en-US" baseline="0" dirty="0" smtClean="0"/>
              <a:t> or the code category.  A valid code may be as few as 3 characters long, or may be up to 7 characters.</a:t>
            </a:r>
          </a:p>
          <a:p>
            <a:endParaRPr lang="en-US" baseline="0" dirty="0" smtClean="0"/>
          </a:p>
          <a:p>
            <a:r>
              <a:rPr lang="en-US" baseline="0" dirty="0" smtClean="0"/>
              <a:t>Just a quick reminder, if you have any questions during our presentation, you can submit them using the orange “Ask the Presenter” icon above my head.  Now let’s move on to our first coding case.  Pam, would you like to walk us through the first coding scenario?</a:t>
            </a:r>
            <a:endParaRPr lang="en-US" dirty="0" smtClean="0"/>
          </a:p>
          <a:p>
            <a:endParaRPr lang="en-US" dirty="0" smtClean="0"/>
          </a:p>
          <a:p>
            <a:r>
              <a:rPr lang="en-US" sz="1200" b="1" kern="1200" dirty="0" smtClean="0">
                <a:solidFill>
                  <a:schemeClr val="tx1"/>
                </a:solidFill>
                <a:latin typeface="+mn-lt"/>
                <a:ea typeface="+mn-ea"/>
                <a:cs typeface="+mn-cs"/>
              </a:rPr>
              <a:t>Citation</a:t>
            </a:r>
            <a:r>
              <a:rPr lang="en-US" sz="1200" kern="1200" dirty="0" smtClean="0">
                <a:solidFill>
                  <a:schemeClr val="tx1"/>
                </a:solidFill>
                <a:latin typeface="+mn-lt"/>
                <a:ea typeface="+mn-ea"/>
                <a:cs typeface="+mn-cs"/>
              </a:rPr>
              <a: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Barta, Ann; et al.. "ICD-10-CM Primer." </a:t>
            </a:r>
            <a:r>
              <a:rPr lang="en-US" sz="1200" i="1" kern="1200" dirty="0" smtClean="0">
                <a:solidFill>
                  <a:schemeClr val="tx1"/>
                </a:solidFill>
                <a:latin typeface="+mn-lt"/>
                <a:ea typeface="+mn-ea"/>
                <a:cs typeface="+mn-cs"/>
              </a:rPr>
              <a:t>Journal of AHIMA</a:t>
            </a:r>
            <a:r>
              <a:rPr lang="en-US" sz="1200" kern="1200" dirty="0" smtClean="0">
                <a:solidFill>
                  <a:schemeClr val="tx1"/>
                </a:solidFill>
                <a:latin typeface="+mn-lt"/>
                <a:ea typeface="+mn-ea"/>
                <a:cs typeface="+mn-cs"/>
              </a:rPr>
              <a:t> 79, no.5 (May 2008): 64-66.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http://library.ahima.org/xpedio/groups/public/documents/ahima/bok1_038084.hcsp?dDocName=bok1_038084</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pPr/>
              <a:t>8</a:t>
            </a:fld>
            <a:endParaRPr lang="en-US" dirty="0"/>
          </a:p>
        </p:txBody>
      </p:sp>
    </p:spTree>
    <p:extLst>
      <p:ext uri="{BB962C8B-B14F-4D97-AF65-F5344CB8AC3E}">
        <p14:creationId xmlns:p14="http://schemas.microsoft.com/office/powerpoint/2010/main" xmlns="" val="1070344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Pam:</a:t>
            </a:r>
          </a:p>
          <a:p>
            <a:r>
              <a:rPr lang="en-US" dirty="0" smtClean="0"/>
              <a:t>Sure Jennifer.</a:t>
            </a:r>
            <a:r>
              <a:rPr lang="en-US" baseline="0" dirty="0" smtClean="0"/>
              <a:t>  Just so everyone knows, these coding cases are in the AHIMA training manual and we have indicated the case number as well as the page number on each slide so that you can go back and review, or follow along.  </a:t>
            </a:r>
          </a:p>
          <a:p>
            <a:endParaRPr lang="en-US" dirty="0"/>
          </a:p>
          <a:p>
            <a:r>
              <a:rPr lang="en-US" baseline="0" dirty="0" smtClean="0"/>
              <a:t>In our first case, we have a patient who presented 3 weeks after undergoing a cesarean section.  The patient has a temperature of 102 °F and the cesarean section wound is red with minimal drainage of the incision.  A wound culture was obtained and grew Streptococcus group B.  The discharge diagnosis states Postoperative obstetric cesarean surgical wound infection, Streptococcus, group B.  Jennifer, what are the correct diagnosis codes for this scenario?</a:t>
            </a:r>
          </a:p>
          <a:p>
            <a:endParaRPr lang="en-US" baseline="0" dirty="0" smtClean="0"/>
          </a:p>
          <a:p>
            <a:r>
              <a:rPr lang="en-US" baseline="0" dirty="0" smtClean="0"/>
              <a:t>You can also find the page numbers in our slide deck, which you can access by downloading our presentation from the green icon above my head. </a:t>
            </a:r>
          </a:p>
          <a:p>
            <a:endParaRPr lang="en-US" dirty="0" smtClean="0"/>
          </a:p>
          <a:p>
            <a:endParaRPr lang="en-US" dirty="0" smtClean="0"/>
          </a:p>
          <a:p>
            <a:r>
              <a:rPr lang="en-US" dirty="0" smtClean="0"/>
              <a:t>Reference:  </a:t>
            </a:r>
          </a:p>
          <a:p>
            <a:r>
              <a:rPr lang="en-US" sz="1200" kern="1200" dirty="0" smtClean="0">
                <a:solidFill>
                  <a:schemeClr val="tx1"/>
                </a:solidFill>
                <a:effectLst/>
                <a:latin typeface="+mn-lt"/>
                <a:ea typeface="+mn-ea"/>
                <a:cs typeface="+mn-cs"/>
              </a:rPr>
              <a:t>DeVault, K., Barta,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9</a:t>
            </a:fld>
            <a:endParaRPr lang="en-US" dirty="0"/>
          </a:p>
        </p:txBody>
      </p:sp>
    </p:spTree>
    <p:extLst>
      <p:ext uri="{BB962C8B-B14F-4D97-AF65-F5344CB8AC3E}">
        <p14:creationId xmlns:p14="http://schemas.microsoft.com/office/powerpoint/2010/main" xmlns="" val="388173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155FF6-C672-4FAC-8600-3BA399DFB9B1}" type="datetimeFigureOut">
              <a:rPr lang="en-US" smtClean="0"/>
              <a:pPr/>
              <a:t>2/28/2014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D7418A-C27E-404D-8300-193BAA650423}" type="slidenum">
              <a:rPr lang="en-US" smtClean="0"/>
              <a:pPr/>
              <a:t>‹#›</a:t>
            </a:fld>
            <a:endParaRPr lang="en-US" dirty="0"/>
          </a:p>
        </p:txBody>
      </p:sp>
    </p:spTree>
    <p:extLst>
      <p:ext uri="{BB962C8B-B14F-4D97-AF65-F5344CB8AC3E}">
        <p14:creationId xmlns:p14="http://schemas.microsoft.com/office/powerpoint/2010/main" xmlns="" val="197135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55FF6-C672-4FAC-8600-3BA399DFB9B1}" type="datetimeFigureOut">
              <a:rPr lang="en-US" smtClean="0"/>
              <a:pPr/>
              <a:t>2/28/2014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D7418A-C27E-404D-8300-193BAA650423}" type="slidenum">
              <a:rPr lang="en-US" smtClean="0"/>
              <a:pPr/>
              <a:t>‹#›</a:t>
            </a:fld>
            <a:endParaRPr lang="en-US" dirty="0"/>
          </a:p>
        </p:txBody>
      </p:sp>
    </p:spTree>
    <p:extLst>
      <p:ext uri="{BB962C8B-B14F-4D97-AF65-F5344CB8AC3E}">
        <p14:creationId xmlns:p14="http://schemas.microsoft.com/office/powerpoint/2010/main" xmlns="" val="125721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55FF6-C672-4FAC-8600-3BA399DFB9B1}" type="datetimeFigureOut">
              <a:rPr lang="en-US" smtClean="0"/>
              <a:pPr/>
              <a:t>2/28/2014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D7418A-C27E-404D-8300-193BAA650423}" type="slidenum">
              <a:rPr lang="en-US" smtClean="0"/>
              <a:pPr/>
              <a:t>‹#›</a:t>
            </a:fld>
            <a:endParaRPr lang="en-US" dirty="0"/>
          </a:p>
        </p:txBody>
      </p:sp>
    </p:spTree>
    <p:extLst>
      <p:ext uri="{BB962C8B-B14F-4D97-AF65-F5344CB8AC3E}">
        <p14:creationId xmlns:p14="http://schemas.microsoft.com/office/powerpoint/2010/main" xmlns="" val="144250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DDC6D5A8-685C-49D7-8119-935FCDFFC77B}"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4" name="Content Placeholder 2"/>
          <p:cNvSpPr>
            <a:spLocks noGrp="1"/>
          </p:cNvSpPr>
          <p:nvPr>
            <p:ph idx="1"/>
          </p:nvPr>
        </p:nvSpPr>
        <p:spPr>
          <a:xfrm>
            <a:off x="304800" y="1981200"/>
            <a:ext cx="8610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04347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FD7418A-C27E-404D-8300-193BAA650423}" type="slidenum">
              <a:rPr lang="en-US" smtClean="0"/>
              <a:pPr/>
              <a:t>‹#›</a:t>
            </a:fld>
            <a:endParaRPr lang="en-US" dirty="0"/>
          </a:p>
        </p:txBody>
      </p:sp>
      <p:sp>
        <p:nvSpPr>
          <p:cNvPr id="4" name="Content Placeholder 2"/>
          <p:cNvSpPr>
            <a:spLocks noGrp="1"/>
          </p:cNvSpPr>
          <p:nvPr>
            <p:ph idx="1"/>
          </p:nvPr>
        </p:nvSpPr>
        <p:spPr>
          <a:xfrm>
            <a:off x="304800" y="1981200"/>
            <a:ext cx="8610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655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DDC6D5A8-685C-49D7-8119-935FCDFFC77B}"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4" name="Content Placeholder 2"/>
          <p:cNvSpPr>
            <a:spLocks noGrp="1"/>
          </p:cNvSpPr>
          <p:nvPr>
            <p:ph idx="1"/>
          </p:nvPr>
        </p:nvSpPr>
        <p:spPr>
          <a:xfrm>
            <a:off x="304800" y="1981200"/>
            <a:ext cx="8610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0778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55FF6-C672-4FAC-8600-3BA399DFB9B1}" type="datetimeFigureOut">
              <a:rPr lang="en-US" smtClean="0"/>
              <a:pPr/>
              <a:t>2/28/2014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D7418A-C27E-404D-8300-193BAA650423}" type="slidenum">
              <a:rPr lang="en-US" smtClean="0"/>
              <a:pPr/>
              <a:t>‹#›</a:t>
            </a:fld>
            <a:endParaRPr lang="en-US" dirty="0"/>
          </a:p>
        </p:txBody>
      </p:sp>
    </p:spTree>
    <p:extLst>
      <p:ext uri="{BB962C8B-B14F-4D97-AF65-F5344CB8AC3E}">
        <p14:creationId xmlns:p14="http://schemas.microsoft.com/office/powerpoint/2010/main" xmlns="" val="292269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55FF6-C672-4FAC-8600-3BA399DFB9B1}" type="datetimeFigureOut">
              <a:rPr lang="en-US" smtClean="0"/>
              <a:pPr/>
              <a:t>2/28/2014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D7418A-C27E-404D-8300-193BAA650423}" type="slidenum">
              <a:rPr lang="en-US" smtClean="0"/>
              <a:pPr/>
              <a:t>‹#›</a:t>
            </a:fld>
            <a:endParaRPr lang="en-US" dirty="0"/>
          </a:p>
        </p:txBody>
      </p:sp>
    </p:spTree>
    <p:extLst>
      <p:ext uri="{BB962C8B-B14F-4D97-AF65-F5344CB8AC3E}">
        <p14:creationId xmlns:p14="http://schemas.microsoft.com/office/powerpoint/2010/main" xmlns="" val="179108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155FF6-C672-4FAC-8600-3BA399DFB9B1}" type="datetimeFigureOut">
              <a:rPr lang="en-US" smtClean="0"/>
              <a:pPr/>
              <a:t>2/28/2014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D7418A-C27E-404D-8300-193BAA650423}" type="slidenum">
              <a:rPr lang="en-US" smtClean="0"/>
              <a:pPr/>
              <a:t>‹#›</a:t>
            </a:fld>
            <a:endParaRPr lang="en-US" dirty="0"/>
          </a:p>
        </p:txBody>
      </p:sp>
    </p:spTree>
    <p:extLst>
      <p:ext uri="{BB962C8B-B14F-4D97-AF65-F5344CB8AC3E}">
        <p14:creationId xmlns:p14="http://schemas.microsoft.com/office/powerpoint/2010/main" xmlns="" val="161717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155FF6-C672-4FAC-8600-3BA399DFB9B1}" type="datetimeFigureOut">
              <a:rPr lang="en-US" smtClean="0"/>
              <a:pPr/>
              <a:t>2/28/2014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D7418A-C27E-404D-8300-193BAA650423}" type="slidenum">
              <a:rPr lang="en-US" smtClean="0"/>
              <a:pPr/>
              <a:t>‹#›</a:t>
            </a:fld>
            <a:endParaRPr lang="en-US" dirty="0"/>
          </a:p>
        </p:txBody>
      </p:sp>
    </p:spTree>
    <p:extLst>
      <p:ext uri="{BB962C8B-B14F-4D97-AF65-F5344CB8AC3E}">
        <p14:creationId xmlns:p14="http://schemas.microsoft.com/office/powerpoint/2010/main" xmlns="" val="190929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155FF6-C672-4FAC-8600-3BA399DFB9B1}" type="datetimeFigureOut">
              <a:rPr lang="en-US" smtClean="0"/>
              <a:pPr/>
              <a:t>2/28/2014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D7418A-C27E-404D-8300-193BAA650423}" type="slidenum">
              <a:rPr lang="en-US" smtClean="0"/>
              <a:pPr/>
              <a:t>‹#›</a:t>
            </a:fld>
            <a:endParaRPr lang="en-US" dirty="0"/>
          </a:p>
        </p:txBody>
      </p:sp>
    </p:spTree>
    <p:extLst>
      <p:ext uri="{BB962C8B-B14F-4D97-AF65-F5344CB8AC3E}">
        <p14:creationId xmlns:p14="http://schemas.microsoft.com/office/powerpoint/2010/main" xmlns="" val="227731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55FF6-C672-4FAC-8600-3BA399DFB9B1}" type="datetimeFigureOut">
              <a:rPr lang="en-US" smtClean="0"/>
              <a:pPr/>
              <a:t>2/28/2014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D7418A-C27E-404D-8300-193BAA650423}" type="slidenum">
              <a:rPr lang="en-US" smtClean="0"/>
              <a:pPr/>
              <a:t>‹#›</a:t>
            </a:fld>
            <a:endParaRPr lang="en-US" dirty="0"/>
          </a:p>
        </p:txBody>
      </p:sp>
    </p:spTree>
    <p:extLst>
      <p:ext uri="{BB962C8B-B14F-4D97-AF65-F5344CB8AC3E}">
        <p14:creationId xmlns:p14="http://schemas.microsoft.com/office/powerpoint/2010/main" xmlns="" val="99553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55FF6-C672-4FAC-8600-3BA399DFB9B1}" type="datetimeFigureOut">
              <a:rPr lang="en-US" smtClean="0"/>
              <a:pPr/>
              <a:t>2/28/2014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D7418A-C27E-404D-8300-193BAA650423}" type="slidenum">
              <a:rPr lang="en-US" smtClean="0"/>
              <a:pPr/>
              <a:t>‹#›</a:t>
            </a:fld>
            <a:endParaRPr lang="en-US" dirty="0"/>
          </a:p>
        </p:txBody>
      </p:sp>
    </p:spTree>
    <p:extLst>
      <p:ext uri="{BB962C8B-B14F-4D97-AF65-F5344CB8AC3E}">
        <p14:creationId xmlns:p14="http://schemas.microsoft.com/office/powerpoint/2010/main" xmlns="" val="405231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55FF6-C672-4FAC-8600-3BA399DFB9B1}" type="datetimeFigureOut">
              <a:rPr lang="en-US" smtClean="0"/>
              <a:pPr/>
              <a:t>2/28/2014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D7418A-C27E-404D-8300-193BAA650423}" type="slidenum">
              <a:rPr lang="en-US" smtClean="0"/>
              <a:pPr/>
              <a:t>‹#›</a:t>
            </a:fld>
            <a:endParaRPr lang="en-US" dirty="0"/>
          </a:p>
        </p:txBody>
      </p:sp>
    </p:spTree>
    <p:extLst>
      <p:ext uri="{BB962C8B-B14F-4D97-AF65-F5344CB8AC3E}">
        <p14:creationId xmlns:p14="http://schemas.microsoft.com/office/powerpoint/2010/main" xmlns="" val="9637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55FF6-C672-4FAC-8600-3BA399DFB9B1}" type="datetimeFigureOut">
              <a:rPr lang="en-US" smtClean="0"/>
              <a:pPr/>
              <a:t>2/28/2014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7418A-C27E-404D-8300-193BAA650423}" type="slidenum">
              <a:rPr lang="en-US" smtClean="0"/>
              <a:pPr/>
              <a:t>‹#›</a:t>
            </a:fld>
            <a:endParaRPr lang="en-US" dirty="0"/>
          </a:p>
        </p:txBody>
      </p:sp>
    </p:spTree>
    <p:extLst>
      <p:ext uri="{BB962C8B-B14F-4D97-AF65-F5344CB8AC3E}">
        <p14:creationId xmlns:p14="http://schemas.microsoft.com/office/powerpoint/2010/main" xmlns="" val="364098603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6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7.jpeg"/><Relationship Id="rId7" Type="http://schemas.openxmlformats.org/officeDocument/2006/relationships/diagramColors" Target="../diagrams/colors14.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microsoft.com/office/2007/relationships/hdphoto" Target="../media/hdphoto7.wdp"/></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microsoft.com/office/2007/relationships/hdphoto" Target="../media/hdphoto8.wdp"/><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 Id="rId9" Type="http://schemas.microsoft.com/office/2007/relationships/hdphoto" Target="../media/hdphoto9.wdp"/></Relationships>
</file>

<file path=ppt/slides/_rels/slide4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 Id="rId9" Type="http://schemas.microsoft.com/office/2007/relationships/hdphoto" Target="../media/hdphoto10.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25.png"/><Relationship Id="rId7" Type="http://schemas.openxmlformats.org/officeDocument/2006/relationships/diagramQuickStyle" Target="../diagrams/quickStyle29.xml"/><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diagramLayout" Target="../diagrams/layout29.xml"/><Relationship Id="rId5" Type="http://schemas.openxmlformats.org/officeDocument/2006/relationships/diagramData" Target="../diagrams/data29.xml"/><Relationship Id="rId4" Type="http://schemas.microsoft.com/office/2007/relationships/hdphoto" Target="../media/hdphoto11.wdp"/><Relationship Id="rId9" Type="http://schemas.microsoft.com/office/2007/relationships/diagramDrawing" Target="../diagrams/drawing29.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36.xml"/><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5.jpe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quot; &quot;"/>
          <p:cNvSpPr/>
          <p:nvPr/>
        </p:nvSpPr>
        <p:spPr>
          <a:xfrm>
            <a:off x="533400" y="5029200"/>
            <a:ext cx="8153400" cy="152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9" name="Subtitle 2" descr="Pamela Heller, RHIA, CCS-P&#10;Director, Health Information Management&#10;Jennifer Teal, MS, RHIA, CCS, CPC&#10;Health Information Management Specialist&#10;AHIMA Approved ICD-10-CM/PCS Trainers&#10;&#10;"/>
          <p:cNvSpPr txBox="1">
            <a:spLocks/>
          </p:cNvSpPr>
          <p:nvPr/>
        </p:nvSpPr>
        <p:spPr>
          <a:xfrm>
            <a:off x="431800" y="3017452"/>
            <a:ext cx="8153400" cy="3992948"/>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solidFill>
                  <a:schemeClr val="accent2">
                    <a:lumMod val="20000"/>
                    <a:lumOff val="80000"/>
                  </a:schemeClr>
                </a:solidFill>
              </a:rPr>
              <a:t>Pamela Heller, RHIA, CCS-P</a:t>
            </a:r>
          </a:p>
          <a:p>
            <a:r>
              <a:rPr lang="en-US" dirty="0">
                <a:solidFill>
                  <a:schemeClr val="accent2">
                    <a:lumMod val="20000"/>
                    <a:lumOff val="80000"/>
                  </a:schemeClr>
                </a:solidFill>
              </a:rPr>
              <a:t>Director, Health Information Management</a:t>
            </a:r>
          </a:p>
          <a:p>
            <a:r>
              <a:rPr lang="en-US" dirty="0">
                <a:solidFill>
                  <a:schemeClr val="accent2">
                    <a:lumMod val="20000"/>
                    <a:lumOff val="80000"/>
                  </a:schemeClr>
                </a:solidFill>
              </a:rPr>
              <a:t>Jennifer Teal, MS, RHIA, CCS, CPC</a:t>
            </a:r>
          </a:p>
          <a:p>
            <a:r>
              <a:rPr lang="en-US" dirty="0">
                <a:solidFill>
                  <a:schemeClr val="accent2">
                    <a:lumMod val="20000"/>
                    <a:lumOff val="80000"/>
                  </a:schemeClr>
                </a:solidFill>
              </a:rPr>
              <a:t>Health Information Management Specialist</a:t>
            </a:r>
          </a:p>
          <a:p>
            <a:pPr>
              <a:defRPr/>
            </a:pPr>
            <a:endParaRPr lang="en-US" b="1" dirty="0" smtClean="0">
              <a:solidFill>
                <a:schemeClr val="accent2">
                  <a:lumMod val="20000"/>
                  <a:lumOff val="80000"/>
                </a:schemeClr>
              </a:solidFill>
            </a:endParaRPr>
          </a:p>
          <a:p>
            <a:pPr>
              <a:defRPr/>
            </a:pPr>
            <a:endParaRPr lang="en-US" dirty="0" smtClean="0">
              <a:solidFill>
                <a:schemeClr val="accent2">
                  <a:lumMod val="20000"/>
                  <a:lumOff val="80000"/>
                </a:schemeClr>
              </a:solidFill>
            </a:endParaRPr>
          </a:p>
          <a:p>
            <a:pPr>
              <a:defRPr/>
            </a:pPr>
            <a:endParaRPr lang="en-US" dirty="0" smtClean="0">
              <a:solidFill>
                <a:schemeClr val="accent2">
                  <a:lumMod val="20000"/>
                  <a:lumOff val="80000"/>
                </a:schemeClr>
              </a:solidFill>
            </a:endParaRPr>
          </a:p>
          <a:p>
            <a:pPr>
              <a:defRPr/>
            </a:pPr>
            <a:r>
              <a:rPr lang="en-US" i="1" dirty="0" smtClean="0">
                <a:solidFill>
                  <a:schemeClr val="accent2">
                    <a:lumMod val="20000"/>
                    <a:lumOff val="80000"/>
                  </a:schemeClr>
                </a:solidFill>
              </a:rPr>
              <a:t>AHIMA Approved ICD-10-CM/PCS Trainers</a:t>
            </a:r>
          </a:p>
          <a:p>
            <a:endParaRPr lang="en-US" dirty="0">
              <a:solidFill>
                <a:schemeClr val="accent2">
                  <a:lumMod val="20000"/>
                  <a:lumOff val="80000"/>
                </a:schemeClr>
              </a:solidFill>
            </a:endParaRPr>
          </a:p>
        </p:txBody>
      </p:sp>
      <p:sp>
        <p:nvSpPr>
          <p:cNvPr id="6" name="Rectangle 5" descr="&quot; &quot;"/>
          <p:cNvSpPr/>
          <p:nvPr/>
        </p:nvSpPr>
        <p:spPr>
          <a:xfrm>
            <a:off x="457200" y="2667000"/>
            <a:ext cx="8153400" cy="1524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1470025"/>
          </a:xfrm>
        </p:spPr>
        <p:txBody>
          <a:bodyPr>
            <a:normAutofit fontScale="90000"/>
          </a:bodyPr>
          <a:lstStyle/>
          <a:p>
            <a:r>
              <a:rPr lang="en-US" b="1" dirty="0" smtClean="0">
                <a:solidFill>
                  <a:schemeClr val="accent2">
                    <a:lumMod val="20000"/>
                    <a:lumOff val="80000"/>
                  </a:schemeClr>
                </a:solidFill>
              </a:rPr>
              <a:t>ICD-10-CM</a:t>
            </a:r>
            <a:r>
              <a:rPr lang="en-US" b="1" smtClean="0">
                <a:solidFill>
                  <a:schemeClr val="accent2">
                    <a:lumMod val="20000"/>
                    <a:lumOff val="80000"/>
                  </a:schemeClr>
                </a:solidFill>
              </a:rPr>
              <a:t/>
            </a:r>
            <a:br>
              <a:rPr lang="en-US" b="1" smtClean="0">
                <a:solidFill>
                  <a:schemeClr val="accent2">
                    <a:lumMod val="20000"/>
                    <a:lumOff val="80000"/>
                  </a:schemeClr>
                </a:solidFill>
              </a:rPr>
            </a:br>
            <a:r>
              <a:rPr lang="en-US" b="1" smtClean="0">
                <a:solidFill>
                  <a:schemeClr val="accent2">
                    <a:lumMod val="20000"/>
                    <a:lumOff val="80000"/>
                  </a:schemeClr>
                </a:solidFill>
              </a:rPr>
              <a:t>Chapter </a:t>
            </a:r>
            <a:r>
              <a:rPr lang="en-US" b="1">
                <a:solidFill>
                  <a:schemeClr val="accent2">
                    <a:lumMod val="20000"/>
                    <a:lumOff val="80000"/>
                  </a:schemeClr>
                </a:solidFill>
              </a:rPr>
              <a:t>Review 15-21</a:t>
            </a:r>
            <a:r>
              <a:rPr lang="en-US" b="1"/>
              <a:t/>
            </a:r>
            <a:br>
              <a:rPr lang="en-US" b="1"/>
            </a:br>
            <a:r>
              <a:rPr lang="en-US" b="1" smtClean="0">
                <a:solidFill>
                  <a:schemeClr val="accent2">
                    <a:lumMod val="20000"/>
                    <a:lumOff val="80000"/>
                  </a:schemeClr>
                </a:solidFill>
              </a:rPr>
              <a:t> </a:t>
            </a:r>
            <a:endParaRPr lang="en-US" b="1" dirty="0">
              <a:solidFill>
                <a:schemeClr val="accent2">
                  <a:lumMod val="20000"/>
                  <a:lumOff val="80000"/>
                </a:schemeClr>
              </a:solidFill>
            </a:endParaRPr>
          </a:p>
        </p:txBody>
      </p:sp>
    </p:spTree>
    <p:extLst>
      <p:ext uri="{BB962C8B-B14F-4D97-AF65-F5344CB8AC3E}">
        <p14:creationId xmlns:p14="http://schemas.microsoft.com/office/powerpoint/2010/main" xmlns="" val="520095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153024"/>
            <a:ext cx="8714342" cy="914400"/>
          </a:xfrm>
          <a:prstGeom prst="rect">
            <a:avLst/>
          </a:prstGeom>
          <a:noFill/>
          <a:ln w="57150">
            <a:solidFill>
              <a:srgbClr val="33CC3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O86.0 for the Infection of obstetric surgical wound, and B95.1 for Streptococcus, group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5153024"/>
            <a:ext cx="8714342" cy="91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 name="Content Placeholder 5"/>
          <p:cNvGraphicFramePr>
            <a:graphicFrameLocks noGrp="1"/>
          </p:cNvGraphicFramePr>
          <p:nvPr>
            <p:ph idx="1"/>
            <p:extLst>
              <p:ext uri="{D42A27DB-BD31-4B8C-83A1-F6EECF244321}">
                <p14:modId xmlns:p14="http://schemas.microsoft.com/office/powerpoint/2010/main" xmlns="" val="1173405723"/>
              </p:ext>
            </p:extLst>
          </p:nvPr>
        </p:nvGraphicFramePr>
        <p:xfrm>
          <a:off x="304800" y="914400"/>
          <a:ext cx="86106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457200" y="0"/>
            <a:ext cx="8229600" cy="1143000"/>
          </a:xfrm>
        </p:spPr>
        <p:txBody>
          <a:bodyPr/>
          <a:lstStyle/>
          <a:p>
            <a:r>
              <a:rPr lang="en-US" b="1" dirty="0" smtClean="0">
                <a:solidFill>
                  <a:schemeClr val="accent1">
                    <a:lumMod val="20000"/>
                    <a:lumOff val="80000"/>
                  </a:schemeClr>
                </a:solidFill>
              </a:rPr>
              <a:t>Answer/Rationale</a:t>
            </a:r>
            <a:endParaRPr lang="en-US" b="1" dirty="0">
              <a:solidFill>
                <a:schemeClr val="accent1">
                  <a:lumMod val="20000"/>
                  <a:lumOff val="80000"/>
                </a:schemeClr>
              </a:solidFill>
            </a:endParaRPr>
          </a:p>
        </p:txBody>
      </p:sp>
    </p:spTree>
    <p:extLst>
      <p:ext uri="{BB962C8B-B14F-4D97-AF65-F5344CB8AC3E}">
        <p14:creationId xmlns:p14="http://schemas.microsoft.com/office/powerpoint/2010/main" xmlns="" val="3545815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fetus or newborn” &#10;"/>
          <p:cNvSpPr/>
          <p:nvPr/>
        </p:nvSpPr>
        <p:spPr>
          <a:xfrm>
            <a:off x="4800600" y="3276600"/>
            <a:ext cx="4423968" cy="707886"/>
          </a:xfrm>
          <a:prstGeom prst="rect">
            <a:avLst/>
          </a:prstGeom>
        </p:spPr>
        <p:txBody>
          <a:bodyPr wrap="none">
            <a:spAutoFit/>
          </a:bodyPr>
          <a:lstStyle/>
          <a:p>
            <a:r>
              <a:rPr lang="en-US" sz="4000" b="1" dirty="0">
                <a:solidFill>
                  <a:schemeClr val="accent2">
                    <a:lumMod val="20000"/>
                    <a:lumOff val="80000"/>
                  </a:schemeClr>
                </a:solidFill>
              </a:rPr>
              <a:t>“fetus or newborn” </a:t>
            </a:r>
          </a:p>
        </p:txBody>
      </p:sp>
      <p:pic>
        <p:nvPicPr>
          <p:cNvPr id="3" name="Picture 2" descr="new born baby on delivery table"/>
          <p:cNvPicPr>
            <a:picLocks noChangeAspect="1"/>
          </p:cNvPicPr>
          <p:nvPr/>
        </p:nvPicPr>
        <p:blipFill rotWithShape="1">
          <a:blip r:embed="rId3" cstate="print">
            <a:extLst>
              <a:ext uri="{28A0092B-C50C-407E-A947-70E740481C1C}">
                <a14:useLocalDpi xmlns:a14="http://schemas.microsoft.com/office/drawing/2010/main" xmlns="" val="0"/>
              </a:ext>
            </a:extLst>
          </a:blip>
          <a:srcRect l="3129" t="-1415" r="42016" b="650"/>
          <a:stretch/>
        </p:blipFill>
        <p:spPr>
          <a:xfrm>
            <a:off x="0" y="1402081"/>
            <a:ext cx="4453010" cy="5455919"/>
          </a:xfrm>
          <a:prstGeom prst="rect">
            <a:avLst/>
          </a:prstGeom>
          <a:ln>
            <a:noFill/>
          </a:ln>
          <a:effectLst>
            <a:outerShdw blurRad="292100" dist="139700" dir="2700000" algn="tl" rotWithShape="0">
              <a:srgbClr val="333333">
                <a:alpha val="65000"/>
              </a:srgbClr>
            </a:outerShdw>
          </a:effectLst>
        </p:spPr>
      </p:pic>
      <p:sp>
        <p:nvSpPr>
          <p:cNvPr id="9" name="Rectangle 8" descr="&quot; &quot;"/>
          <p:cNvSpPr/>
          <p:nvPr/>
        </p:nvSpPr>
        <p:spPr>
          <a:xfrm>
            <a:off x="4453010" y="1465997"/>
            <a:ext cx="262011" cy="5410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0" name="Rectangle 9" descr="&quot; &quot;"/>
          <p:cNvSpPr/>
          <p:nvPr/>
        </p:nvSpPr>
        <p:spPr>
          <a:xfrm>
            <a:off x="0" y="1402081"/>
            <a:ext cx="9144000" cy="45719"/>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 name="Title 1" descr="Chapter 16: Certain Conditions Originating in the Perinatal Period (P00-P96) "/>
          <p:cNvSpPr>
            <a:spLocks noGrp="1"/>
          </p:cNvSpPr>
          <p:nvPr>
            <p:ph type="title"/>
          </p:nvPr>
        </p:nvSpPr>
        <p:spPr>
          <a:xfrm>
            <a:off x="76200" y="152400"/>
            <a:ext cx="9144000" cy="1143000"/>
          </a:xfrm>
        </p:spPr>
        <p:txBody>
          <a:bodyPr>
            <a:noAutofit/>
          </a:bodyPr>
          <a:lstStyle/>
          <a:p>
            <a:pPr algn="l"/>
            <a:r>
              <a:rPr lang="en-US" sz="3600" b="1" dirty="0" smtClean="0">
                <a:solidFill>
                  <a:schemeClr val="accent2">
                    <a:lumMod val="20000"/>
                    <a:lumOff val="80000"/>
                  </a:schemeClr>
                </a:solidFill>
              </a:rPr>
              <a:t>Chapter 16: Certain Conditions </a:t>
            </a:r>
            <a:br>
              <a:rPr lang="en-US" sz="3600" b="1" dirty="0" smtClean="0">
                <a:solidFill>
                  <a:schemeClr val="accent2">
                    <a:lumMod val="20000"/>
                    <a:lumOff val="80000"/>
                  </a:schemeClr>
                </a:solidFill>
              </a:rPr>
            </a:br>
            <a:r>
              <a:rPr lang="en-US" sz="3600" b="1" dirty="0" smtClean="0">
                <a:solidFill>
                  <a:schemeClr val="accent2">
                    <a:lumMod val="20000"/>
                    <a:lumOff val="80000"/>
                  </a:schemeClr>
                </a:solidFill>
              </a:rPr>
              <a:t>Originating in the Perinatal Period (P00-P96) </a:t>
            </a:r>
            <a:endParaRPr lang="en-US" sz="3600" b="1" dirty="0">
              <a:solidFill>
                <a:schemeClr val="accent2">
                  <a:lumMod val="20000"/>
                  <a:lumOff val="80000"/>
                </a:schemeClr>
              </a:solidFill>
            </a:endParaRPr>
          </a:p>
        </p:txBody>
      </p:sp>
    </p:spTree>
    <p:extLst>
      <p:ext uri="{BB962C8B-B14F-4D97-AF65-F5344CB8AC3E}">
        <p14:creationId xmlns:p14="http://schemas.microsoft.com/office/powerpoint/2010/main" xmlns="" val="2328645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What is the correct diagnosis code(s)?&#10;"/>
          <p:cNvSpPr/>
          <p:nvPr/>
        </p:nvSpPr>
        <p:spPr>
          <a:xfrm>
            <a:off x="13647" y="5747266"/>
            <a:ext cx="9130353" cy="1213092"/>
          </a:xfrm>
          <a:prstGeom prst="rect">
            <a:avLst/>
          </a:prstGeom>
          <a:solidFill>
            <a:srgbClr val="33CC33"/>
          </a:solidFill>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sz="4000" b="1" dirty="0"/>
              <a:t>What is the correct diagnosis code(s)?</a:t>
            </a:r>
          </a:p>
        </p:txBody>
      </p:sp>
      <p:sp>
        <p:nvSpPr>
          <p:cNvPr id="5" name="Rectangle 4" descr="AHIMA ICD-10-CM Coder Training Manual, page 136&#10;"/>
          <p:cNvSpPr/>
          <p:nvPr/>
        </p:nvSpPr>
        <p:spPr>
          <a:xfrm>
            <a:off x="4578823" y="4916269"/>
            <a:ext cx="4572000" cy="646331"/>
          </a:xfrm>
          <a:prstGeom prst="rect">
            <a:avLst/>
          </a:prstGeom>
        </p:spPr>
        <p:txBody>
          <a:bodyPr>
            <a:spAutoFit/>
          </a:bodyPr>
          <a:lstStyle/>
          <a:p>
            <a:pPr algn="ctr"/>
            <a:r>
              <a:rPr lang="en-US" b="1" dirty="0"/>
              <a:t>AHIMA ICD-10-CM Coder Training Manual, page 136</a:t>
            </a:r>
          </a:p>
        </p:txBody>
      </p:sp>
      <p:pic>
        <p:nvPicPr>
          <p:cNvPr id="6" name="Picture 5" descr="newborn under UV bilirubin light"/>
          <p:cNvPicPr>
            <a:picLocks noChangeAspect="1"/>
          </p:cNvPicPr>
          <p:nvPr/>
        </p:nvPicPr>
        <p:blipFill rotWithShape="1">
          <a:blip r:embed="rId3" cstate="print">
            <a:extLst>
              <a:ext uri="{28A0092B-C50C-407E-A947-70E740481C1C}">
                <a14:useLocalDpi xmlns:a14="http://schemas.microsoft.com/office/drawing/2010/main" xmlns="" val="0"/>
              </a:ext>
            </a:extLst>
          </a:blip>
          <a:srcRect r="12423"/>
          <a:stretch/>
        </p:blipFill>
        <p:spPr>
          <a:xfrm>
            <a:off x="4627745" y="1248412"/>
            <a:ext cx="4363855" cy="3323587"/>
          </a:xfrm>
          <a:prstGeom prst="rect">
            <a:avLst/>
          </a:prstGeom>
        </p:spPr>
      </p:pic>
      <p:sp>
        <p:nvSpPr>
          <p:cNvPr id="4" name="Rectangle 3" descr="&quot; &quot;"/>
          <p:cNvSpPr/>
          <p:nvPr/>
        </p:nvSpPr>
        <p:spPr>
          <a:xfrm>
            <a:off x="4616860" y="1248413"/>
            <a:ext cx="4374740" cy="3323587"/>
          </a:xfrm>
          <a:prstGeom prst="rect">
            <a:avLst/>
          </a:prstGeom>
          <a:noFill/>
          <a:ln w="76200">
            <a:solidFill>
              <a:srgbClr val="33CC3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Full-term newborn delivered 4 days ago and was discharged with no problems.  After going home she was noticed to be somewhat jaundiced, and her mother brought her to the pediatrician's office.  She was diagnosed with hyperbilirubinemia and will have phototherapy provided at home.  &#10;"/>
          <p:cNvSpPr/>
          <p:nvPr/>
        </p:nvSpPr>
        <p:spPr>
          <a:xfrm>
            <a:off x="188793" y="457200"/>
            <a:ext cx="4419600" cy="5262979"/>
          </a:xfrm>
          <a:prstGeom prst="rect">
            <a:avLst/>
          </a:prstGeom>
        </p:spPr>
        <p:txBody>
          <a:bodyPr wrap="square">
            <a:spAutoFit/>
          </a:bodyPr>
          <a:lstStyle/>
          <a:p>
            <a:pPr lvl="0"/>
            <a:r>
              <a:rPr lang="en-US" sz="2800" dirty="0"/>
              <a:t>Full-term newborn delivered 4 days ago and was discharged with no problems.  After going home she was noticed to be somewhat jaundiced, and her mother brought her to the pediatrician's office.  She was diagnosed with </a:t>
            </a:r>
            <a:r>
              <a:rPr lang="en-US" sz="2800" b="1" u="sng" dirty="0">
                <a:solidFill>
                  <a:schemeClr val="accent1">
                    <a:lumMod val="60000"/>
                    <a:lumOff val="40000"/>
                  </a:schemeClr>
                </a:solidFill>
              </a:rPr>
              <a:t>hyperbilirubinemia</a:t>
            </a:r>
            <a:r>
              <a:rPr lang="en-US" sz="2800" dirty="0"/>
              <a:t> and will have phototherapy provided at home.  </a:t>
            </a:r>
          </a:p>
        </p:txBody>
      </p:sp>
      <p:sp>
        <p:nvSpPr>
          <p:cNvPr id="2" name="Title 1"/>
          <p:cNvSpPr>
            <a:spLocks noGrp="1"/>
          </p:cNvSpPr>
          <p:nvPr>
            <p:ph type="title"/>
          </p:nvPr>
        </p:nvSpPr>
        <p:spPr>
          <a:xfrm>
            <a:off x="4565177" y="529209"/>
            <a:ext cx="4578823" cy="689633"/>
          </a:xfrm>
        </p:spPr>
        <p:txBody>
          <a:bodyPr>
            <a:normAutofit/>
          </a:bodyPr>
          <a:lstStyle/>
          <a:p>
            <a:r>
              <a:rPr lang="en-US" sz="3600" b="1" dirty="0" smtClean="0">
                <a:solidFill>
                  <a:schemeClr val="accent1">
                    <a:lumMod val="20000"/>
                    <a:lumOff val="80000"/>
                  </a:schemeClr>
                </a:solidFill>
              </a:rPr>
              <a:t>Coding Case 1.120</a:t>
            </a:r>
            <a:endParaRPr lang="en-US" sz="3600" b="1" dirty="0">
              <a:solidFill>
                <a:schemeClr val="accent1">
                  <a:lumMod val="20000"/>
                  <a:lumOff val="80000"/>
                </a:schemeClr>
              </a:solidFill>
            </a:endParaRPr>
          </a:p>
        </p:txBody>
      </p:sp>
    </p:spTree>
    <p:extLst>
      <p:ext uri="{BB962C8B-B14F-4D97-AF65-F5344CB8AC3E}">
        <p14:creationId xmlns:p14="http://schemas.microsoft.com/office/powerpoint/2010/main" xmlns="" val="3262165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138707551"/>
              </p:ext>
            </p:extLst>
          </p:nvPr>
        </p:nvGraphicFramePr>
        <p:xfrm>
          <a:off x="228600" y="1676400"/>
          <a:ext cx="8763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normAutofit/>
          </a:bodyPr>
          <a:lstStyle/>
          <a:p>
            <a:r>
              <a:rPr lang="en-US" sz="5400" b="1" dirty="0" smtClean="0">
                <a:solidFill>
                  <a:schemeClr val="accent1">
                    <a:lumMod val="20000"/>
                    <a:lumOff val="80000"/>
                  </a:schemeClr>
                </a:solidFill>
              </a:rPr>
              <a:t>Answer/Rationale</a:t>
            </a:r>
            <a:endParaRPr lang="en-US" sz="5400" b="1" dirty="0">
              <a:solidFill>
                <a:schemeClr val="accent1">
                  <a:lumMod val="20000"/>
                  <a:lumOff val="80000"/>
                </a:schemeClr>
              </a:solidFill>
            </a:endParaRPr>
          </a:p>
        </p:txBody>
      </p:sp>
    </p:spTree>
    <p:extLst>
      <p:ext uri="{BB962C8B-B14F-4D97-AF65-F5344CB8AC3E}">
        <p14:creationId xmlns:p14="http://schemas.microsoft.com/office/powerpoint/2010/main" xmlns="" val="3545815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604988993"/>
              </p:ext>
            </p:extLst>
          </p:nvPr>
        </p:nvGraphicFramePr>
        <p:xfrm>
          <a:off x="381000" y="1676400"/>
          <a:ext cx="8382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6200" y="-304800"/>
            <a:ext cx="9067800" cy="1858962"/>
          </a:xfrm>
        </p:spPr>
        <p:txBody>
          <a:bodyPr>
            <a:normAutofit/>
          </a:bodyPr>
          <a:lstStyle/>
          <a:p>
            <a:pPr algn="l"/>
            <a:r>
              <a:rPr lang="en-US" sz="3100" b="1" dirty="0">
                <a:solidFill>
                  <a:schemeClr val="accent2">
                    <a:lumMod val="20000"/>
                    <a:lumOff val="80000"/>
                  </a:schemeClr>
                </a:solidFill>
              </a:rPr>
              <a:t>Chapter 17: Congenital </a:t>
            </a:r>
            <a:r>
              <a:rPr lang="en-US" sz="3100" b="1" dirty="0" smtClean="0">
                <a:solidFill>
                  <a:schemeClr val="accent2">
                    <a:lumMod val="20000"/>
                    <a:lumOff val="80000"/>
                  </a:schemeClr>
                </a:solidFill>
              </a:rPr>
              <a:t>Malformations, Deformations &amp; Chromosomal </a:t>
            </a:r>
            <a:r>
              <a:rPr lang="en-US" sz="3100" b="1" dirty="0">
                <a:solidFill>
                  <a:schemeClr val="accent2">
                    <a:lumMod val="20000"/>
                    <a:lumOff val="80000"/>
                  </a:schemeClr>
                </a:solidFill>
              </a:rPr>
              <a:t>A</a:t>
            </a:r>
            <a:r>
              <a:rPr lang="en-US" sz="3100" b="1" dirty="0" smtClean="0">
                <a:solidFill>
                  <a:schemeClr val="accent2">
                    <a:lumMod val="20000"/>
                    <a:lumOff val="80000"/>
                  </a:schemeClr>
                </a:solidFill>
              </a:rPr>
              <a:t>bnormalities </a:t>
            </a:r>
            <a:r>
              <a:rPr lang="en-US" sz="3100" b="1" dirty="0">
                <a:solidFill>
                  <a:schemeClr val="accent2">
                    <a:lumMod val="20000"/>
                    <a:lumOff val="80000"/>
                  </a:schemeClr>
                </a:solidFill>
              </a:rPr>
              <a:t>(Q00-Q99)</a:t>
            </a:r>
          </a:p>
        </p:txBody>
      </p:sp>
    </p:spTree>
    <p:extLst>
      <p:ext uri="{BB962C8B-B14F-4D97-AF65-F5344CB8AC3E}">
        <p14:creationId xmlns:p14="http://schemas.microsoft.com/office/powerpoint/2010/main" xmlns="" val="1826623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HIMA ICD-10-CM Coder Training Manual, page 139&#10;"/>
          <p:cNvSpPr/>
          <p:nvPr/>
        </p:nvSpPr>
        <p:spPr>
          <a:xfrm>
            <a:off x="3505200" y="6488668"/>
            <a:ext cx="5638800" cy="369332"/>
          </a:xfrm>
          <a:prstGeom prst="rect">
            <a:avLst/>
          </a:prstGeom>
        </p:spPr>
        <p:txBody>
          <a:bodyPr wrap="square">
            <a:spAutoFit/>
          </a:bodyPr>
          <a:lstStyle/>
          <a:p>
            <a:pPr algn="r"/>
            <a:r>
              <a:rPr lang="en-US" b="1" dirty="0"/>
              <a:t>AHIMA ICD-10-CM Coder Training Manual, page </a:t>
            </a:r>
            <a:r>
              <a:rPr lang="en-US" b="1" dirty="0" smtClean="0"/>
              <a:t>139</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966302491"/>
              </p:ext>
            </p:extLst>
          </p:nvPr>
        </p:nvGraphicFramePr>
        <p:xfrm>
          <a:off x="609600" y="990600"/>
          <a:ext cx="8001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normAutofit/>
          </a:bodyPr>
          <a:lstStyle/>
          <a:p>
            <a:r>
              <a:rPr lang="en-US" sz="4800" b="1" dirty="0">
                <a:solidFill>
                  <a:schemeClr val="accent1">
                    <a:lumMod val="20000"/>
                    <a:lumOff val="80000"/>
                  </a:schemeClr>
                </a:solidFill>
              </a:rPr>
              <a:t>Coding Case 1.124</a:t>
            </a:r>
          </a:p>
        </p:txBody>
      </p:sp>
    </p:spTree>
    <p:extLst>
      <p:ext uri="{BB962C8B-B14F-4D97-AF65-F5344CB8AC3E}">
        <p14:creationId xmlns:p14="http://schemas.microsoft.com/office/powerpoint/2010/main" xmlns="" val="3545815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diagrams of cleft lips"/>
          <p:cNvPicPr>
            <a:picLocks noChangeAspect="1"/>
          </p:cNvPicPr>
          <p:nvPr/>
        </p:nvPicPr>
        <p:blipFill rotWithShape="1">
          <a:blip r:embed="rId3" cstate="print">
            <a:extLst>
              <a:ext uri="{28A0092B-C50C-407E-A947-70E740481C1C}">
                <a14:useLocalDpi xmlns:a14="http://schemas.microsoft.com/office/drawing/2010/main" xmlns="" val="0"/>
              </a:ext>
            </a:extLst>
          </a:blip>
          <a:srcRect b="6374"/>
          <a:stretch/>
        </p:blipFill>
        <p:spPr>
          <a:xfrm>
            <a:off x="250804" y="142047"/>
            <a:ext cx="8740796" cy="6715953"/>
          </a:xfrm>
          <a:prstGeom prst="rect">
            <a:avLst/>
          </a:prstGeom>
        </p:spPr>
      </p:pic>
      <p:sp>
        <p:nvSpPr>
          <p:cNvPr id="5" name="Rectangle 4" descr="&quot; &quot;"/>
          <p:cNvSpPr/>
          <p:nvPr/>
        </p:nvSpPr>
        <p:spPr>
          <a:xfrm>
            <a:off x="4114800" y="2971800"/>
            <a:ext cx="15240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descr="Q37.4 – Cleft hard and soft palate with bilateral cleft lip"/>
          <p:cNvSpPr>
            <a:spLocks noGrp="1"/>
          </p:cNvSpPr>
          <p:nvPr>
            <p:ph type="title"/>
          </p:nvPr>
        </p:nvSpPr>
        <p:spPr>
          <a:xfrm>
            <a:off x="0" y="2895600"/>
            <a:ext cx="9144000" cy="1143000"/>
          </a:xfrm>
        </p:spPr>
        <p:txBody>
          <a:bodyPr>
            <a:normAutofit fontScale="90000"/>
          </a:bodyPr>
          <a:lstStyle/>
          <a:p>
            <a:pPr lvl="0"/>
            <a:r>
              <a:rPr lang="en-US" b="1" dirty="0">
                <a:solidFill>
                  <a:srgbClr val="33CC33"/>
                </a:solidFill>
              </a:rPr>
              <a:t>Q37.4 – Cleft hard and soft palate with bilateral cleft lip</a:t>
            </a:r>
          </a:p>
        </p:txBody>
      </p:sp>
    </p:spTree>
    <p:extLst>
      <p:ext uri="{BB962C8B-B14F-4D97-AF65-F5344CB8AC3E}">
        <p14:creationId xmlns:p14="http://schemas.microsoft.com/office/powerpoint/2010/main" xmlns="" val="3262165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97654464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70461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945255949"/>
              </p:ext>
            </p:extLst>
          </p:nvPr>
        </p:nvGraphicFramePr>
        <p:xfrm>
          <a:off x="0" y="0"/>
          <a:ext cx="8991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descr="More Changes!&#10;"/>
          <p:cNvSpPr txBox="1">
            <a:spLocks/>
          </p:cNvSpPr>
          <p:nvPr/>
        </p:nvSpPr>
        <p:spPr>
          <a:xfrm>
            <a:off x="0" y="0"/>
            <a:ext cx="91440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accent2">
                    <a:lumMod val="20000"/>
                    <a:lumOff val="80000"/>
                  </a:schemeClr>
                </a:solidFill>
              </a:rPr>
              <a:t>More Changes!</a:t>
            </a:r>
            <a:endParaRPr lang="en-US" sz="4800" b="1" dirty="0">
              <a:solidFill>
                <a:schemeClr val="accent2">
                  <a:lumMod val="20000"/>
                  <a:lumOff val="80000"/>
                </a:schemeClr>
              </a:solidFill>
            </a:endParaRPr>
          </a:p>
        </p:txBody>
      </p:sp>
    </p:spTree>
    <p:extLst>
      <p:ext uri="{BB962C8B-B14F-4D97-AF65-F5344CB8AC3E}">
        <p14:creationId xmlns:p14="http://schemas.microsoft.com/office/powerpoint/2010/main" xmlns="" val="2474879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gnifying glass"/>
          <p:cNvPicPr>
            <a:picLocks noChangeAspect="1"/>
          </p:cNvPicPr>
          <p:nvPr/>
        </p:nvPicPr>
        <p:blipFill>
          <a:blip r:embed="rId3" cstate="print">
            <a:extLst>
              <a:ext uri="{BEBA8EAE-BF5A-486C-A8C5-ECC9F3942E4B}">
                <a14:imgProps xmlns:a14="http://schemas.microsoft.com/office/drawing/2010/main" xmlns="">
                  <a14:imgLayer r:embed="rId4">
                    <a14:imgEffect>
                      <a14:backgroundRemoval t="625" b="97500" l="3918" r="98119"/>
                    </a14:imgEffect>
                  </a14:imgLayer>
                </a14:imgProps>
              </a:ext>
              <a:ext uri="{28A0092B-C50C-407E-A947-70E740481C1C}">
                <a14:useLocalDpi xmlns:a14="http://schemas.microsoft.com/office/drawing/2010/main" xmlns="" val="0"/>
              </a:ext>
            </a:extLst>
          </a:blip>
          <a:stretch>
            <a:fillRect/>
          </a:stretch>
        </p:blipFill>
        <p:spPr>
          <a:xfrm>
            <a:off x="3640394" y="1413103"/>
            <a:ext cx="5579806" cy="5597297"/>
          </a:xfrm>
          <a:prstGeom prst="rect">
            <a:avLst/>
          </a:prstGeom>
          <a:ln>
            <a:noFill/>
          </a:ln>
          <a:effectLst>
            <a:outerShdw blurRad="292100" dist="139700" dir="2700000" algn="tl" rotWithShape="0">
              <a:srgbClr val="333333">
                <a:alpha val="65000"/>
              </a:srgbClr>
            </a:outerShdw>
          </a:effectLst>
        </p:spPr>
      </p:pic>
      <p:sp>
        <p:nvSpPr>
          <p:cNvPr id="8" name="Rectangle 7" descr="Coma scale&#10;"/>
          <p:cNvSpPr/>
          <p:nvPr/>
        </p:nvSpPr>
        <p:spPr>
          <a:xfrm>
            <a:off x="152400" y="2480608"/>
            <a:ext cx="3766095" cy="1015663"/>
          </a:xfrm>
          <a:prstGeom prst="rect">
            <a:avLst/>
          </a:prstGeom>
          <a:noFill/>
        </p:spPr>
        <p:txBody>
          <a:bodyPr wrap="none" lIns="91440" tIns="45720" rIns="91440" bIns="45720">
            <a:spAutoFit/>
          </a:bodyPr>
          <a:lstStyle/>
          <a:p>
            <a:pPr algn="ctr"/>
            <a:r>
              <a:rPr lang="en-US" sz="6000" b="1" dirty="0" smtClean="0">
                <a:solidFill>
                  <a:schemeClr val="accent2">
                    <a:lumMod val="20000"/>
                    <a:lumOff val="80000"/>
                  </a:schemeClr>
                </a:solidFill>
                <a:effectLst>
                  <a:outerShdw blurRad="38100" dist="38100" dir="2700000" algn="tl">
                    <a:srgbClr val="000000">
                      <a:alpha val="43137"/>
                    </a:srgbClr>
                  </a:outerShdw>
                </a:effectLst>
              </a:rPr>
              <a:t>Coma scale</a:t>
            </a:r>
          </a:p>
        </p:txBody>
      </p:sp>
      <p:cxnSp>
        <p:nvCxnSpPr>
          <p:cNvPr id="6" name="Straight Connector 5" descr="&quot; &quot;"/>
          <p:cNvCxnSpPr/>
          <p:nvPr/>
        </p:nvCxnSpPr>
        <p:spPr>
          <a:xfrm>
            <a:off x="0" y="1447800"/>
            <a:ext cx="9144000" cy="0"/>
          </a:xfrm>
          <a:prstGeom prst="line">
            <a:avLst/>
          </a:prstGeom>
          <a:ln w="57150" cap="rnd"/>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cxnSp>
      <p:sp>
        <p:nvSpPr>
          <p:cNvPr id="7" name="Title 1" descr="More Changes!&#10;"/>
          <p:cNvSpPr txBox="1">
            <a:spLocks/>
          </p:cNvSpPr>
          <p:nvPr/>
        </p:nvSpPr>
        <p:spPr>
          <a:xfrm>
            <a:off x="0" y="228600"/>
            <a:ext cx="91440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accent2">
                    <a:lumMod val="20000"/>
                    <a:lumOff val="80000"/>
                  </a:schemeClr>
                </a:solidFill>
              </a:rPr>
              <a:t>More Changes!</a:t>
            </a:r>
            <a:endParaRPr lang="en-US" sz="4800" b="1" dirty="0">
              <a:solidFill>
                <a:schemeClr val="accent2">
                  <a:lumMod val="20000"/>
                  <a:lumOff val="80000"/>
                </a:schemeClr>
              </a:solidFill>
            </a:endParaRPr>
          </a:p>
        </p:txBody>
      </p:sp>
    </p:spTree>
    <p:extLst>
      <p:ext uri="{BB962C8B-B14F-4D97-AF65-F5344CB8AC3E}">
        <p14:creationId xmlns:p14="http://schemas.microsoft.com/office/powerpoint/2010/main" xmlns="" val="1586939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4000" dirty="0" smtClean="0"/>
              <a:t>The first character of an ICD-10-CM code is:</a:t>
            </a:r>
          </a:p>
          <a:p>
            <a:pPr marL="1314450" lvl="2" indent="-514350">
              <a:buFont typeface="+mj-lt"/>
              <a:buAutoNum type="alphaUcPeriod"/>
            </a:pPr>
            <a:r>
              <a:rPr lang="en-US" sz="3600" dirty="0" smtClean="0"/>
              <a:t>Always a number</a:t>
            </a:r>
          </a:p>
          <a:p>
            <a:pPr marL="1314450" lvl="2" indent="-514350">
              <a:buFont typeface="+mj-lt"/>
              <a:buAutoNum type="alphaUcPeriod"/>
            </a:pPr>
            <a:r>
              <a:rPr lang="en-US" sz="3600" dirty="0" smtClean="0"/>
              <a:t>Always a letter</a:t>
            </a:r>
          </a:p>
          <a:p>
            <a:pPr marL="1314450" lvl="2" indent="-514350">
              <a:buFont typeface="+mj-lt"/>
              <a:buAutoNum type="alphaUcPeriod"/>
            </a:pPr>
            <a:r>
              <a:rPr lang="en-US" sz="3600" dirty="0" smtClean="0"/>
              <a:t>Either a letter or a number</a:t>
            </a:r>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15893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4294967295"/>
            <p:extLst>
              <p:ext uri="{D42A27DB-BD31-4B8C-83A1-F6EECF244321}">
                <p14:modId xmlns:p14="http://schemas.microsoft.com/office/powerpoint/2010/main" xmlns="" val="2284051600"/>
              </p:ext>
            </p:extLst>
          </p:nvPr>
        </p:nvGraphicFramePr>
        <p:xfrm>
          <a:off x="4419600" y="1371600"/>
          <a:ext cx="441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sz="half" idx="4294967295"/>
            <p:extLst>
              <p:ext uri="{D42A27DB-BD31-4B8C-83A1-F6EECF244321}">
                <p14:modId xmlns:p14="http://schemas.microsoft.com/office/powerpoint/2010/main" xmlns="" val="3817257582"/>
              </p:ext>
            </p:extLst>
          </p:nvPr>
        </p:nvGraphicFramePr>
        <p:xfrm>
          <a:off x="0" y="1295400"/>
          <a:ext cx="4267200" cy="533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3"/>
          <p:cNvSpPr>
            <a:spLocks noGrp="1"/>
          </p:cNvSpPr>
          <p:nvPr>
            <p:ph type="title"/>
          </p:nvPr>
        </p:nvSpPr>
        <p:spPr>
          <a:xfrm>
            <a:off x="0" y="0"/>
            <a:ext cx="9144000" cy="1143000"/>
          </a:xfrm>
        </p:spPr>
        <p:txBody>
          <a:bodyPr/>
          <a:lstStyle/>
          <a:p>
            <a:r>
              <a:rPr lang="en-US" b="1" spc="150" dirty="0">
                <a:ln w="11430"/>
                <a:solidFill>
                  <a:schemeClr val="accent2">
                    <a:lumMod val="20000"/>
                    <a:lumOff val="80000"/>
                  </a:schemeClr>
                </a:solidFill>
              </a:rPr>
              <a:t>Glasgow Coma Scale </a:t>
            </a:r>
            <a:endParaRPr lang="en-US" dirty="0">
              <a:solidFill>
                <a:schemeClr val="accent2">
                  <a:lumMod val="20000"/>
                  <a:lumOff val="80000"/>
                </a:schemeClr>
              </a:solidFill>
            </a:endParaRPr>
          </a:p>
        </p:txBody>
      </p:sp>
    </p:spTree>
    <p:extLst>
      <p:ext uri="{BB962C8B-B14F-4D97-AF65-F5344CB8AC3E}">
        <p14:creationId xmlns:p14="http://schemas.microsoft.com/office/powerpoint/2010/main" xmlns="" val="2479519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AHIMA ICD-10-CM Coder Training Manual, page 141&#10;"/>
          <p:cNvSpPr txBox="1"/>
          <p:nvPr/>
        </p:nvSpPr>
        <p:spPr>
          <a:xfrm>
            <a:off x="2514600" y="6519446"/>
            <a:ext cx="6553200" cy="338554"/>
          </a:xfrm>
          <a:prstGeom prst="rect">
            <a:avLst/>
          </a:prstGeom>
          <a:noFill/>
        </p:spPr>
        <p:txBody>
          <a:bodyPr wrap="square" rtlCol="0">
            <a:spAutoFit/>
          </a:bodyPr>
          <a:lstStyle/>
          <a:p>
            <a:pPr algn="r"/>
            <a:r>
              <a:rPr lang="en-US" sz="1600" b="1" dirty="0"/>
              <a:t>AHIMA </a:t>
            </a:r>
            <a:r>
              <a:rPr lang="en-US" sz="1600" b="1" dirty="0" smtClean="0"/>
              <a:t>ICD-10-CM Coder Training Manual, </a:t>
            </a:r>
            <a:r>
              <a:rPr lang="en-US" sz="1600" b="1" dirty="0"/>
              <a:t>page </a:t>
            </a:r>
            <a:r>
              <a:rPr lang="en-US" sz="1600" b="1" dirty="0" smtClean="0"/>
              <a:t>141</a:t>
            </a:r>
            <a:endParaRPr lang="en-US" sz="1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192774277"/>
              </p:ext>
            </p:extLst>
          </p:nvPr>
        </p:nvGraphicFramePr>
        <p:xfrm>
          <a:off x="114300" y="1981200"/>
          <a:ext cx="8915400" cy="453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descr="&quot; &quot;"/>
          <p:cNvSpPr>
            <a:spLocks noGrp="1"/>
          </p:cNvSpPr>
          <p:nvPr>
            <p:ph type="title"/>
          </p:nvPr>
        </p:nvSpPr>
        <p:spPr>
          <a:xfrm>
            <a:off x="152400" y="228600"/>
            <a:ext cx="8991600" cy="1524000"/>
          </a:xfrm>
        </p:spPr>
        <p:txBody>
          <a:bodyPr>
            <a:noAutofit/>
          </a:bodyPr>
          <a:lstStyle/>
          <a:p>
            <a:pPr algn="l"/>
            <a:r>
              <a:rPr lang="en-US" sz="2600" b="1" dirty="0" smtClean="0"/>
              <a:t/>
            </a:r>
            <a:br>
              <a:rPr lang="en-US" sz="2600" b="1" dirty="0" smtClean="0"/>
            </a:br>
            <a:r>
              <a:rPr lang="en-US" sz="2600" i="1" dirty="0" smtClean="0"/>
              <a:t>Coma scale codes when the following is documented by the EMT: Eyes do not open, no verbal response, no motor response.  On day 2 of admission, the neurologist documented eyes open to sound, verbal response produced inappropriate words, and motor response with flexion withdrawal.</a:t>
            </a:r>
            <a:br>
              <a:rPr lang="en-US" sz="2600" i="1" dirty="0" smtClean="0"/>
            </a:br>
            <a:endParaRPr lang="en-US" sz="2600" b="1" dirty="0"/>
          </a:p>
        </p:txBody>
      </p:sp>
    </p:spTree>
    <p:extLst>
      <p:ext uri="{BB962C8B-B14F-4D97-AF65-F5344CB8AC3E}">
        <p14:creationId xmlns:p14="http://schemas.microsoft.com/office/powerpoint/2010/main" xmlns="" val="2744308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marL="0" indent="0">
              <a:buNone/>
            </a:pPr>
            <a:r>
              <a:rPr lang="en-US" sz="4000" dirty="0" smtClean="0"/>
              <a:t>In ICD-10-CM, what does the final character represent for most codes from Chapter 15: </a:t>
            </a:r>
            <a:r>
              <a:rPr lang="en-US" sz="4000" dirty="0"/>
              <a:t>Pregnancy, Childbirth, </a:t>
            </a:r>
            <a:r>
              <a:rPr lang="en-US" sz="4000" dirty="0" smtClean="0"/>
              <a:t>and </a:t>
            </a:r>
            <a:r>
              <a:rPr lang="en-US" sz="4000" dirty="0"/>
              <a:t>the </a:t>
            </a:r>
            <a:r>
              <a:rPr lang="en-US" sz="4000" dirty="0" smtClean="0"/>
              <a:t>Puerperium?</a:t>
            </a:r>
          </a:p>
          <a:p>
            <a:pPr marL="1314450" lvl="2" indent="-514350">
              <a:buFont typeface="+mj-lt"/>
              <a:buAutoNum type="alphaUcPeriod"/>
            </a:pPr>
            <a:r>
              <a:rPr lang="en-US" sz="3600" dirty="0" smtClean="0"/>
              <a:t>Episode of care</a:t>
            </a:r>
          </a:p>
          <a:p>
            <a:pPr marL="1314450" lvl="2" indent="-514350">
              <a:buFont typeface="+mj-lt"/>
              <a:buAutoNum type="alphaUcPeriod"/>
            </a:pPr>
            <a:r>
              <a:rPr lang="en-US" sz="3600" dirty="0" smtClean="0"/>
              <a:t>Trimester</a:t>
            </a:r>
          </a:p>
          <a:p>
            <a:pPr marL="1314450" lvl="2" indent="-514350">
              <a:buFont typeface="+mj-lt"/>
              <a:buAutoNum type="alphaUcPeriod"/>
            </a:pPr>
            <a:r>
              <a:rPr lang="en-US" sz="3600" dirty="0" smtClean="0"/>
              <a:t>Number of previous pregnancies</a:t>
            </a:r>
          </a:p>
          <a:p>
            <a:pPr marL="1314450" lvl="2" indent="-514350">
              <a:buFont typeface="+mj-lt"/>
              <a:buAutoNum type="alphaUcPeriod"/>
            </a:pPr>
            <a:r>
              <a:rPr lang="en-US" sz="3600" dirty="0" smtClean="0"/>
              <a:t>None of the above</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68984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What is the correct diagnosis code(s)?&#10;"/>
          <p:cNvSpPr/>
          <p:nvPr/>
        </p:nvSpPr>
        <p:spPr>
          <a:xfrm>
            <a:off x="-1" y="6248400"/>
            <a:ext cx="9144001" cy="609600"/>
          </a:xfrm>
          <a:prstGeom prst="rect">
            <a:avLst/>
          </a:prstGeom>
          <a:solidFill>
            <a:srgbClr val="33CC33"/>
          </a:solidFill>
        </p:spPr>
        <p:style>
          <a:lnRef idx="0">
            <a:schemeClr val="accent1"/>
          </a:lnRef>
          <a:fillRef idx="3">
            <a:schemeClr val="accent1"/>
          </a:fillRef>
          <a:effectRef idx="3">
            <a:schemeClr val="accent1"/>
          </a:effectRef>
          <a:fontRef idx="minor">
            <a:schemeClr val="lt1"/>
          </a:fontRef>
        </p:style>
        <p:txBody>
          <a:bodyPr rtlCol="0" anchor="ctr"/>
          <a:lstStyle/>
          <a:p>
            <a:pPr lvl="0" algn="ctr">
              <a:defRPr/>
            </a:pPr>
            <a:r>
              <a:rPr lang="en-US" sz="3200" b="1" dirty="0"/>
              <a:t>What is the correct diagnosis code(s</a:t>
            </a:r>
            <a:r>
              <a:rPr lang="en-US" sz="3200" b="1" dirty="0" smtClean="0"/>
              <a:t>)?</a:t>
            </a:r>
            <a:endParaRPr lang="en-US" sz="3200" b="1" dirty="0"/>
          </a:p>
        </p:txBody>
      </p:sp>
      <p:sp>
        <p:nvSpPr>
          <p:cNvPr id="3" name="Rectangle 2" descr="Patient is seen complaining of right upper quadrant abdominal pain.  In addition, the patient is having nausea and vomited several times.  Patient also has elevated blood pressure readings but a diagnosis of hypertension is not made at this visit.  The patient was given an order for an outpatient sonogram.  &#10;"/>
          <p:cNvSpPr/>
          <p:nvPr/>
        </p:nvSpPr>
        <p:spPr>
          <a:xfrm>
            <a:off x="5105400" y="199846"/>
            <a:ext cx="3886200" cy="6124754"/>
          </a:xfrm>
          <a:prstGeom prst="rect">
            <a:avLst/>
          </a:prstGeom>
        </p:spPr>
        <p:txBody>
          <a:bodyPr wrap="square">
            <a:spAutoFit/>
          </a:bodyPr>
          <a:lstStyle/>
          <a:p>
            <a:pPr lvl="0"/>
            <a:r>
              <a:rPr lang="en-US" sz="2800" dirty="0"/>
              <a:t>Patient is seen complaining of right upper quadrant abdominal pain.  In addition, the patient is having nausea and vomited several times.  Patient also has elevated blood pressure readings but a diagnosis of hypertension is not made at this visit.  The patient was given an order for an outpatient sonogram.  </a:t>
            </a:r>
          </a:p>
        </p:txBody>
      </p:sp>
      <p:sp>
        <p:nvSpPr>
          <p:cNvPr id="7" name="TextBox 6" descr="AHIMA ICD-10-CM Coder Training Manual, page 142&#10;"/>
          <p:cNvSpPr txBox="1"/>
          <p:nvPr/>
        </p:nvSpPr>
        <p:spPr>
          <a:xfrm>
            <a:off x="1486" y="5410200"/>
            <a:ext cx="4799114" cy="338554"/>
          </a:xfrm>
          <a:prstGeom prst="rect">
            <a:avLst/>
          </a:prstGeom>
          <a:noFill/>
        </p:spPr>
        <p:txBody>
          <a:bodyPr wrap="square" rtlCol="0">
            <a:spAutoFit/>
          </a:bodyPr>
          <a:lstStyle/>
          <a:p>
            <a:pPr algn="r"/>
            <a:r>
              <a:rPr lang="en-US" sz="1600" b="1" dirty="0"/>
              <a:t>AHIMA </a:t>
            </a:r>
            <a:r>
              <a:rPr lang="en-US" sz="1600" b="1" dirty="0" smtClean="0"/>
              <a:t>ICD-10-CM Coder Training Manual, </a:t>
            </a:r>
            <a:r>
              <a:rPr lang="en-US" sz="1600" b="1" dirty="0"/>
              <a:t>page </a:t>
            </a:r>
            <a:r>
              <a:rPr lang="en-US" sz="1600" b="1" dirty="0" smtClean="0"/>
              <a:t>142</a:t>
            </a:r>
            <a:endParaRPr lang="en-US" sz="1600" b="1" dirty="0"/>
          </a:p>
        </p:txBody>
      </p:sp>
      <p:pic>
        <p:nvPicPr>
          <p:cNvPr id="5" name="Picture 4" descr="physician taking notes from woman with upper right quadrant abdominal pain"/>
          <p:cNvPicPr>
            <a:picLocks noChangeAspect="1"/>
          </p:cNvPicPr>
          <p:nvPr/>
        </p:nvPicPr>
        <p:blipFill rotWithShape="1">
          <a:blip r:embed="rId3" cstate="print">
            <a:extLst>
              <a:ext uri="{28A0092B-C50C-407E-A947-70E740481C1C}">
                <a14:useLocalDpi xmlns:a14="http://schemas.microsoft.com/office/drawing/2010/main" xmlns="" val="0"/>
              </a:ext>
            </a:extLst>
          </a:blip>
          <a:srcRect l="5569" r="5815"/>
          <a:stretch/>
        </p:blipFill>
        <p:spPr>
          <a:xfrm>
            <a:off x="152400" y="1568245"/>
            <a:ext cx="4810838" cy="3610214"/>
          </a:xfrm>
          <a:prstGeom prst="rect">
            <a:avLst/>
          </a:prstGeom>
        </p:spPr>
      </p:pic>
      <p:sp>
        <p:nvSpPr>
          <p:cNvPr id="4" name="Rectangle 3" descr="&quot; &quot;"/>
          <p:cNvSpPr/>
          <p:nvPr/>
        </p:nvSpPr>
        <p:spPr>
          <a:xfrm>
            <a:off x="152400" y="1600200"/>
            <a:ext cx="4810837" cy="3608127"/>
          </a:xfrm>
          <a:prstGeom prst="rect">
            <a:avLst/>
          </a:prstGeom>
          <a:noFill/>
          <a:ln w="76200">
            <a:solidFill>
              <a:srgbClr val="33CC33"/>
            </a:solidFill>
          </a:ln>
          <a:effectLst>
            <a:outerShdw blurRad="50800" dist="38100" dir="10800000" algn="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304800"/>
            <a:ext cx="4429837" cy="990600"/>
          </a:xfrm>
        </p:spPr>
        <p:txBody>
          <a:bodyPr>
            <a:normAutofit/>
          </a:bodyPr>
          <a:lstStyle/>
          <a:p>
            <a:pPr algn="r"/>
            <a:r>
              <a:rPr lang="en-US" b="1" dirty="0" smtClean="0">
                <a:solidFill>
                  <a:schemeClr val="accent1">
                    <a:lumMod val="20000"/>
                    <a:lumOff val="80000"/>
                  </a:schemeClr>
                </a:solidFill>
              </a:rPr>
              <a:t>Coding Case 1.133</a:t>
            </a:r>
            <a:endParaRPr lang="en-US" b="1" dirty="0">
              <a:solidFill>
                <a:schemeClr val="accent1">
                  <a:lumMod val="20000"/>
                  <a:lumOff val="80000"/>
                </a:schemeClr>
              </a:solidFill>
            </a:endParaRPr>
          </a:p>
        </p:txBody>
      </p:sp>
    </p:spTree>
    <p:extLst>
      <p:ext uri="{BB962C8B-B14F-4D97-AF65-F5344CB8AC3E}">
        <p14:creationId xmlns:p14="http://schemas.microsoft.com/office/powerpoint/2010/main" xmlns="" val="3262165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172123821"/>
              </p:ext>
            </p:extLst>
          </p:nvPr>
        </p:nvGraphicFramePr>
        <p:xfrm>
          <a:off x="304800" y="9144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lstStyle/>
          <a:p>
            <a:r>
              <a:rPr lang="en-US" b="1" dirty="0" smtClean="0">
                <a:solidFill>
                  <a:schemeClr val="accent1">
                    <a:lumMod val="20000"/>
                    <a:lumOff val="80000"/>
                  </a:schemeClr>
                </a:solidFill>
              </a:rPr>
              <a:t>Answer/Rationale</a:t>
            </a:r>
            <a:endParaRPr lang="en-US" b="1" dirty="0">
              <a:solidFill>
                <a:schemeClr val="accent1">
                  <a:lumMod val="20000"/>
                  <a:lumOff val="80000"/>
                </a:schemeClr>
              </a:solidFill>
            </a:endParaRPr>
          </a:p>
        </p:txBody>
      </p:sp>
    </p:spTree>
    <p:extLst>
      <p:ext uri="{BB962C8B-B14F-4D97-AF65-F5344CB8AC3E}">
        <p14:creationId xmlns:p14="http://schemas.microsoft.com/office/powerpoint/2010/main" xmlns="" val="3545815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684972487"/>
              </p:ext>
            </p:extLst>
          </p:nvPr>
        </p:nvGraphicFramePr>
        <p:xfrm>
          <a:off x="304800" y="2133600"/>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descr="&quot; &quot;"/>
          <p:cNvSpPr/>
          <p:nvPr/>
        </p:nvSpPr>
        <p:spPr>
          <a:xfrm>
            <a:off x="4572000" y="2362200"/>
            <a:ext cx="4114800" cy="3810000"/>
          </a:xfrm>
          <a:prstGeom prst="ellipse">
            <a:avLst/>
          </a:prstGeom>
          <a:solidFill>
            <a:srgbClr val="C00000"/>
          </a:solidFill>
          <a:ln/>
          <a:effectLst>
            <a:outerShdw blurRad="63500" sx="102000" sy="102000" algn="ct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pic>
        <p:nvPicPr>
          <p:cNvPr id="6" name="Picture 5" descr="skull and crossbones poison symbol"/>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257800" y="2743200"/>
            <a:ext cx="2858762" cy="2834640"/>
          </a:xfrm>
          <a:prstGeom prst="rect">
            <a:avLst/>
          </a:prstGeom>
          <a:noFill/>
          <a:ln>
            <a:noFill/>
          </a:ln>
        </p:spPr>
      </p:pic>
      <p:sp>
        <p:nvSpPr>
          <p:cNvPr id="2" name="Title 1"/>
          <p:cNvSpPr>
            <a:spLocks noGrp="1"/>
          </p:cNvSpPr>
          <p:nvPr>
            <p:ph type="title"/>
          </p:nvPr>
        </p:nvSpPr>
        <p:spPr>
          <a:xfrm>
            <a:off x="228600" y="122238"/>
            <a:ext cx="8763000" cy="1935162"/>
          </a:xfrm>
        </p:spPr>
        <p:txBody>
          <a:bodyPr>
            <a:normAutofit fontScale="90000"/>
          </a:bodyPr>
          <a:lstStyle/>
          <a:p>
            <a:pPr algn="l"/>
            <a:r>
              <a:rPr lang="en-US" b="1" dirty="0" smtClean="0">
                <a:solidFill>
                  <a:schemeClr val="accent2">
                    <a:lumMod val="20000"/>
                    <a:lumOff val="80000"/>
                  </a:schemeClr>
                </a:solidFill>
              </a:rPr>
              <a:t>Chapter 19: Injury, poisoning</a:t>
            </a:r>
            <a:r>
              <a:rPr lang="en-US" b="1" dirty="0">
                <a:solidFill>
                  <a:schemeClr val="accent2">
                    <a:lumMod val="20000"/>
                    <a:lumOff val="80000"/>
                  </a:schemeClr>
                </a:solidFill>
              </a:rPr>
              <a:t> </a:t>
            </a:r>
            <a:r>
              <a:rPr lang="en-US" b="1" dirty="0" smtClean="0">
                <a:solidFill>
                  <a:schemeClr val="accent2">
                    <a:lumMod val="20000"/>
                    <a:lumOff val="80000"/>
                  </a:schemeClr>
                </a:solidFill>
              </a:rPr>
              <a:t>&amp;</a:t>
            </a:r>
            <a:br>
              <a:rPr lang="en-US" b="1" dirty="0" smtClean="0">
                <a:solidFill>
                  <a:schemeClr val="accent2">
                    <a:lumMod val="20000"/>
                    <a:lumOff val="80000"/>
                  </a:schemeClr>
                </a:solidFill>
              </a:rPr>
            </a:br>
            <a:r>
              <a:rPr lang="en-US" b="1" dirty="0" smtClean="0">
                <a:solidFill>
                  <a:schemeClr val="accent2">
                    <a:lumMod val="20000"/>
                    <a:lumOff val="80000"/>
                  </a:schemeClr>
                </a:solidFill>
              </a:rPr>
              <a:t>certain other consequences of external causes (S00-T88) </a:t>
            </a:r>
            <a:endParaRPr lang="en-US" b="1" dirty="0">
              <a:solidFill>
                <a:schemeClr val="accent2">
                  <a:lumMod val="20000"/>
                  <a:lumOff val="80000"/>
                </a:schemeClr>
              </a:solidFill>
            </a:endParaRPr>
          </a:p>
        </p:txBody>
      </p:sp>
    </p:spTree>
    <p:extLst>
      <p:ext uri="{BB962C8B-B14F-4D97-AF65-F5344CB8AC3E}">
        <p14:creationId xmlns:p14="http://schemas.microsoft.com/office/powerpoint/2010/main" xmlns="" val="4166843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nsen burner under flask"/>
          <p:cNvPicPr>
            <a:picLocks noGrp="1" noChangeAspect="1"/>
          </p:cNvPicPr>
          <p:nvPr>
            <p:ph idx="1"/>
          </p:nvPr>
        </p:nvPicPr>
        <p:blipFill rotWithShape="1">
          <a:blip r:embed="rId3" cstate="print">
            <a:extLst>
              <a:ext uri="{BEBA8EAE-BF5A-486C-A8C5-ECC9F3942E4B}">
                <a14:imgProps xmlns:a14="http://schemas.microsoft.com/office/drawing/2010/main" xmlns="">
                  <a14:imgLayer r:embed="rId4">
                    <a14:imgEffect>
                      <a14:backgroundRemoval t="0" b="100000" l="0" r="89976"/>
                    </a14:imgEffect>
                  </a14:imgLayer>
                </a14:imgProps>
              </a:ext>
              <a:ext uri="{28A0092B-C50C-407E-A947-70E740481C1C}">
                <a14:useLocalDpi xmlns:a14="http://schemas.microsoft.com/office/drawing/2010/main" xmlns="" val="0"/>
              </a:ext>
            </a:extLst>
          </a:blip>
          <a:srcRect t="7854" b="4960"/>
          <a:stretch/>
        </p:blipFill>
        <p:spPr>
          <a:xfrm>
            <a:off x="2514600" y="1143000"/>
            <a:ext cx="3657600" cy="571494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0" y="0"/>
            <a:ext cx="9144000" cy="1143000"/>
          </a:xfrm>
        </p:spPr>
        <p:txBody>
          <a:bodyPr/>
          <a:lstStyle/>
          <a:p>
            <a:r>
              <a:rPr lang="en-US" b="1" dirty="0" smtClean="0">
                <a:solidFill>
                  <a:schemeClr val="accent2">
                    <a:lumMod val="20000"/>
                    <a:lumOff val="80000"/>
                  </a:schemeClr>
                </a:solidFill>
              </a:rPr>
              <a:t>Corrosions and Burns</a:t>
            </a:r>
            <a:endParaRPr lang="en-US" b="1" dirty="0">
              <a:solidFill>
                <a:schemeClr val="accent2">
                  <a:lumMod val="20000"/>
                  <a:lumOff val="80000"/>
                </a:schemeClr>
              </a:solidFill>
            </a:endParaRPr>
          </a:p>
        </p:txBody>
      </p:sp>
    </p:spTree>
    <p:extLst>
      <p:ext uri="{BB962C8B-B14F-4D97-AF65-F5344CB8AC3E}">
        <p14:creationId xmlns:p14="http://schemas.microsoft.com/office/powerpoint/2010/main" xmlns="" val="148422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3200400"/>
            <a:ext cx="4419600" cy="4038600"/>
          </a:xfrm>
        </p:spPr>
        <p:txBody>
          <a:bodyPr>
            <a:normAutofit/>
          </a:bodyPr>
          <a:lstStyle/>
          <a:p>
            <a:pPr marL="1314450" lvl="2" indent="-514350">
              <a:buFont typeface="+mj-lt"/>
              <a:buAutoNum type="alphaUcPeriod"/>
            </a:pPr>
            <a:r>
              <a:rPr lang="en-US" sz="2800" dirty="0"/>
              <a:t>Episode of care</a:t>
            </a:r>
          </a:p>
          <a:p>
            <a:pPr marL="1314450" lvl="2" indent="-514350">
              <a:buFont typeface="+mj-lt"/>
              <a:buAutoNum type="alphaUcPeriod"/>
            </a:pPr>
            <a:r>
              <a:rPr lang="en-US" sz="2800" dirty="0"/>
              <a:t>Trimester</a:t>
            </a:r>
          </a:p>
          <a:p>
            <a:pPr marL="1314450" lvl="2" indent="-514350">
              <a:buFont typeface="+mj-lt"/>
              <a:buAutoNum type="alphaUcPeriod"/>
            </a:pPr>
            <a:r>
              <a:rPr lang="en-US" sz="2800" dirty="0"/>
              <a:t>Number of previous pregnancies</a:t>
            </a:r>
          </a:p>
          <a:p>
            <a:pPr marL="1314450" lvl="2" indent="-514350">
              <a:buFont typeface="+mj-lt"/>
              <a:buAutoNum type="alphaUcPeriod"/>
            </a:pPr>
            <a:r>
              <a:rPr lang="en-US" sz="2800" dirty="0"/>
              <a:t>None of the above</a:t>
            </a:r>
          </a:p>
        </p:txBody>
      </p:sp>
      <p:sp>
        <p:nvSpPr>
          <p:cNvPr id="3" name="Rectangle 2" descr="In ICD-10-CM, what does the final character represent for most codes from Chapter 15: Pregnancy, Childbirth, and the Puerperium?&#10;"/>
          <p:cNvSpPr/>
          <p:nvPr/>
        </p:nvSpPr>
        <p:spPr>
          <a:xfrm>
            <a:off x="457200" y="1414790"/>
            <a:ext cx="8153400" cy="1569660"/>
          </a:xfrm>
          <a:prstGeom prst="rect">
            <a:avLst/>
          </a:prstGeom>
        </p:spPr>
        <p:txBody>
          <a:bodyPr wrap="square">
            <a:spAutoFit/>
          </a:bodyPr>
          <a:lstStyle/>
          <a:p>
            <a:r>
              <a:rPr lang="en-US" sz="3200" dirty="0"/>
              <a:t>In ICD-10-CM, what does the final character represent for most codes from Chapter 15: Pregnancy, Childbirth, and the Puerperium?</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6940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3200400"/>
            <a:ext cx="4419600" cy="4038600"/>
          </a:xfrm>
        </p:spPr>
        <p:txBody>
          <a:bodyPr>
            <a:normAutofit/>
          </a:bodyPr>
          <a:lstStyle/>
          <a:p>
            <a:pPr marL="1314450" lvl="2" indent="-514350">
              <a:buFont typeface="+mj-lt"/>
              <a:buAutoNum type="alphaUcPeriod"/>
            </a:pPr>
            <a:r>
              <a:rPr lang="en-US" sz="2800" dirty="0"/>
              <a:t>Episode of care</a:t>
            </a:r>
          </a:p>
          <a:p>
            <a:pPr marL="1314450" lvl="2" indent="-514350">
              <a:buFont typeface="+mj-lt"/>
              <a:buAutoNum type="alphaUcPeriod"/>
            </a:pPr>
            <a:r>
              <a:rPr lang="en-US" sz="2800" dirty="0"/>
              <a:t>Trimester</a:t>
            </a:r>
          </a:p>
          <a:p>
            <a:pPr marL="1314450" lvl="2" indent="-514350">
              <a:buFont typeface="+mj-lt"/>
              <a:buAutoNum type="alphaUcPeriod"/>
            </a:pPr>
            <a:r>
              <a:rPr lang="en-US" sz="2800" dirty="0"/>
              <a:t>Number of previous pregnancies</a:t>
            </a:r>
          </a:p>
          <a:p>
            <a:pPr marL="1314450" lvl="2" indent="-514350">
              <a:buFont typeface="+mj-lt"/>
              <a:buAutoNum type="alphaUcPeriod"/>
            </a:pPr>
            <a:r>
              <a:rPr lang="en-US" sz="2800" dirty="0"/>
              <a:t>None of the above</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870480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113090334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Injuries"/>
          <p:cNvSpPr txBox="1"/>
          <p:nvPr/>
        </p:nvSpPr>
        <p:spPr>
          <a:xfrm>
            <a:off x="-76200" y="457200"/>
            <a:ext cx="1107996" cy="5943600"/>
          </a:xfrm>
          <a:prstGeom prst="rect">
            <a:avLst/>
          </a:prstGeom>
          <a:noFill/>
        </p:spPr>
        <p:txBody>
          <a:bodyPr vert="vert270" wrap="square" rtlCol="0">
            <a:spAutoFit/>
          </a:bodyPr>
          <a:lstStyle/>
          <a:p>
            <a:pPr algn="ctr"/>
            <a:r>
              <a:rPr lang="en-US" sz="6000" b="1" dirty="0" smtClean="0">
                <a:solidFill>
                  <a:schemeClr val="accent1">
                    <a:lumMod val="20000"/>
                    <a:lumOff val="80000"/>
                  </a:schemeClr>
                </a:solidFill>
              </a:rPr>
              <a:t>Injuries</a:t>
            </a:r>
            <a:endParaRPr lang="en-US" sz="6000" b="1" dirty="0">
              <a:solidFill>
                <a:schemeClr val="accent1">
                  <a:lumMod val="20000"/>
                  <a:lumOff val="80000"/>
                </a:schemeClr>
              </a:solidFill>
            </a:endParaRPr>
          </a:p>
        </p:txBody>
      </p:sp>
    </p:spTree>
    <p:extLst>
      <p:ext uri="{BB962C8B-B14F-4D97-AF65-F5344CB8AC3E}">
        <p14:creationId xmlns:p14="http://schemas.microsoft.com/office/powerpoint/2010/main" xmlns="" val="1994001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of pregant woman and fetus"/>
          <p:cNvPicPr>
            <a:picLocks noChangeAspect="1"/>
          </p:cNvPicPr>
          <p:nvPr/>
        </p:nvPicPr>
        <p:blipFill>
          <a:blip r:embed="rId3" cstate="print">
            <a:extLst>
              <a:ext uri="{BEBA8EAE-BF5A-486C-A8C5-ECC9F3942E4B}">
                <a14:imgProps xmlns:a14="http://schemas.microsoft.com/office/drawing/2010/main" xmlns="">
                  <a14:imgLayer r:embed="rId4">
                    <a14:imgEffect>
                      <a14:backgroundRemoval t="0" b="100000" l="9823" r="89905"/>
                    </a14:imgEffect>
                  </a14:imgLayer>
                </a14:imgProps>
              </a:ext>
              <a:ext uri="{28A0092B-C50C-407E-A947-70E740481C1C}">
                <a14:useLocalDpi xmlns:a14="http://schemas.microsoft.com/office/drawing/2010/main" xmlns="" val="0"/>
              </a:ext>
            </a:extLst>
          </a:blip>
          <a:stretch>
            <a:fillRect/>
          </a:stretch>
        </p:blipFill>
        <p:spPr>
          <a:xfrm>
            <a:off x="2819400" y="28574"/>
            <a:ext cx="7162800" cy="6847637"/>
          </a:xfrm>
          <a:prstGeom prst="rect">
            <a:avLst/>
          </a:prstGeom>
          <a:ln>
            <a:noFill/>
          </a:ln>
          <a:effectLst>
            <a:outerShdw blurRad="292100" dist="139700" dir="2700000" algn="tl" rotWithShape="0">
              <a:srgbClr val="333333">
                <a:alpha val="65000"/>
              </a:srgbClr>
            </a:outerShdw>
          </a:effectLst>
        </p:spPr>
      </p:pic>
      <p:sp>
        <p:nvSpPr>
          <p:cNvPr id="4" name="Rectangle 3" descr="&quot; &quot;"/>
          <p:cNvSpPr/>
          <p:nvPr/>
        </p:nvSpPr>
        <p:spPr>
          <a:xfrm>
            <a:off x="3581400" y="0"/>
            <a:ext cx="152400" cy="6858000"/>
          </a:xfrm>
          <a:prstGeom prst="rect">
            <a:avLst/>
          </a:prstGeom>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38172"/>
            <a:ext cx="3505200" cy="6819828"/>
          </a:xfrm>
        </p:spPr>
        <p:txBody>
          <a:bodyPr>
            <a:normAutofit/>
          </a:bodyPr>
          <a:lstStyle/>
          <a:p>
            <a:r>
              <a:rPr lang="en-US" sz="4800" b="1" dirty="0" smtClean="0">
                <a:solidFill>
                  <a:schemeClr val="accent2">
                    <a:lumMod val="20000"/>
                    <a:lumOff val="80000"/>
                  </a:schemeClr>
                </a:solidFill>
              </a:rPr>
              <a:t>Chapter 15:</a:t>
            </a:r>
            <a:r>
              <a:rPr lang="en-US" sz="3600" b="1" dirty="0" smtClean="0">
                <a:solidFill>
                  <a:schemeClr val="accent2">
                    <a:lumMod val="20000"/>
                    <a:lumOff val="80000"/>
                  </a:schemeClr>
                </a:solidFill>
              </a:rPr>
              <a:t/>
            </a:r>
            <a:br>
              <a:rPr lang="en-US" sz="3600" b="1" dirty="0" smtClean="0">
                <a:solidFill>
                  <a:schemeClr val="accent2">
                    <a:lumMod val="20000"/>
                    <a:lumOff val="80000"/>
                  </a:schemeClr>
                </a:solidFill>
              </a:rPr>
            </a:br>
            <a:r>
              <a:rPr lang="en-US" sz="4000" b="1" dirty="0" smtClean="0"/>
              <a:t> </a:t>
            </a:r>
            <a:r>
              <a:rPr lang="en-US" sz="4000" dirty="0" smtClean="0"/>
              <a:t/>
            </a:r>
            <a:br>
              <a:rPr lang="en-US" sz="4000" dirty="0" smtClean="0"/>
            </a:br>
            <a:r>
              <a:rPr lang="en-US" sz="4000" dirty="0" smtClean="0"/>
              <a:t>Pregnancy, Childbirth, </a:t>
            </a:r>
            <a:br>
              <a:rPr lang="en-US" sz="4000" dirty="0" smtClean="0"/>
            </a:br>
            <a:r>
              <a:rPr lang="en-US" sz="4000" dirty="0" smtClean="0"/>
              <a:t>and the Puerperium </a:t>
            </a:r>
            <a:br>
              <a:rPr lang="en-US" sz="4000" dirty="0" smtClean="0"/>
            </a:br>
            <a:r>
              <a:rPr lang="en-US" sz="4000" dirty="0" smtClean="0"/>
              <a:t>(O00-O9A) </a:t>
            </a:r>
            <a:endParaRPr lang="en-US" sz="4800" dirty="0"/>
          </a:p>
        </p:txBody>
      </p:sp>
    </p:spTree>
    <p:extLst>
      <p:ext uri="{BB962C8B-B14F-4D97-AF65-F5344CB8AC3E}">
        <p14:creationId xmlns:p14="http://schemas.microsoft.com/office/powerpoint/2010/main" xmlns="" val="3558445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The appropriate 7th character is to be added to all codes from category S82&#10;"/>
          <p:cNvSpPr/>
          <p:nvPr/>
        </p:nvSpPr>
        <p:spPr>
          <a:xfrm>
            <a:off x="11722" y="5841685"/>
            <a:ext cx="9132278" cy="954107"/>
          </a:xfrm>
          <a:prstGeom prst="rect">
            <a:avLst/>
          </a:prstGeom>
        </p:spPr>
        <p:txBody>
          <a:bodyPr wrap="square">
            <a:spAutoFit/>
          </a:bodyPr>
          <a:lstStyle/>
          <a:p>
            <a:pPr algn="ctr"/>
            <a:r>
              <a:rPr lang="en-US" sz="2800" b="1" dirty="0">
                <a:solidFill>
                  <a:schemeClr val="accent1">
                    <a:lumMod val="20000"/>
                    <a:lumOff val="80000"/>
                  </a:schemeClr>
                </a:solidFill>
              </a:rPr>
              <a:t>The appropriate 7th character is to be added to all codes from category S82</a:t>
            </a:r>
          </a:p>
        </p:txBody>
      </p:sp>
      <p:pic>
        <p:nvPicPr>
          <p:cNvPr id="5" name="Picture 4" descr="radiologist looking at an x-ray"/>
          <p:cNvPicPr>
            <a:picLocks noChangeAspect="1"/>
          </p:cNvPicPr>
          <p:nvPr/>
        </p:nvPicPr>
        <p:blipFill rotWithShape="1">
          <a:blip r:embed="rId3" cstate="print">
            <a:extLst>
              <a:ext uri="{28A0092B-C50C-407E-A947-70E740481C1C}">
                <a14:useLocalDpi xmlns:a14="http://schemas.microsoft.com/office/drawing/2010/main" xmlns="" val="0"/>
              </a:ext>
            </a:extLst>
          </a:blip>
          <a:srcRect r="4248"/>
          <a:stretch/>
        </p:blipFill>
        <p:spPr>
          <a:xfrm>
            <a:off x="5257800" y="385916"/>
            <a:ext cx="3429000" cy="5385152"/>
          </a:xfrm>
          <a:prstGeom prst="rect">
            <a:avLst/>
          </a:prstGeom>
          <a:ln>
            <a:noFill/>
          </a:ln>
          <a:effectLst>
            <a:outerShdw blurRad="292100" dist="139700" dir="2700000" algn="tl" rotWithShape="0">
              <a:srgbClr val="333333">
                <a:alpha val="65000"/>
              </a:srgbClr>
            </a:outerShdw>
          </a:effectLst>
        </p:spPr>
      </p:pic>
      <p:sp>
        <p:nvSpPr>
          <p:cNvPr id="3" name="Rectangle 2" descr="&quot; &quot;"/>
          <p:cNvSpPr/>
          <p:nvPr/>
        </p:nvSpPr>
        <p:spPr>
          <a:xfrm>
            <a:off x="5257800" y="381000"/>
            <a:ext cx="3429000" cy="5390067"/>
          </a:xfrm>
          <a:prstGeom prst="rect">
            <a:avLst/>
          </a:prstGeom>
          <a:noFill/>
          <a:ln w="76200">
            <a:solidFill>
              <a:srgbClr val="33CC33"/>
            </a:solidFill>
          </a:ln>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56038242"/>
              </p:ext>
            </p:extLst>
          </p:nvPr>
        </p:nvGraphicFramePr>
        <p:xfrm>
          <a:off x="152400" y="304800"/>
          <a:ext cx="4953000"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066770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3140411796"/>
              </p:ext>
            </p:extLst>
          </p:nvPr>
        </p:nvGraphicFramePr>
        <p:xfrm>
          <a:off x="76200" y="1219200"/>
          <a:ext cx="8991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descr="&quot; &quot;"/>
          <p:cNvSpPr/>
          <p:nvPr/>
        </p:nvSpPr>
        <p:spPr>
          <a:xfrm>
            <a:off x="228600" y="1066800"/>
            <a:ext cx="8763000" cy="45719"/>
          </a:xfrm>
          <a:prstGeom prst="rect">
            <a:avLst/>
          </a:prstGeom>
          <a:solidFill>
            <a:srgbClr val="33CC33"/>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TextBox 7" descr="The appropriate 7th character is to be added to all codes from category S82 - Fracture of lower leg, including ankle&#10;"/>
          <p:cNvSpPr txBox="1"/>
          <p:nvPr/>
        </p:nvSpPr>
        <p:spPr>
          <a:xfrm>
            <a:off x="228600" y="76200"/>
            <a:ext cx="8763000" cy="954107"/>
          </a:xfrm>
          <a:prstGeom prst="rect">
            <a:avLst/>
          </a:prstGeom>
          <a:noFill/>
        </p:spPr>
        <p:txBody>
          <a:bodyPr wrap="square" rtlCol="0">
            <a:spAutoFit/>
          </a:bodyPr>
          <a:lstStyle/>
          <a:p>
            <a:r>
              <a:rPr lang="en-US" sz="2800" b="1" dirty="0">
                <a:latin typeface="+mj-lt"/>
              </a:rPr>
              <a:t>The appropriate 7th character is to be added to all codes from category S82 - Fracture of lower leg, including ankle</a:t>
            </a:r>
          </a:p>
        </p:txBody>
      </p:sp>
    </p:spTree>
    <p:extLst>
      <p:ext uri="{BB962C8B-B14F-4D97-AF65-F5344CB8AC3E}">
        <p14:creationId xmlns:p14="http://schemas.microsoft.com/office/powerpoint/2010/main" xmlns="" val="3498857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2000482901"/>
              </p:ext>
            </p:extLst>
          </p:nvPr>
        </p:nvGraphicFramePr>
        <p:xfrm>
          <a:off x="304800" y="914400"/>
          <a:ext cx="8610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152400"/>
            <a:ext cx="9144000" cy="1143000"/>
          </a:xfrm>
        </p:spPr>
        <p:txBody>
          <a:bodyPr>
            <a:normAutofit/>
          </a:bodyPr>
          <a:lstStyle/>
          <a:p>
            <a:pPr lvl="0"/>
            <a:r>
              <a:rPr lang="en-US" sz="4800" b="1" dirty="0">
                <a:solidFill>
                  <a:schemeClr val="accent2">
                    <a:lumMod val="20000"/>
                    <a:lumOff val="80000"/>
                  </a:schemeClr>
                </a:solidFill>
              </a:rPr>
              <a:t>Episode of </a:t>
            </a:r>
            <a:r>
              <a:rPr lang="en-US" sz="4800" b="1" dirty="0" smtClean="0">
                <a:solidFill>
                  <a:schemeClr val="accent2">
                    <a:lumMod val="20000"/>
                    <a:lumOff val="80000"/>
                  </a:schemeClr>
                </a:solidFill>
              </a:rPr>
              <a:t>Care</a:t>
            </a:r>
            <a:endParaRPr lang="en-US" sz="4800" b="1" dirty="0">
              <a:solidFill>
                <a:schemeClr val="accent2">
                  <a:lumMod val="20000"/>
                  <a:lumOff val="80000"/>
                </a:schemeClr>
              </a:solidFill>
            </a:endParaRPr>
          </a:p>
        </p:txBody>
      </p:sp>
    </p:spTree>
    <p:extLst>
      <p:ext uri="{BB962C8B-B14F-4D97-AF65-F5344CB8AC3E}">
        <p14:creationId xmlns:p14="http://schemas.microsoft.com/office/powerpoint/2010/main" xmlns="" val="1012236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987660446"/>
              </p:ext>
            </p:extLst>
          </p:nvPr>
        </p:nvGraphicFramePr>
        <p:xfrm>
          <a:off x="152400" y="1716107"/>
          <a:ext cx="8839200" cy="4989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Subsequent encounter for malunion fracture of right tibia from motor vehicle accident&#10;"/>
          <p:cNvSpPr txBox="1"/>
          <p:nvPr/>
        </p:nvSpPr>
        <p:spPr>
          <a:xfrm>
            <a:off x="152400" y="304800"/>
            <a:ext cx="8534400" cy="954107"/>
          </a:xfrm>
          <a:prstGeom prst="rect">
            <a:avLst/>
          </a:prstGeom>
          <a:noFill/>
        </p:spPr>
        <p:txBody>
          <a:bodyPr wrap="square" rtlCol="0">
            <a:spAutoFit/>
          </a:bodyPr>
          <a:lstStyle/>
          <a:p>
            <a:r>
              <a:rPr lang="en-US" sz="2800" i="1" dirty="0" smtClean="0"/>
              <a:t>Subsequent encounter for malunion fracture of right tibia from motor vehicle accident</a:t>
            </a:r>
            <a:endParaRPr lang="en-US" sz="2800" i="1" dirty="0"/>
          </a:p>
        </p:txBody>
      </p:sp>
    </p:spTree>
    <p:extLst>
      <p:ext uri="{BB962C8B-B14F-4D97-AF65-F5344CB8AC3E}">
        <p14:creationId xmlns:p14="http://schemas.microsoft.com/office/powerpoint/2010/main" xmlns="" val="2863581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descr="AHIMA ICD-10-CM Coder Training Manual, page 146&#10;"/>
          <p:cNvSpPr txBox="1"/>
          <p:nvPr/>
        </p:nvSpPr>
        <p:spPr>
          <a:xfrm>
            <a:off x="4572000" y="6477000"/>
            <a:ext cx="4495800" cy="338554"/>
          </a:xfrm>
          <a:prstGeom prst="rect">
            <a:avLst/>
          </a:prstGeom>
          <a:noFill/>
        </p:spPr>
        <p:txBody>
          <a:bodyPr wrap="square" rtlCol="0">
            <a:spAutoFit/>
          </a:bodyPr>
          <a:lstStyle/>
          <a:p>
            <a:pPr algn="r"/>
            <a:r>
              <a:rPr lang="en-US" sz="1600" dirty="0"/>
              <a:t>AHIMA </a:t>
            </a:r>
            <a:r>
              <a:rPr lang="en-US" sz="1600" dirty="0" smtClean="0"/>
              <a:t>ICD-10-CM Coder Training Manual, </a:t>
            </a:r>
            <a:r>
              <a:rPr lang="en-US" sz="1600" dirty="0"/>
              <a:t>page </a:t>
            </a:r>
            <a:r>
              <a:rPr lang="en-US" sz="1600" dirty="0" smtClean="0"/>
              <a:t>146</a:t>
            </a:r>
            <a:endParaRPr lang="en-US" sz="1600" dirty="0"/>
          </a:p>
        </p:txBody>
      </p:sp>
      <p:graphicFrame>
        <p:nvGraphicFramePr>
          <p:cNvPr id="8" name="Diagram 7"/>
          <p:cNvGraphicFramePr/>
          <p:nvPr>
            <p:extLst>
              <p:ext uri="{D42A27DB-BD31-4B8C-83A1-F6EECF244321}">
                <p14:modId xmlns:p14="http://schemas.microsoft.com/office/powerpoint/2010/main" xmlns="" val="2282908598"/>
              </p:ext>
            </p:extLst>
          </p:nvPr>
        </p:nvGraphicFramePr>
        <p:xfrm>
          <a:off x="4766131" y="4343400"/>
          <a:ext cx="4160292" cy="1504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descr="Patient is seen emergently for a frontal skull fracture with a subsequent subdural hemorrhage.  There was a 45-minute loss of consciousness at the time of the accident.  &#10;"/>
          <p:cNvSpPr/>
          <p:nvPr/>
        </p:nvSpPr>
        <p:spPr>
          <a:xfrm>
            <a:off x="4560277" y="1277375"/>
            <a:ext cx="4572000" cy="2677656"/>
          </a:xfrm>
          <a:prstGeom prst="rect">
            <a:avLst/>
          </a:prstGeom>
        </p:spPr>
        <p:txBody>
          <a:bodyPr>
            <a:spAutoFit/>
          </a:bodyPr>
          <a:lstStyle/>
          <a:p>
            <a:pPr lvl="0" algn="ctr"/>
            <a:r>
              <a:rPr lang="en-US" sz="2800" dirty="0"/>
              <a:t>Patient is seen emergently for a frontal skull fracture with a subsequent subdural hemorrhage.  There was a 45-minute loss of consciousness at the time of the accident.  </a:t>
            </a:r>
          </a:p>
        </p:txBody>
      </p:sp>
      <p:sp>
        <p:nvSpPr>
          <p:cNvPr id="2" name="Title 1"/>
          <p:cNvSpPr>
            <a:spLocks noGrp="1"/>
          </p:cNvSpPr>
          <p:nvPr>
            <p:ph type="title"/>
          </p:nvPr>
        </p:nvSpPr>
        <p:spPr>
          <a:xfrm>
            <a:off x="4598158" y="-76200"/>
            <a:ext cx="4469642" cy="1143000"/>
          </a:xfrm>
        </p:spPr>
        <p:txBody>
          <a:bodyPr>
            <a:normAutofit/>
          </a:bodyPr>
          <a:lstStyle/>
          <a:p>
            <a:r>
              <a:rPr lang="en-US" b="1" dirty="0" smtClean="0">
                <a:solidFill>
                  <a:schemeClr val="accent1">
                    <a:lumMod val="20000"/>
                    <a:lumOff val="80000"/>
                  </a:schemeClr>
                </a:solidFill>
              </a:rPr>
              <a:t>Coding Case 1.139</a:t>
            </a:r>
            <a:endParaRPr lang="en-US" b="1" dirty="0">
              <a:solidFill>
                <a:schemeClr val="accent1">
                  <a:lumMod val="20000"/>
                  <a:lumOff val="80000"/>
                </a:schemeClr>
              </a:solidFill>
            </a:endParaRPr>
          </a:p>
        </p:txBody>
      </p:sp>
      <p:pic>
        <p:nvPicPr>
          <p:cNvPr id="4" name="Picture 3" descr="physician wrapping a woman's head"/>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2290" y="0"/>
            <a:ext cx="4567428" cy="6858000"/>
          </a:xfrm>
          <a:prstGeom prst="rect">
            <a:avLst/>
          </a:prstGeom>
          <a:ln>
            <a:noFill/>
          </a:ln>
          <a:effectLst>
            <a:outerShdw blurRad="292100" dist="139700" dir="2700000" algn="tl" rotWithShape="0">
              <a:srgbClr val="333333">
                <a:alpha val="65000"/>
              </a:srgbClr>
            </a:outerShdw>
          </a:effectLst>
        </p:spPr>
      </p:pic>
      <p:sp>
        <p:nvSpPr>
          <p:cNvPr id="7" name="Rectangle 6" descr="&quot; &quot;"/>
          <p:cNvSpPr/>
          <p:nvPr/>
        </p:nvSpPr>
        <p:spPr>
          <a:xfrm>
            <a:off x="4286654" y="0"/>
            <a:ext cx="285346" cy="6858000"/>
          </a:xfrm>
          <a:prstGeom prst="rect">
            <a:avLst/>
          </a:prstGeom>
          <a:solidFill>
            <a:srgbClr val="33CC33"/>
          </a:solidFill>
          <a:ln>
            <a:solidFill>
              <a:srgbClr val="33CC33"/>
            </a:solidFill>
          </a:ln>
          <a:effectLst>
            <a:outerShdw blurRad="50800" dist="38100" dir="10800000" algn="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606425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4233299491"/>
              </p:ext>
            </p:extLst>
          </p:nvPr>
        </p:nvGraphicFramePr>
        <p:xfrm>
          <a:off x="457200" y="1219200"/>
          <a:ext cx="8305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9144000" cy="1143000"/>
          </a:xfrm>
        </p:spPr>
        <p:txBody>
          <a:bodyPr>
            <a:normAutofit/>
          </a:bodyPr>
          <a:lstStyle/>
          <a:p>
            <a:r>
              <a:rPr lang="en-US" sz="4800" b="1" dirty="0" smtClean="0">
                <a:solidFill>
                  <a:schemeClr val="accent1">
                    <a:lumMod val="20000"/>
                    <a:lumOff val="80000"/>
                  </a:schemeClr>
                </a:solidFill>
              </a:rPr>
              <a:t>Answer/Rationale</a:t>
            </a:r>
            <a:endParaRPr lang="en-US" sz="4800" b="1" dirty="0">
              <a:solidFill>
                <a:schemeClr val="accent1">
                  <a:lumMod val="20000"/>
                  <a:lumOff val="80000"/>
                </a:schemeClr>
              </a:solidFill>
            </a:endParaRPr>
          </a:p>
        </p:txBody>
      </p:sp>
    </p:spTree>
    <p:extLst>
      <p:ext uri="{BB962C8B-B14F-4D97-AF65-F5344CB8AC3E}">
        <p14:creationId xmlns:p14="http://schemas.microsoft.com/office/powerpoint/2010/main" xmlns="" val="2590894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5029200"/>
          </a:xfrm>
        </p:spPr>
        <p:txBody>
          <a:bodyPr>
            <a:normAutofit lnSpcReduction="10000"/>
          </a:bodyPr>
          <a:lstStyle/>
          <a:p>
            <a:pPr marL="0" indent="0">
              <a:buNone/>
            </a:pPr>
            <a:r>
              <a:rPr lang="en-US" sz="4000" dirty="0" smtClean="0"/>
              <a:t>Which of the following are subcategories of the Glasgow coma scale?</a:t>
            </a:r>
          </a:p>
          <a:p>
            <a:pPr marL="1314450" lvl="2" indent="-514350">
              <a:buFont typeface="+mj-lt"/>
              <a:buAutoNum type="alphaUcPeriod"/>
            </a:pPr>
            <a:r>
              <a:rPr lang="en-US" sz="3600" dirty="0" smtClean="0"/>
              <a:t>Eyes open</a:t>
            </a:r>
          </a:p>
          <a:p>
            <a:pPr marL="1314450" lvl="2" indent="-514350">
              <a:buFont typeface="+mj-lt"/>
              <a:buAutoNum type="alphaUcPeriod"/>
            </a:pPr>
            <a:r>
              <a:rPr lang="it-IT" sz="3600" dirty="0" smtClean="0"/>
              <a:t>Verbal response</a:t>
            </a:r>
          </a:p>
          <a:p>
            <a:pPr marL="1314450" lvl="2" indent="-514350">
              <a:buFont typeface="+mj-lt"/>
              <a:buAutoNum type="alphaUcPeriod"/>
            </a:pPr>
            <a:r>
              <a:rPr lang="en-US" sz="3600" dirty="0" smtClean="0"/>
              <a:t>Motor response</a:t>
            </a:r>
          </a:p>
          <a:p>
            <a:pPr marL="1314450" lvl="2" indent="-514350">
              <a:buFont typeface="+mj-lt"/>
              <a:buAutoNum type="alphaUcPeriod"/>
            </a:pPr>
            <a:r>
              <a:rPr lang="en-US" sz="3600" dirty="0" smtClean="0"/>
              <a:t>All of the above</a:t>
            </a:r>
          </a:p>
          <a:p>
            <a:pPr marL="1314450" lvl="2" indent="-514350">
              <a:buFont typeface="+mj-lt"/>
              <a:buAutoNum type="alphaUcPeriod"/>
            </a:pPr>
            <a:r>
              <a:rPr lang="en-US" sz="3600" dirty="0" smtClean="0"/>
              <a:t>None of the above</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65059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teran on crutches"/>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0" b="100000" l="789" r="100000">
                        <a14:foregroundMark x1="14196" y1="69714" x2="14196" y2="69714"/>
                        <a14:foregroundMark x1="14511" y1="71760" x2="14511" y2="71760"/>
                        <a14:foregroundMark x1="14511" y1="75989" x2="14511" y2="75989"/>
                        <a14:foregroundMark x1="13565" y1="80355" x2="13565" y2="80355"/>
                        <a14:foregroundMark x1="13249" y1="84720" x2="13249" y2="84720"/>
                        <a14:foregroundMark x1="13249" y1="87449" x2="13249" y2="87449"/>
                        <a14:foregroundMark x1="11514" y1="92497" x2="11514" y2="92497"/>
                        <a14:foregroundMark x1="12303" y1="77353" x2="12303" y2="77353"/>
                        <a14:foregroundMark x1="12934" y1="70805" x2="12934" y2="70805"/>
                        <a14:foregroundMark x1="8044" y1="66576" x2="8044" y2="66576"/>
                        <a14:foregroundMark x1="67981" y1="62074" x2="67981" y2="62074"/>
                        <a14:foregroundMark x1="69558" y1="54843" x2="69558" y2="54843"/>
                        <a14:foregroundMark x1="11356" y1="27831" x2="11356" y2="27831"/>
                        <a14:foregroundMark x1="11041" y1="27831" x2="11041" y2="27831"/>
                        <a14:foregroundMark x1="10252" y1="27694" x2="10252" y2="27694"/>
                      </a14:backgroundRemoval>
                    </a14:imgEffect>
                  </a14:imgLayer>
                </a14:imgProps>
              </a:ext>
              <a:ext uri="{28A0092B-C50C-407E-A947-70E740481C1C}">
                <a14:useLocalDpi xmlns:a14="http://schemas.microsoft.com/office/drawing/2010/main" xmlns="" val="0"/>
              </a:ext>
            </a:extLst>
          </a:blip>
          <a:srcRect r="15091"/>
          <a:stretch/>
        </p:blipFill>
        <p:spPr>
          <a:xfrm>
            <a:off x="4114800" y="1"/>
            <a:ext cx="5029200" cy="6855402"/>
          </a:xfrm>
          <a:prstGeom prst="rect">
            <a:avLst/>
          </a:prstGeom>
          <a:ln>
            <a:noFill/>
          </a:ln>
          <a:effectLst>
            <a:outerShdw blurRad="292100" dist="139700" dir="2700000" algn="tl" rotWithShape="0">
              <a:srgbClr val="333333">
                <a:alpha val="65000"/>
              </a:srgbClr>
            </a:outerShdw>
          </a:effectLst>
        </p:spPr>
      </p:pic>
      <p:sp>
        <p:nvSpPr>
          <p:cNvPr id="5" name="Rectangle 4" descr="AHIMA ICD-10-CM Coder Training Manual, page 157&#10;"/>
          <p:cNvSpPr/>
          <p:nvPr/>
        </p:nvSpPr>
        <p:spPr>
          <a:xfrm>
            <a:off x="0" y="6172200"/>
            <a:ext cx="4648200" cy="646331"/>
          </a:xfrm>
          <a:prstGeom prst="rect">
            <a:avLst/>
          </a:prstGeom>
        </p:spPr>
        <p:txBody>
          <a:bodyPr wrap="square">
            <a:spAutoFit/>
          </a:bodyPr>
          <a:lstStyle/>
          <a:p>
            <a:pPr algn="r"/>
            <a:r>
              <a:rPr lang="en-US" dirty="0"/>
              <a:t>AHIMA ICD-10-CM Coder Training Manual, page 157</a:t>
            </a:r>
          </a:p>
        </p:txBody>
      </p:sp>
      <p:sp>
        <p:nvSpPr>
          <p:cNvPr id="3" name="Rectangle 2" descr="Patient was seen in his primary care concerning the traumatic fracture of the anterior wall of the acetabulum of the right pelvis.  The patient was hit by a car, knocked down, and the car ran over his pelvis.  The pelvic fracture is healing appropriately.  &#10;What is the correct diagnosis code(s)?&#10;"/>
          <p:cNvSpPr/>
          <p:nvPr/>
        </p:nvSpPr>
        <p:spPr>
          <a:xfrm>
            <a:off x="76200" y="762000"/>
            <a:ext cx="4419600" cy="5262979"/>
          </a:xfrm>
          <a:prstGeom prst="rect">
            <a:avLst/>
          </a:prstGeom>
        </p:spPr>
        <p:txBody>
          <a:bodyPr wrap="square">
            <a:spAutoFit/>
          </a:bodyPr>
          <a:lstStyle/>
          <a:p>
            <a:pPr lvl="0"/>
            <a:r>
              <a:rPr lang="en-US" sz="2800" dirty="0"/>
              <a:t>Patient was seen in </a:t>
            </a:r>
            <a:r>
              <a:rPr lang="en-US" sz="2800" dirty="0" smtClean="0"/>
              <a:t>primary </a:t>
            </a:r>
            <a:r>
              <a:rPr lang="en-US" sz="2800" dirty="0"/>
              <a:t>care concerning the traumatic fracture of the anterior wall of the acetabulum of the right pelvis.  The patient was hit by a car, knocked down, and the car ran over his pelvis.  The pelvic fracture is healing appropriately.  </a:t>
            </a:r>
            <a:endParaRPr lang="en-US" sz="2800" dirty="0" smtClean="0"/>
          </a:p>
          <a:p>
            <a:pPr lvl="0"/>
            <a:r>
              <a:rPr lang="en-US" sz="2800" dirty="0" smtClean="0"/>
              <a:t>What is the correct diagnosis code(s)?</a:t>
            </a:r>
            <a:endParaRPr lang="en-US" sz="2800" dirty="0"/>
          </a:p>
        </p:txBody>
      </p:sp>
      <p:sp>
        <p:nvSpPr>
          <p:cNvPr id="2" name="Title 1" descr="Coding Case 1.169"/>
          <p:cNvSpPr>
            <a:spLocks noGrp="1"/>
          </p:cNvSpPr>
          <p:nvPr>
            <p:ph type="title"/>
          </p:nvPr>
        </p:nvSpPr>
        <p:spPr>
          <a:xfrm>
            <a:off x="-152400" y="-152400"/>
            <a:ext cx="4114800" cy="1143000"/>
          </a:xfrm>
        </p:spPr>
        <p:txBody>
          <a:bodyPr>
            <a:normAutofit/>
          </a:bodyPr>
          <a:lstStyle/>
          <a:p>
            <a:r>
              <a:rPr lang="en-US" sz="3600" b="1" dirty="0" smtClean="0">
                <a:solidFill>
                  <a:schemeClr val="accent1">
                    <a:lumMod val="20000"/>
                    <a:lumOff val="80000"/>
                  </a:schemeClr>
                </a:solidFill>
              </a:rPr>
              <a:t>Coding Case 1.169</a:t>
            </a:r>
            <a:endParaRPr lang="en-US" sz="3600" b="1" dirty="0">
              <a:solidFill>
                <a:schemeClr val="accent1">
                  <a:lumMod val="20000"/>
                  <a:lumOff val="80000"/>
                </a:schemeClr>
              </a:solidFill>
            </a:endParaRPr>
          </a:p>
        </p:txBody>
      </p:sp>
    </p:spTree>
    <p:extLst>
      <p:ext uri="{BB962C8B-B14F-4D97-AF65-F5344CB8AC3E}">
        <p14:creationId xmlns:p14="http://schemas.microsoft.com/office/powerpoint/2010/main" xmlns="" val="3426431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566863701"/>
              </p:ext>
            </p:extLst>
          </p:nvPr>
        </p:nvGraphicFramePr>
        <p:xfrm>
          <a:off x="304800" y="9144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lstStyle/>
          <a:p>
            <a:r>
              <a:rPr lang="en-US" b="1" dirty="0" smtClean="0">
                <a:solidFill>
                  <a:schemeClr val="accent1">
                    <a:lumMod val="20000"/>
                    <a:lumOff val="80000"/>
                  </a:schemeClr>
                </a:solidFill>
              </a:rPr>
              <a:t>Answer/Rationale</a:t>
            </a:r>
            <a:endParaRPr lang="en-US" b="1" dirty="0">
              <a:solidFill>
                <a:schemeClr val="accent1">
                  <a:lumMod val="20000"/>
                  <a:lumOff val="80000"/>
                </a:schemeClr>
              </a:solidFill>
            </a:endParaRPr>
          </a:p>
        </p:txBody>
      </p:sp>
    </p:spTree>
    <p:extLst>
      <p:ext uri="{BB962C8B-B14F-4D97-AF65-F5344CB8AC3E}">
        <p14:creationId xmlns:p14="http://schemas.microsoft.com/office/powerpoint/2010/main" xmlns="" val="1687976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3200400"/>
            <a:ext cx="4419600" cy="4038600"/>
          </a:xfrm>
        </p:spPr>
        <p:txBody>
          <a:bodyPr>
            <a:normAutofit/>
          </a:bodyPr>
          <a:lstStyle/>
          <a:p>
            <a:pPr marL="1314450" lvl="2" indent="-514350">
              <a:buFont typeface="+mj-lt"/>
              <a:buAutoNum type="alphaUcPeriod"/>
            </a:pPr>
            <a:r>
              <a:rPr lang="en-US" sz="2800" dirty="0"/>
              <a:t>Eyes open</a:t>
            </a:r>
          </a:p>
          <a:p>
            <a:pPr marL="1314450" lvl="2" indent="-514350">
              <a:buFont typeface="+mj-lt"/>
              <a:buAutoNum type="alphaUcPeriod"/>
            </a:pPr>
            <a:r>
              <a:rPr lang="it-IT" sz="2800" dirty="0"/>
              <a:t>Verbal response</a:t>
            </a:r>
          </a:p>
          <a:p>
            <a:pPr marL="1314450" lvl="2" indent="-514350">
              <a:buFont typeface="+mj-lt"/>
              <a:buAutoNum type="alphaUcPeriod"/>
            </a:pPr>
            <a:r>
              <a:rPr lang="en-US" sz="2800" dirty="0"/>
              <a:t>Motor response</a:t>
            </a:r>
          </a:p>
          <a:p>
            <a:pPr marL="1314450" lvl="2" indent="-514350">
              <a:buFont typeface="+mj-lt"/>
              <a:buAutoNum type="alphaUcPeriod"/>
            </a:pPr>
            <a:r>
              <a:rPr lang="en-US" sz="2800" dirty="0"/>
              <a:t>All of the above</a:t>
            </a:r>
          </a:p>
          <a:p>
            <a:pPr marL="1314450" lvl="2" indent="-514350">
              <a:buFont typeface="+mj-lt"/>
              <a:buAutoNum type="alphaUcPeriod"/>
            </a:pPr>
            <a:r>
              <a:rPr lang="en-US" sz="2800" dirty="0"/>
              <a:t>None of the above</a:t>
            </a:r>
          </a:p>
        </p:txBody>
      </p:sp>
      <p:sp>
        <p:nvSpPr>
          <p:cNvPr id="3" name="Rectangle 2" descr="Which of the following are subcategories of the Glasgow coma scale?&#10;"/>
          <p:cNvSpPr/>
          <p:nvPr/>
        </p:nvSpPr>
        <p:spPr>
          <a:xfrm>
            <a:off x="457200" y="1414790"/>
            <a:ext cx="8153400" cy="1077218"/>
          </a:xfrm>
          <a:prstGeom prst="rect">
            <a:avLst/>
          </a:prstGeom>
        </p:spPr>
        <p:txBody>
          <a:bodyPr wrap="square">
            <a:spAutoFit/>
          </a:bodyPr>
          <a:lstStyle/>
          <a:p>
            <a:r>
              <a:rPr lang="en-US" sz="3200" dirty="0"/>
              <a:t>Which of the following are subcategories of the Glasgow coma scale?</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71574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1, 2, 3 placeholders, from top to bottom"/>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6632" b="92198" l="5421" r="95578">
                        <a14:foregroundMark x1="59629" y1="78153" x2="59629" y2="78153"/>
                        <a14:foregroundMark x1="33238" y1="44993" x2="33238" y2="44993"/>
                        <a14:foregroundMark x1="58916" y1="37971" x2="58916" y2="37971"/>
                        <a14:foregroundMark x1="65193" y1="37971" x2="65193" y2="37971"/>
                        <a14:foregroundMark x1="70899" y1="37581" x2="70899" y2="37581"/>
                        <a14:foregroundMark x1="79315" y1="37581" x2="79315" y2="37581"/>
                        <a14:foregroundMark x1="75321" y1="37971" x2="75321" y2="37971"/>
                        <a14:foregroundMark x1="69900" y1="37841" x2="69900" y2="37841"/>
                        <a14:foregroundMark x1="56776" y1="21456" x2="56776" y2="21456"/>
                        <a14:foregroundMark x1="20114" y1="37971" x2="20114" y2="37971"/>
                        <a14:foregroundMark x1="24394" y1="37841" x2="24394" y2="37841"/>
                        <a14:backgroundMark x1="29672" y1="63849" x2="29672" y2="63849"/>
                        <a14:backgroundMark x1="24536" y1="65800" x2="24536" y2="65800"/>
                        <a14:backgroundMark x1="53780" y1="65020" x2="53780" y2="65020"/>
                        <a14:backgroundMark x1="28531" y1="34070" x2="28531" y2="34070"/>
                        <a14:backgroundMark x1="34807" y1="33030" x2="34807" y2="33030"/>
                        <a14:backgroundMark x1="50785" y1="34200" x2="50785" y2="34200"/>
                      </a14:backgroundRemoval>
                    </a14:imgEffect>
                  </a14:imgLayer>
                </a14:imgProps>
              </a:ext>
              <a:ext uri="{28A0092B-C50C-407E-A947-70E740481C1C}">
                <a14:useLocalDpi xmlns:a14="http://schemas.microsoft.com/office/drawing/2010/main" xmlns="" val="0"/>
              </a:ext>
            </a:extLst>
          </a:blip>
          <a:srcRect t="5376" b="7227"/>
          <a:stretch/>
        </p:blipFill>
        <p:spPr>
          <a:xfrm>
            <a:off x="-381000" y="4549"/>
            <a:ext cx="8229600" cy="6929651"/>
          </a:xfrm>
          <a:prstGeom prst="rect">
            <a:avLst/>
          </a:prstGeom>
          <a:ln>
            <a:noFill/>
          </a:ln>
          <a:effectLst>
            <a:outerShdw blurRad="292100" dist="139700" dir="2700000" algn="tl" rotWithShape="0">
              <a:srgbClr val="333333">
                <a:alpha val="65000"/>
              </a:srgbClr>
            </a:outerShdw>
          </a:effectLst>
        </p:spPr>
      </p:pic>
      <p:sp>
        <p:nvSpPr>
          <p:cNvPr id="7" name="Rectangle 6" descr="three: 28 weeks until delivery&#10;"/>
          <p:cNvSpPr/>
          <p:nvPr/>
        </p:nvSpPr>
        <p:spPr>
          <a:xfrm>
            <a:off x="3200400" y="5181600"/>
            <a:ext cx="3505200" cy="1200329"/>
          </a:xfrm>
          <a:prstGeom prst="rect">
            <a:avLst/>
          </a:prstGeom>
        </p:spPr>
        <p:txBody>
          <a:bodyPr wrap="square">
            <a:spAutoFit/>
          </a:bodyPr>
          <a:lstStyle/>
          <a:p>
            <a:pPr algn="ctr"/>
            <a:r>
              <a:rPr lang="en-US" sz="3600" b="1" dirty="0"/>
              <a:t>28 weeks until delivery</a:t>
            </a:r>
          </a:p>
        </p:txBody>
      </p:sp>
      <p:sp>
        <p:nvSpPr>
          <p:cNvPr id="6" name="Rectangle 5" descr="two: 14 weeks to less than 28 week&#10;"/>
          <p:cNvSpPr/>
          <p:nvPr/>
        </p:nvSpPr>
        <p:spPr>
          <a:xfrm>
            <a:off x="3276600" y="2819400"/>
            <a:ext cx="3429000" cy="1200329"/>
          </a:xfrm>
          <a:prstGeom prst="rect">
            <a:avLst/>
          </a:prstGeom>
        </p:spPr>
        <p:txBody>
          <a:bodyPr wrap="square">
            <a:spAutoFit/>
          </a:bodyPr>
          <a:lstStyle/>
          <a:p>
            <a:pPr algn="ctr"/>
            <a:r>
              <a:rPr lang="en-US" sz="3600" b="1" dirty="0"/>
              <a:t>14 weeks to less than 28 </a:t>
            </a:r>
            <a:r>
              <a:rPr lang="en-US" sz="3600" b="1" dirty="0" smtClean="0"/>
              <a:t>week</a:t>
            </a:r>
            <a:endParaRPr lang="en-US" sz="3600" b="1" dirty="0"/>
          </a:p>
        </p:txBody>
      </p:sp>
      <p:sp>
        <p:nvSpPr>
          <p:cNvPr id="5" name="Rectangle 4" descr="one: less than 14 weeks &#10;"/>
          <p:cNvSpPr/>
          <p:nvPr/>
        </p:nvSpPr>
        <p:spPr>
          <a:xfrm>
            <a:off x="3200400" y="457200"/>
            <a:ext cx="3581400" cy="1200329"/>
          </a:xfrm>
          <a:prstGeom prst="rect">
            <a:avLst/>
          </a:prstGeom>
        </p:spPr>
        <p:txBody>
          <a:bodyPr wrap="square">
            <a:spAutoFit/>
          </a:bodyPr>
          <a:lstStyle/>
          <a:p>
            <a:pPr algn="ctr"/>
            <a:r>
              <a:rPr lang="en-US" sz="3600" b="1" dirty="0"/>
              <a:t>less than 14 weeks </a:t>
            </a:r>
          </a:p>
        </p:txBody>
      </p:sp>
      <p:sp>
        <p:nvSpPr>
          <p:cNvPr id="2" name="Title 1" descr="Use of Trimesters"/>
          <p:cNvSpPr>
            <a:spLocks noGrp="1"/>
          </p:cNvSpPr>
          <p:nvPr>
            <p:ph type="title"/>
          </p:nvPr>
        </p:nvSpPr>
        <p:spPr>
          <a:xfrm rot="5400000">
            <a:off x="4686300" y="2628902"/>
            <a:ext cx="6857999" cy="1600200"/>
          </a:xfrm>
        </p:spPr>
        <p:txBody>
          <a:bodyPr>
            <a:normAutofit/>
          </a:bodyPr>
          <a:lstStyle/>
          <a:p>
            <a:r>
              <a:rPr lang="en-US" sz="6600" b="1" dirty="0" smtClean="0"/>
              <a:t>Use of Trimesters</a:t>
            </a:r>
            <a:endParaRPr lang="en-US" sz="6600" b="1" dirty="0"/>
          </a:p>
        </p:txBody>
      </p:sp>
    </p:spTree>
    <p:extLst>
      <p:ext uri="{BB962C8B-B14F-4D97-AF65-F5344CB8AC3E}">
        <p14:creationId xmlns:p14="http://schemas.microsoft.com/office/powerpoint/2010/main" xmlns="" val="2539939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3200400"/>
            <a:ext cx="4419600" cy="4038600"/>
          </a:xfrm>
        </p:spPr>
        <p:txBody>
          <a:bodyPr>
            <a:normAutofit/>
          </a:bodyPr>
          <a:lstStyle/>
          <a:p>
            <a:pPr marL="1314450" lvl="2" indent="-514350">
              <a:buFont typeface="+mj-lt"/>
              <a:buAutoNum type="alphaUcPeriod"/>
            </a:pPr>
            <a:r>
              <a:rPr lang="en-US" sz="2800" dirty="0"/>
              <a:t>Eyes open</a:t>
            </a:r>
          </a:p>
          <a:p>
            <a:pPr marL="1314450" lvl="2" indent="-514350">
              <a:buFont typeface="+mj-lt"/>
              <a:buAutoNum type="alphaUcPeriod"/>
            </a:pPr>
            <a:r>
              <a:rPr lang="it-IT" sz="2800"/>
              <a:t>Verbal response</a:t>
            </a:r>
          </a:p>
          <a:p>
            <a:pPr marL="1314450" lvl="2" indent="-514350">
              <a:buFont typeface="+mj-lt"/>
              <a:buAutoNum type="alphaUcPeriod"/>
            </a:pPr>
            <a:r>
              <a:rPr lang="en-US" sz="2800" dirty="0"/>
              <a:t>Motor response</a:t>
            </a:r>
          </a:p>
          <a:p>
            <a:pPr marL="1314450" lvl="2" indent="-514350">
              <a:buFont typeface="+mj-lt"/>
              <a:buAutoNum type="alphaUcPeriod"/>
            </a:pPr>
            <a:r>
              <a:rPr lang="en-US" sz="2800" dirty="0"/>
              <a:t>All of the above</a:t>
            </a:r>
          </a:p>
          <a:p>
            <a:pPr marL="1314450" lvl="2" indent="-514350">
              <a:buFont typeface="+mj-lt"/>
              <a:buAutoNum type="alphaUcPeriod"/>
            </a:pPr>
            <a:r>
              <a:rPr lang="en-US" sz="2800" dirty="0"/>
              <a:t>None of the above</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62253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171875420"/>
              </p:ext>
            </p:extLst>
          </p:nvPr>
        </p:nvGraphicFramePr>
        <p:xfrm>
          <a:off x="76200" y="0"/>
          <a:ext cx="89916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40767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957420710"/>
              </p:ext>
            </p:extLst>
          </p:nvPr>
        </p:nvGraphicFramePr>
        <p:xfrm>
          <a:off x="304800" y="152400"/>
          <a:ext cx="86106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100582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amples of utilizing the table of Drugs and Chemicals, new options for: &#10;Poisoning, Accidental (unintentional)&#10;Poisoning, Intentional self-harm&#10;Poisoning, Assault&#10;Poisoning, Undetermined&#10;Adverse effect, and&#10;Underdosing&#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900" y="5410200"/>
            <a:ext cx="8978900" cy="1066020"/>
          </a:xfrm>
          <a:prstGeom prst="rect">
            <a:avLst/>
          </a:prstGeom>
        </p:spPr>
      </p:pic>
      <p:sp>
        <p:nvSpPr>
          <p:cNvPr id="13" name="Rectangular Callout 12" descr="&quot; &quot;"/>
          <p:cNvSpPr/>
          <p:nvPr/>
        </p:nvSpPr>
        <p:spPr>
          <a:xfrm>
            <a:off x="3810000" y="152400"/>
            <a:ext cx="4343400" cy="4648200"/>
          </a:xfrm>
          <a:prstGeom prst="wedgeRectCallout">
            <a:avLst>
              <a:gd name="adj1" fmla="val 52120"/>
              <a:gd name="adj2" fmla="val 64571"/>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7" name="Picture 6" descr="Underdosing&#10;T48.5X6&#10;T48.5X6"/>
          <p:cNvPicPr>
            <a:picLocks noChangeAspect="1"/>
          </p:cNvPicPr>
          <p:nvPr/>
        </p:nvPicPr>
        <p:blipFill rotWithShape="1">
          <a:blip r:embed="rId4" cstate="print">
            <a:extLst>
              <a:ext uri="{BEBA8EAE-BF5A-486C-A8C5-ECC9F3942E4B}">
                <a14:imgProps xmlns:a14="http://schemas.microsoft.com/office/drawing/2010/main" xmlns="">
                  <a14:imgLayer r:embed="rId5">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l="88967"/>
          <a:stretch/>
        </p:blipFill>
        <p:spPr>
          <a:xfrm>
            <a:off x="3962400" y="296317"/>
            <a:ext cx="4114800" cy="4428083"/>
          </a:xfrm>
          <a:prstGeom prst="rect">
            <a:avLst/>
          </a:prstGeom>
          <a:ln>
            <a:noFill/>
          </a:ln>
          <a:effectLst>
            <a:outerShdw blurRad="292100" dist="139700" dir="2700000" algn="tl" rotWithShape="0">
              <a:srgbClr val="333333">
                <a:alpha val="65000"/>
              </a:srgbClr>
            </a:outerShdw>
          </a:effectLst>
        </p:spPr>
      </p:pic>
      <p:sp>
        <p:nvSpPr>
          <p:cNvPr id="10" name="TextBox 9" descr="Table of Drugs&#10;"/>
          <p:cNvSpPr txBox="1"/>
          <p:nvPr/>
        </p:nvSpPr>
        <p:spPr>
          <a:xfrm rot="5400000">
            <a:off x="508337" y="736937"/>
            <a:ext cx="2031325" cy="2895600"/>
          </a:xfrm>
          <a:prstGeom prst="rect">
            <a:avLst/>
          </a:prstGeom>
          <a:noFill/>
        </p:spPr>
        <p:txBody>
          <a:bodyPr vert="vert270" wrap="square" rtlCol="0">
            <a:spAutoFit/>
          </a:bodyPr>
          <a:lstStyle/>
          <a:p>
            <a:pPr algn="ctr"/>
            <a:r>
              <a:rPr lang="en-US" sz="6000" b="1" dirty="0" smtClean="0">
                <a:solidFill>
                  <a:schemeClr val="accent2">
                    <a:lumMod val="20000"/>
                    <a:lumOff val="80000"/>
                  </a:schemeClr>
                </a:solidFill>
              </a:rPr>
              <a:t>Table of Drugs</a:t>
            </a:r>
            <a:endParaRPr lang="en-US" sz="6000" b="1" dirty="0">
              <a:solidFill>
                <a:schemeClr val="accent2">
                  <a:lumMod val="20000"/>
                  <a:lumOff val="80000"/>
                </a:schemeClr>
              </a:solidFill>
            </a:endParaRPr>
          </a:p>
        </p:txBody>
      </p:sp>
    </p:spTree>
    <p:extLst>
      <p:ext uri="{BB962C8B-B14F-4D97-AF65-F5344CB8AC3E}">
        <p14:creationId xmlns:p14="http://schemas.microsoft.com/office/powerpoint/2010/main" xmlns="" val="32067161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776728405"/>
              </p:ext>
            </p:extLst>
          </p:nvPr>
        </p:nvGraphicFramePr>
        <p:xfrm>
          <a:off x="152400" y="1371600"/>
          <a:ext cx="8839200" cy="533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2-year-old accidentally drank lye, causing burns to the mouth and throat&#10;"/>
          <p:cNvSpPr txBox="1"/>
          <p:nvPr/>
        </p:nvSpPr>
        <p:spPr>
          <a:xfrm>
            <a:off x="152400" y="304800"/>
            <a:ext cx="8534400" cy="954107"/>
          </a:xfrm>
          <a:prstGeom prst="rect">
            <a:avLst/>
          </a:prstGeom>
          <a:noFill/>
        </p:spPr>
        <p:txBody>
          <a:bodyPr wrap="square" rtlCol="0">
            <a:spAutoFit/>
          </a:bodyPr>
          <a:lstStyle/>
          <a:p>
            <a:r>
              <a:rPr lang="en-US" sz="2800" i="1" dirty="0" smtClean="0"/>
              <a:t>2-year-old accidentally drank lye, causing burns to the mouth and throat</a:t>
            </a:r>
            <a:endParaRPr lang="en-US" sz="2800" i="1" dirty="0"/>
          </a:p>
        </p:txBody>
      </p:sp>
    </p:spTree>
    <p:extLst>
      <p:ext uri="{BB962C8B-B14F-4D97-AF65-F5344CB8AC3E}">
        <p14:creationId xmlns:p14="http://schemas.microsoft.com/office/powerpoint/2010/main" xmlns="" val="1542572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HIMA ICD-10-CM Coder Training Manual, page 102&#10;"/>
          <p:cNvSpPr/>
          <p:nvPr/>
        </p:nvSpPr>
        <p:spPr>
          <a:xfrm>
            <a:off x="3962400" y="6488668"/>
            <a:ext cx="5181600" cy="369332"/>
          </a:xfrm>
          <a:prstGeom prst="rect">
            <a:avLst/>
          </a:prstGeom>
        </p:spPr>
        <p:txBody>
          <a:bodyPr wrap="square">
            <a:spAutoFit/>
          </a:bodyPr>
          <a:lstStyle/>
          <a:p>
            <a:pPr algn="r"/>
            <a:r>
              <a:rPr lang="en-US" b="1" dirty="0"/>
              <a:t>AHIMA ICD-10-CM Coder Training Manual, page </a:t>
            </a:r>
            <a:r>
              <a:rPr lang="en-US" b="1" dirty="0" smtClean="0"/>
              <a:t>102</a:t>
            </a:r>
            <a:endParaRPr lang="en-US" b="1" dirty="0"/>
          </a:p>
        </p:txBody>
      </p:sp>
      <p:graphicFrame>
        <p:nvGraphicFramePr>
          <p:cNvPr id="7" name="Diagram 6"/>
          <p:cNvGraphicFramePr/>
          <p:nvPr>
            <p:extLst>
              <p:ext uri="{D42A27DB-BD31-4B8C-83A1-F6EECF244321}">
                <p14:modId xmlns:p14="http://schemas.microsoft.com/office/powerpoint/2010/main" xmlns="" val="3607686457"/>
              </p:ext>
            </p:extLst>
          </p:nvPr>
        </p:nvGraphicFramePr>
        <p:xfrm>
          <a:off x="152400" y="0"/>
          <a:ext cx="8763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152400"/>
            <a:ext cx="8229600" cy="1143000"/>
          </a:xfrm>
        </p:spPr>
        <p:txBody>
          <a:bodyPr>
            <a:normAutofit/>
          </a:bodyPr>
          <a:lstStyle/>
          <a:p>
            <a:r>
              <a:rPr lang="en-US" b="1" dirty="0" smtClean="0">
                <a:solidFill>
                  <a:schemeClr val="accent1">
                    <a:lumMod val="20000"/>
                    <a:lumOff val="80000"/>
                  </a:schemeClr>
                </a:solidFill>
              </a:rPr>
              <a:t>Coding Case 1.32</a:t>
            </a:r>
            <a:endParaRPr lang="en-US" b="1" dirty="0">
              <a:solidFill>
                <a:schemeClr val="accent1">
                  <a:lumMod val="20000"/>
                  <a:lumOff val="80000"/>
                </a:schemeClr>
              </a:solidFill>
            </a:endParaRPr>
          </a:p>
        </p:txBody>
      </p:sp>
    </p:spTree>
    <p:extLst>
      <p:ext uri="{BB962C8B-B14F-4D97-AF65-F5344CB8AC3E}">
        <p14:creationId xmlns:p14="http://schemas.microsoft.com/office/powerpoint/2010/main" xmlns="" val="32621657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83821856"/>
              </p:ext>
            </p:extLst>
          </p:nvPr>
        </p:nvGraphicFramePr>
        <p:xfrm>
          <a:off x="304800" y="9144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lstStyle/>
          <a:p>
            <a:r>
              <a:rPr lang="en-US" b="1" dirty="0" smtClean="0">
                <a:solidFill>
                  <a:schemeClr val="accent1">
                    <a:lumMod val="20000"/>
                    <a:lumOff val="80000"/>
                  </a:schemeClr>
                </a:solidFill>
              </a:rPr>
              <a:t>Answer/Rationale</a:t>
            </a:r>
            <a:endParaRPr lang="en-US" b="1" dirty="0">
              <a:solidFill>
                <a:schemeClr val="accent1">
                  <a:lumMod val="20000"/>
                  <a:lumOff val="80000"/>
                </a:schemeClr>
              </a:solidFill>
            </a:endParaRPr>
          </a:p>
        </p:txBody>
      </p:sp>
    </p:spTree>
    <p:extLst>
      <p:ext uri="{BB962C8B-B14F-4D97-AF65-F5344CB8AC3E}">
        <p14:creationId xmlns:p14="http://schemas.microsoft.com/office/powerpoint/2010/main" xmlns="" val="35458158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378170444"/>
              </p:ext>
            </p:extLst>
          </p:nvPr>
        </p:nvGraphicFramePr>
        <p:xfrm>
          <a:off x="0" y="1295400"/>
          <a:ext cx="9144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9144000" cy="1143000"/>
          </a:xfrm>
        </p:spPr>
        <p:txBody>
          <a:bodyPr>
            <a:noAutofit/>
          </a:bodyPr>
          <a:lstStyle/>
          <a:p>
            <a:r>
              <a:rPr lang="en-US" sz="3200" b="1" dirty="0" smtClean="0">
                <a:solidFill>
                  <a:schemeClr val="accent2">
                    <a:lumMod val="20000"/>
                    <a:lumOff val="80000"/>
                  </a:schemeClr>
                </a:solidFill>
              </a:rPr>
              <a:t>Chapter 20: External Causes of Morbidity (V01-Y99)</a:t>
            </a:r>
            <a:endParaRPr lang="en-US" sz="3200" b="1" dirty="0">
              <a:solidFill>
                <a:schemeClr val="accent2">
                  <a:lumMod val="20000"/>
                  <a:lumOff val="80000"/>
                </a:schemeClr>
              </a:solidFill>
            </a:endParaRPr>
          </a:p>
        </p:txBody>
      </p:sp>
    </p:spTree>
    <p:extLst>
      <p:ext uri="{BB962C8B-B14F-4D97-AF65-F5344CB8AC3E}">
        <p14:creationId xmlns:p14="http://schemas.microsoft.com/office/powerpoint/2010/main" xmlns="" val="19922884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943380872"/>
              </p:ext>
            </p:extLst>
          </p:nvPr>
        </p:nvGraphicFramePr>
        <p:xfrm>
          <a:off x="152400" y="2786175"/>
          <a:ext cx="8839200" cy="430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person's foot in a cast"/>
          <p:cNvPicPr>
            <a:picLocks noChangeAspect="1"/>
          </p:cNvPicPr>
          <p:nvPr/>
        </p:nvPicPr>
        <p:blipFill>
          <a:blip r:embed="rId8" cstate="print">
            <a:extLst>
              <a:ext uri="{BEBA8EAE-BF5A-486C-A8C5-ECC9F3942E4B}">
                <a14:imgProps xmlns:a14="http://schemas.microsoft.com/office/drawing/2010/main" xmlns="">
                  <a14:imgLayer r:embed="rId9">
                    <a14:imgEffect>
                      <a14:backgroundRemoval t="0" b="99855" l="0" r="94500">
                        <a14:foregroundMark x1="24500" y1="17733" x2="24500" y2="17733"/>
                        <a14:foregroundMark x1="9000" y1="27471" x2="9000" y2="27471"/>
                        <a14:foregroundMark x1="84500" y1="67878" x2="84500" y2="67878"/>
                        <a14:foregroundMark x1="84500" y1="81250" x2="84500" y2="81250"/>
                        <a14:foregroundMark x1="88000" y1="70785" x2="88000" y2="70785"/>
                        <a14:foregroundMark x1="85000" y1="75436" x2="85000" y2="75436"/>
                        <a14:foregroundMark x1="88300" y1="80959" x2="88300" y2="80959"/>
                        <a14:foregroundMark x1="85800" y1="87064" x2="85800" y2="87064"/>
                        <a14:foregroundMark x1="79000" y1="89971" x2="79000" y2="89971"/>
                        <a14:foregroundMark x1="85300" y1="67442" x2="85300" y2="67442"/>
                        <a14:foregroundMark x1="84500" y1="65262" x2="84500" y2="65262"/>
                        <a14:foregroundMark x1="79300" y1="98401" x2="79300" y2="98401"/>
                        <a14:foregroundMark x1="79500" y1="96512" x2="79500" y2="96512"/>
                      </a14:backgroundRemoval>
                    </a14:imgEffect>
                  </a14:imgLayer>
                </a14:imgProps>
              </a:ext>
              <a:ext uri="{28A0092B-C50C-407E-A947-70E740481C1C}">
                <a14:useLocalDpi xmlns:a14="http://schemas.microsoft.com/office/drawing/2010/main" xmlns="" val="0"/>
              </a:ext>
            </a:extLst>
          </a:blip>
          <a:stretch>
            <a:fillRect/>
          </a:stretch>
        </p:blipFill>
        <p:spPr>
          <a:xfrm flipH="1">
            <a:off x="5105399" y="7620"/>
            <a:ext cx="4038598" cy="2778555"/>
          </a:xfrm>
          <a:prstGeom prst="rect">
            <a:avLst/>
          </a:prstGeom>
        </p:spPr>
      </p:pic>
      <p:sp>
        <p:nvSpPr>
          <p:cNvPr id="2" name="Title 1" descr="Here’s an Example - Crush injury of left foot with metatarsal fractures due to dropping car battery on foot at industrial factory"/>
          <p:cNvSpPr>
            <a:spLocks noGrp="1"/>
          </p:cNvSpPr>
          <p:nvPr>
            <p:ph type="title"/>
          </p:nvPr>
        </p:nvSpPr>
        <p:spPr>
          <a:xfrm>
            <a:off x="38100" y="457200"/>
            <a:ext cx="6896100" cy="1143000"/>
          </a:xfrm>
        </p:spPr>
        <p:txBody>
          <a:bodyPr>
            <a:noAutofit/>
          </a:bodyPr>
          <a:lstStyle/>
          <a:p>
            <a:pPr marL="0" indent="0" algn="l"/>
            <a:r>
              <a:rPr lang="en-US" sz="2800" b="1" dirty="0" smtClean="0">
                <a:solidFill>
                  <a:schemeClr val="accent2">
                    <a:lumMod val="40000"/>
                    <a:lumOff val="60000"/>
                  </a:schemeClr>
                </a:solidFill>
              </a:rPr>
              <a:t>Here’s an Example - </a:t>
            </a:r>
            <a:r>
              <a:rPr lang="en-US" sz="2800" dirty="0"/>
              <a:t>Crush injury of left foot with metatarsal fractures due to dropping car battery on foot at industrial </a:t>
            </a:r>
            <a:r>
              <a:rPr lang="en-US" sz="2800" dirty="0" smtClean="0"/>
              <a:t>factory</a:t>
            </a:r>
            <a:endParaRPr lang="en-US" sz="2800" b="1" dirty="0">
              <a:solidFill>
                <a:schemeClr val="accent2">
                  <a:lumMod val="40000"/>
                  <a:lumOff val="60000"/>
                </a:schemeClr>
              </a:solidFill>
            </a:endParaRPr>
          </a:p>
        </p:txBody>
      </p:sp>
    </p:spTree>
    <p:extLst>
      <p:ext uri="{BB962C8B-B14F-4D97-AF65-F5344CB8AC3E}">
        <p14:creationId xmlns:p14="http://schemas.microsoft.com/office/powerpoint/2010/main" xmlns="" val="8492900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663736198"/>
              </p:ext>
            </p:extLst>
          </p:nvPr>
        </p:nvGraphicFramePr>
        <p:xfrm>
          <a:off x="2674621" y="2438400"/>
          <a:ext cx="6316979"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hand with a burn scar on wrist"/>
          <p:cNvPicPr>
            <a:picLocks noChangeAspect="1"/>
          </p:cNvPicPr>
          <p:nvPr/>
        </p:nvPicPr>
        <p:blipFill>
          <a:blip r:embed="rId8" cstate="print">
            <a:extLst>
              <a:ext uri="{BEBA8EAE-BF5A-486C-A8C5-ECC9F3942E4B}">
                <a14:imgProps xmlns:a14="http://schemas.microsoft.com/office/drawing/2010/main" xmlns="">
                  <a14:imgLayer r:embed="rId9">
                    <a14:imgEffect>
                      <a14:backgroundRemoval t="9823" b="100000" l="8829" r="97477"/>
                    </a14:imgEffect>
                  </a14:imgLayer>
                </a14:imgProps>
              </a:ext>
              <a:ext uri="{28A0092B-C50C-407E-A947-70E740481C1C}">
                <a14:useLocalDpi xmlns:a14="http://schemas.microsoft.com/office/drawing/2010/main" xmlns="" val="0"/>
              </a:ext>
            </a:extLst>
          </a:blip>
          <a:stretch>
            <a:fillRect/>
          </a:stretch>
        </p:blipFill>
        <p:spPr>
          <a:xfrm>
            <a:off x="-152400" y="2895600"/>
            <a:ext cx="2988372" cy="3947652"/>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idx="1"/>
          </p:nvPr>
        </p:nvSpPr>
        <p:spPr>
          <a:xfrm>
            <a:off x="381000" y="1371600"/>
            <a:ext cx="8763000" cy="1447800"/>
          </a:xfrm>
        </p:spPr>
        <p:txBody>
          <a:bodyPr>
            <a:normAutofit/>
          </a:bodyPr>
          <a:lstStyle/>
          <a:p>
            <a:pPr marL="0" indent="0">
              <a:buNone/>
            </a:pPr>
            <a:r>
              <a:rPr lang="en-US" sz="3600" dirty="0" smtClean="0"/>
              <a:t>Left wrist with keloid scar due to previous burns from fire (accidental)</a:t>
            </a:r>
          </a:p>
          <a:p>
            <a:pPr marL="0" indent="0">
              <a:buNone/>
            </a:pPr>
            <a:endParaRPr lang="en-US" sz="3600" dirty="0" smtClean="0"/>
          </a:p>
        </p:txBody>
      </p:sp>
      <p:sp>
        <p:nvSpPr>
          <p:cNvPr id="6" name="Rectangle 5" descr="&quot; &quot;"/>
          <p:cNvSpPr/>
          <p:nvPr/>
        </p:nvSpPr>
        <p:spPr>
          <a:xfrm>
            <a:off x="228600" y="1219200"/>
            <a:ext cx="8534400" cy="45719"/>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52400"/>
            <a:ext cx="8229600" cy="1143000"/>
          </a:xfrm>
        </p:spPr>
        <p:txBody>
          <a:bodyPr>
            <a:normAutofit/>
          </a:bodyPr>
          <a:lstStyle/>
          <a:p>
            <a:pPr algn="l"/>
            <a:r>
              <a:rPr lang="en-US" b="1" dirty="0" smtClean="0">
                <a:solidFill>
                  <a:schemeClr val="accent2">
                    <a:lumMod val="40000"/>
                    <a:lumOff val="60000"/>
                  </a:schemeClr>
                </a:solidFill>
              </a:rPr>
              <a:t>Another Example</a:t>
            </a:r>
            <a:endParaRPr lang="en-US" b="1" dirty="0">
              <a:solidFill>
                <a:schemeClr val="accent2">
                  <a:lumMod val="40000"/>
                  <a:lumOff val="60000"/>
                </a:schemeClr>
              </a:solidFill>
            </a:endParaRPr>
          </a:p>
        </p:txBody>
      </p:sp>
    </p:spTree>
    <p:extLst>
      <p:ext uri="{BB962C8B-B14F-4D97-AF65-F5344CB8AC3E}">
        <p14:creationId xmlns:p14="http://schemas.microsoft.com/office/powerpoint/2010/main" xmlns="" val="4047324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416044822"/>
              </p:ext>
            </p:extLst>
          </p:nvPr>
        </p:nvGraphicFramePr>
        <p:xfrm>
          <a:off x="152400" y="1143001"/>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Patient presents with pregnancy induced hypertension at 32 weeks, she is treated and sent home.&#10;"/>
          <p:cNvSpPr txBox="1"/>
          <p:nvPr/>
        </p:nvSpPr>
        <p:spPr>
          <a:xfrm>
            <a:off x="152400" y="152400"/>
            <a:ext cx="8534400" cy="954107"/>
          </a:xfrm>
          <a:prstGeom prst="rect">
            <a:avLst/>
          </a:prstGeom>
          <a:noFill/>
        </p:spPr>
        <p:txBody>
          <a:bodyPr wrap="square" rtlCol="0">
            <a:spAutoFit/>
          </a:bodyPr>
          <a:lstStyle/>
          <a:p>
            <a:r>
              <a:rPr lang="en-US" sz="2800" i="1" dirty="0" smtClean="0"/>
              <a:t>Patient presents with pregnancy induced hypertension at 32 weeks, she is treated and sent home.</a:t>
            </a:r>
            <a:endParaRPr lang="en-US" sz="2800" i="1" dirty="0"/>
          </a:p>
        </p:txBody>
      </p:sp>
    </p:spTree>
    <p:extLst>
      <p:ext uri="{BB962C8B-B14F-4D97-AF65-F5344CB8AC3E}">
        <p14:creationId xmlns:p14="http://schemas.microsoft.com/office/powerpoint/2010/main" xmlns="" val="14690734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4000" dirty="0" smtClean="0"/>
              <a:t>True or False</a:t>
            </a:r>
            <a:r>
              <a:rPr lang="en-US" sz="4000" dirty="0"/>
              <a:t>: A fracture not indicated whether displaced or not displaced should be coded to </a:t>
            </a:r>
            <a:r>
              <a:rPr lang="en-US" sz="4000" dirty="0" smtClean="0"/>
              <a:t>not displaced.</a:t>
            </a:r>
          </a:p>
          <a:p>
            <a:pPr marL="1314450" lvl="2" indent="-514350">
              <a:buFont typeface="+mj-lt"/>
              <a:buAutoNum type="alphaUcPeriod"/>
            </a:pPr>
            <a:r>
              <a:rPr lang="en-US" sz="3600" dirty="0" smtClean="0"/>
              <a:t>True</a:t>
            </a:r>
          </a:p>
          <a:p>
            <a:pPr marL="1314450" lvl="2" indent="-514350">
              <a:buFont typeface="+mj-lt"/>
              <a:buAutoNum type="alphaUcPeriod"/>
            </a:pPr>
            <a:r>
              <a:rPr lang="en-US" sz="3600" dirty="0" smtClean="0"/>
              <a:t>False</a:t>
            </a:r>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275656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oken femor at neck of the bone"/>
          <p:cNvPicPr>
            <a:picLocks noChangeAspect="1"/>
          </p:cNvPicPr>
          <p:nvPr/>
        </p:nvPicPr>
        <p:blipFill rotWithShape="1">
          <a:blip r:embed="rId3" cstate="print">
            <a:extLst>
              <a:ext uri="{BEBA8EAE-BF5A-486C-A8C5-ECC9F3942E4B}">
                <a14:imgProps xmlns:a14="http://schemas.microsoft.com/office/drawing/2010/main" xmlns="">
                  <a14:imgLayer r:embed="rId4">
                    <a14:imgEffect>
                      <a14:backgroundRemoval t="0" b="100000" l="0" r="90000">
                        <a14:backgroundMark x1="60545" y1="33288" x2="60545" y2="33288"/>
                        <a14:backgroundMark x1="71091" y1="77490" x2="71091" y2="77490"/>
                        <a14:backgroundMark x1="25636" y1="84584" x2="25636" y2="84584"/>
                        <a14:backgroundMark x1="14364" y1="78718" x2="14364" y2="78718"/>
                        <a14:backgroundMark x1="27273" y1="82538" x2="27273" y2="82538"/>
                        <a14:backgroundMark x1="32182" y1="72033" x2="32182" y2="72033"/>
                        <a14:backgroundMark x1="19455" y1="60846" x2="19455" y2="60846"/>
                        <a14:backgroundMark x1="61636" y1="30832" x2="61636" y2="30832"/>
                        <a14:backgroundMark x1="60545" y1="21282" x2="60545" y2="21282"/>
                        <a14:backgroundMark x1="48364" y1="32469" x2="48364" y2="32469"/>
                        <a14:backgroundMark x1="32182" y1="86630" x2="32182" y2="86630"/>
                        <a14:backgroundMark x1="37818" y1="63302" x2="37818" y2="63302"/>
                        <a14:backgroundMark x1="36182" y1="57981" x2="36182" y2="57981"/>
                        <a14:backgroundMark x1="18364" y1="87858" x2="18364" y2="87858"/>
                        <a14:backgroundMark x1="7273" y1="92497" x2="10000" y2="92497"/>
                        <a14:backgroundMark x1="23273" y1="2865" x2="23273" y2="2865"/>
                        <a14:backgroundMark x1="64364" y1="38745" x2="64364" y2="38745"/>
                        <a14:backgroundMark x1="65636" y1="84993" x2="65636" y2="84993"/>
                        <a14:backgroundMark x1="72182" y1="69577" x2="72182" y2="69577"/>
                        <a14:backgroundMark x1="64364" y1="17872" x2="64364" y2="17872"/>
                        <a14:backgroundMark x1="61091" y1="9959" x2="61091" y2="9959"/>
                        <a14:backgroundMark x1="53273" y1="39154" x2="53273" y2="39154"/>
                        <a14:backgroundMark x1="72727" y1="60027" x2="72727" y2="60027"/>
                        <a14:backgroundMark x1="16727" y1="41610" x2="16727" y2="41610"/>
                        <a14:backgroundMark x1="22727" y1="37926" x2="22727" y2="37926"/>
                        <a14:backgroundMark x1="21091" y1="35471" x2="21091" y2="35471"/>
                        <a14:backgroundMark x1="50545" y1="26194" x2="50545" y2="26194"/>
                        <a14:backgroundMark x1="53818" y1="42565" x2="53818" y2="42565"/>
                      </a14:backgroundRemoval>
                    </a14:imgEffect>
                  </a14:imgLayer>
                </a14:imgProps>
              </a:ext>
              <a:ext uri="{28A0092B-C50C-407E-A947-70E740481C1C}">
                <a14:useLocalDpi xmlns:a14="http://schemas.microsoft.com/office/drawing/2010/main" xmlns="" val="0"/>
              </a:ext>
            </a:extLst>
          </a:blip>
          <a:srcRect b="3961"/>
          <a:stretch/>
        </p:blipFill>
        <p:spPr>
          <a:xfrm>
            <a:off x="5334000" y="27737"/>
            <a:ext cx="5334000" cy="6830263"/>
          </a:xfrm>
          <a:prstGeom prst="rect">
            <a:avLst/>
          </a:prstGeom>
          <a:ln>
            <a:noFill/>
          </a:ln>
          <a:effectLst>
            <a:outerShdw blurRad="292100" dist="139700" dir="2700000" algn="tl" rotWithShape="0">
              <a:srgbClr val="333333">
                <a:alpha val="65000"/>
              </a:srgbClr>
            </a:outerShdw>
          </a:effectLst>
        </p:spPr>
      </p:pic>
      <p:sp>
        <p:nvSpPr>
          <p:cNvPr id="6" name="Rectangle 5" descr="&quot; &quot;"/>
          <p:cNvSpPr/>
          <p:nvPr/>
        </p:nvSpPr>
        <p:spPr>
          <a:xfrm>
            <a:off x="5105400" y="0"/>
            <a:ext cx="228600" cy="6858000"/>
          </a:xfrm>
          <a:prstGeom prst="rect">
            <a:avLst/>
          </a:prstGeom>
          <a:solidFill>
            <a:srgbClr val="33CC33"/>
          </a:solidFill>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AHIMA ICD-10-CM Coder Training Manual, page 152&#10;"/>
          <p:cNvSpPr/>
          <p:nvPr/>
        </p:nvSpPr>
        <p:spPr>
          <a:xfrm>
            <a:off x="0" y="6336268"/>
            <a:ext cx="5105400" cy="369332"/>
          </a:xfrm>
          <a:prstGeom prst="rect">
            <a:avLst/>
          </a:prstGeom>
        </p:spPr>
        <p:txBody>
          <a:bodyPr wrap="square">
            <a:spAutoFit/>
          </a:bodyPr>
          <a:lstStyle/>
          <a:p>
            <a:r>
              <a:rPr lang="en-US" dirty="0"/>
              <a:t>AHIMA ICD-10-CM Coder Training Manual, page 152</a:t>
            </a:r>
          </a:p>
        </p:txBody>
      </p:sp>
      <p:graphicFrame>
        <p:nvGraphicFramePr>
          <p:cNvPr id="7" name="Diagram 6"/>
          <p:cNvGraphicFramePr/>
          <p:nvPr>
            <p:extLst>
              <p:ext uri="{D42A27DB-BD31-4B8C-83A1-F6EECF244321}">
                <p14:modId xmlns:p14="http://schemas.microsoft.com/office/powerpoint/2010/main" xmlns="" val="1892577164"/>
              </p:ext>
            </p:extLst>
          </p:nvPr>
        </p:nvGraphicFramePr>
        <p:xfrm>
          <a:off x="228600" y="4495800"/>
          <a:ext cx="4724400" cy="14265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descr="46-year-old male, working on his own home improvement projects, fell from a ladder outside of his single family home.  After evaluation, it was determined that he had a non-displaced femoral neck fracture on the left side.  &#10;"/>
          <p:cNvSpPr/>
          <p:nvPr/>
        </p:nvSpPr>
        <p:spPr>
          <a:xfrm>
            <a:off x="355600" y="982682"/>
            <a:ext cx="4749800" cy="3539430"/>
          </a:xfrm>
          <a:prstGeom prst="rect">
            <a:avLst/>
          </a:prstGeom>
        </p:spPr>
        <p:txBody>
          <a:bodyPr wrap="square">
            <a:spAutoFit/>
          </a:bodyPr>
          <a:lstStyle/>
          <a:p>
            <a:pPr lvl="0"/>
            <a:r>
              <a:rPr lang="en-US" sz="2800" dirty="0"/>
              <a:t>46-year-old male, working on his own home improvement projects, fell from a ladder outside of his single family home.  After evaluation, it was determined that he had a non-displaced femoral neck fracture on the left side.  </a:t>
            </a:r>
          </a:p>
        </p:txBody>
      </p:sp>
      <p:sp>
        <p:nvSpPr>
          <p:cNvPr id="2" name="Title 1"/>
          <p:cNvSpPr>
            <a:spLocks noGrp="1"/>
          </p:cNvSpPr>
          <p:nvPr>
            <p:ph type="title"/>
          </p:nvPr>
        </p:nvSpPr>
        <p:spPr>
          <a:xfrm>
            <a:off x="0" y="0"/>
            <a:ext cx="5105400" cy="1143000"/>
          </a:xfrm>
        </p:spPr>
        <p:txBody>
          <a:bodyPr>
            <a:normAutofit/>
          </a:bodyPr>
          <a:lstStyle/>
          <a:p>
            <a:r>
              <a:rPr lang="en-US" sz="4000" b="1" dirty="0" smtClean="0">
                <a:solidFill>
                  <a:schemeClr val="accent1">
                    <a:lumMod val="20000"/>
                    <a:lumOff val="80000"/>
                  </a:schemeClr>
                </a:solidFill>
              </a:rPr>
              <a:t>Coding Case 1.153</a:t>
            </a:r>
            <a:endParaRPr lang="en-US" sz="4000" b="1" dirty="0">
              <a:solidFill>
                <a:schemeClr val="accent1">
                  <a:lumMod val="20000"/>
                  <a:lumOff val="80000"/>
                </a:schemeClr>
              </a:solidFill>
            </a:endParaRPr>
          </a:p>
        </p:txBody>
      </p:sp>
    </p:spTree>
    <p:extLst>
      <p:ext uri="{BB962C8B-B14F-4D97-AF65-F5344CB8AC3E}">
        <p14:creationId xmlns:p14="http://schemas.microsoft.com/office/powerpoint/2010/main" xmlns="" val="32621657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430958160"/>
              </p:ext>
            </p:extLst>
          </p:nvPr>
        </p:nvGraphicFramePr>
        <p:xfrm>
          <a:off x="304800" y="9144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lstStyle/>
          <a:p>
            <a:r>
              <a:rPr lang="en-US" b="1" dirty="0" smtClean="0">
                <a:solidFill>
                  <a:schemeClr val="accent1">
                    <a:lumMod val="20000"/>
                    <a:lumOff val="80000"/>
                  </a:schemeClr>
                </a:solidFill>
              </a:rPr>
              <a:t>Answer/Rationale</a:t>
            </a:r>
            <a:endParaRPr lang="en-US" b="1" dirty="0">
              <a:solidFill>
                <a:schemeClr val="accent1">
                  <a:lumMod val="20000"/>
                  <a:lumOff val="80000"/>
                </a:schemeClr>
              </a:solidFill>
            </a:endParaRPr>
          </a:p>
        </p:txBody>
      </p:sp>
    </p:spTree>
    <p:extLst>
      <p:ext uri="{BB962C8B-B14F-4D97-AF65-F5344CB8AC3E}">
        <p14:creationId xmlns:p14="http://schemas.microsoft.com/office/powerpoint/2010/main" xmlns="" val="35458158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3200400"/>
            <a:ext cx="4419600" cy="4038600"/>
          </a:xfrm>
        </p:spPr>
        <p:txBody>
          <a:bodyPr>
            <a:normAutofit/>
          </a:bodyPr>
          <a:lstStyle/>
          <a:p>
            <a:pPr marL="1314450" lvl="2" indent="-514350">
              <a:buFont typeface="+mj-lt"/>
              <a:buAutoNum type="alphaUcPeriod"/>
            </a:pPr>
            <a:r>
              <a:rPr lang="en-US" sz="2800" dirty="0" smtClean="0"/>
              <a:t>True</a:t>
            </a:r>
          </a:p>
          <a:p>
            <a:pPr marL="1314450" lvl="2" indent="-514350">
              <a:buFont typeface="+mj-lt"/>
              <a:buAutoNum type="alphaUcPeriod"/>
            </a:pPr>
            <a:r>
              <a:rPr lang="en-US" sz="2800" dirty="0" smtClean="0"/>
              <a:t>False</a:t>
            </a:r>
            <a:endParaRPr lang="en-US" sz="2800" dirty="0"/>
          </a:p>
        </p:txBody>
      </p:sp>
      <p:sp>
        <p:nvSpPr>
          <p:cNvPr id="3" name="Rectangle 2" descr="True or False: A fracture not indicated whether displaced or not displaced should be coded to not displaced&#10;"/>
          <p:cNvSpPr/>
          <p:nvPr/>
        </p:nvSpPr>
        <p:spPr>
          <a:xfrm>
            <a:off x="457200" y="1414790"/>
            <a:ext cx="8153400" cy="1569660"/>
          </a:xfrm>
          <a:prstGeom prst="rect">
            <a:avLst/>
          </a:prstGeom>
        </p:spPr>
        <p:txBody>
          <a:bodyPr wrap="square">
            <a:spAutoFit/>
          </a:bodyPr>
          <a:lstStyle/>
          <a:p>
            <a:r>
              <a:rPr lang="en-US" sz="3200" dirty="0"/>
              <a:t>True or False: A fracture not indicated whether displaced or not displaced should be coded to not </a:t>
            </a:r>
            <a:r>
              <a:rPr lang="en-US" sz="3200" dirty="0" smtClean="0"/>
              <a:t>displaced.</a:t>
            </a:r>
            <a:endParaRPr lang="en-US" sz="32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225747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3200400"/>
            <a:ext cx="4419600" cy="4038600"/>
          </a:xfrm>
        </p:spPr>
        <p:txBody>
          <a:bodyPr>
            <a:normAutofit/>
          </a:bodyPr>
          <a:lstStyle/>
          <a:p>
            <a:pPr marL="1314450" lvl="2" indent="-514350">
              <a:buFont typeface="+mj-lt"/>
              <a:buAutoNum type="alphaUcPeriod"/>
            </a:pPr>
            <a:r>
              <a:rPr lang="en-US" sz="2800" dirty="0" smtClean="0"/>
              <a:t>True</a:t>
            </a:r>
          </a:p>
          <a:p>
            <a:pPr marL="1314450" lvl="2" indent="-514350">
              <a:buFont typeface="+mj-lt"/>
              <a:buAutoNum type="alphaUcPeriod"/>
            </a:pPr>
            <a:r>
              <a:rPr lang="en-US" sz="2800" dirty="0" smtClean="0"/>
              <a:t>False</a:t>
            </a:r>
            <a:endParaRPr lang="en-US" sz="28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5624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xmlns="" val="148418546"/>
              </p:ext>
            </p:extLst>
          </p:nvPr>
        </p:nvGraphicFramePr>
        <p:xfrm>
          <a:off x="304800" y="1447800"/>
          <a:ext cx="8610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6200"/>
            <a:ext cx="8229600" cy="1143000"/>
          </a:xfrm>
        </p:spPr>
        <p:txBody>
          <a:bodyPr>
            <a:noAutofit/>
          </a:bodyPr>
          <a:lstStyle/>
          <a:p>
            <a:pPr algn="l"/>
            <a:r>
              <a:rPr lang="en-US" sz="3200" b="1" dirty="0" smtClean="0">
                <a:solidFill>
                  <a:schemeClr val="accent2">
                    <a:lumMod val="20000"/>
                    <a:lumOff val="80000"/>
                  </a:schemeClr>
                </a:solidFill>
              </a:rPr>
              <a:t>Chapter 21: Factors influencing health status and contact with health services (Z00-Z99) </a:t>
            </a:r>
            <a:endParaRPr lang="en-US" sz="3200" b="1" dirty="0">
              <a:solidFill>
                <a:schemeClr val="accent2">
                  <a:lumMod val="20000"/>
                  <a:lumOff val="80000"/>
                </a:schemeClr>
              </a:solidFill>
            </a:endParaRPr>
          </a:p>
        </p:txBody>
      </p:sp>
    </p:spTree>
    <p:extLst>
      <p:ext uri="{BB962C8B-B14F-4D97-AF65-F5344CB8AC3E}">
        <p14:creationId xmlns:p14="http://schemas.microsoft.com/office/powerpoint/2010/main" xmlns="" val="31508128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878392150"/>
              </p:ext>
            </p:extLst>
          </p:nvPr>
        </p:nvGraphicFramePr>
        <p:xfrm>
          <a:off x="2667000" y="152400"/>
          <a:ext cx="6248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ular Callout 2" descr="&quot; &quot;"/>
          <p:cNvSpPr/>
          <p:nvPr/>
        </p:nvSpPr>
        <p:spPr>
          <a:xfrm>
            <a:off x="152400" y="3733800"/>
            <a:ext cx="3200400" cy="1828800"/>
          </a:xfrm>
          <a:prstGeom prst="wedgeRectCallout">
            <a:avLst>
              <a:gd name="adj1" fmla="val 179555"/>
              <a:gd name="adj2" fmla="val 7738"/>
            </a:avLst>
          </a:prstGeom>
          <a:solidFill>
            <a:srgbClr val="33CC33">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descr="Z67 Blood type&#10;"/>
          <p:cNvSpPr/>
          <p:nvPr/>
        </p:nvSpPr>
        <p:spPr>
          <a:xfrm>
            <a:off x="304800" y="3924300"/>
            <a:ext cx="2895600" cy="1447800"/>
          </a:xfrm>
          <a:prstGeom prst="rect">
            <a:avLst/>
          </a:prstGeom>
          <a:solidFill>
            <a:srgbClr val="33CC33"/>
          </a:solidFill>
        </p:spPr>
        <p:style>
          <a:lnRef idx="3">
            <a:schemeClr val="lt1"/>
          </a:lnRef>
          <a:fillRef idx="1">
            <a:schemeClr val="accent1"/>
          </a:fillRef>
          <a:effectRef idx="1">
            <a:schemeClr val="accent1"/>
          </a:effectRef>
          <a:fontRef idx="minor">
            <a:schemeClr val="lt1"/>
          </a:fontRef>
        </p:style>
        <p:txBody>
          <a:bodyPr rtlCol="0" anchor="ctr"/>
          <a:lstStyle/>
          <a:p>
            <a:pPr lvl="0" algn="ctr" defTabSz="533400">
              <a:lnSpc>
                <a:spcPct val="90000"/>
              </a:lnSpc>
              <a:spcBef>
                <a:spcPct val="0"/>
              </a:spcBef>
              <a:spcAft>
                <a:spcPct val="35000"/>
              </a:spcAft>
            </a:pPr>
            <a:r>
              <a:rPr lang="en-US" sz="3200" b="1" dirty="0">
                <a:solidFill>
                  <a:schemeClr val="bg1"/>
                </a:solidFill>
              </a:rPr>
              <a:t>Z67 Blood type</a:t>
            </a:r>
          </a:p>
        </p:txBody>
      </p:sp>
      <p:sp>
        <p:nvSpPr>
          <p:cNvPr id="6" name="TextBox 5" descr="No category for care involving use of rehab procedures (V57)&#10;"/>
          <p:cNvSpPr txBox="1"/>
          <p:nvPr/>
        </p:nvSpPr>
        <p:spPr>
          <a:xfrm>
            <a:off x="152400" y="228600"/>
            <a:ext cx="2362200" cy="2677656"/>
          </a:xfrm>
          <a:prstGeom prst="rect">
            <a:avLst/>
          </a:prstGeom>
          <a:solidFill>
            <a:srgbClr val="33CC33"/>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smtClean="0">
                <a:solidFill>
                  <a:schemeClr val="bg1"/>
                </a:solidFill>
              </a:rPr>
              <a:t>No category for care </a:t>
            </a:r>
            <a:r>
              <a:rPr lang="en-US" sz="2800" b="1" dirty="0">
                <a:solidFill>
                  <a:schemeClr val="bg1"/>
                </a:solidFill>
              </a:rPr>
              <a:t>i</a:t>
            </a:r>
            <a:r>
              <a:rPr lang="en-US" sz="2800" b="1" dirty="0" smtClean="0">
                <a:solidFill>
                  <a:schemeClr val="bg1"/>
                </a:solidFill>
              </a:rPr>
              <a:t>nvolving use of rehab procedures (V57)</a:t>
            </a:r>
            <a:endParaRPr lang="en-US" sz="2800" b="1" dirty="0">
              <a:solidFill>
                <a:schemeClr val="bg1"/>
              </a:solidFill>
            </a:endParaRPr>
          </a:p>
        </p:txBody>
      </p:sp>
    </p:spTree>
    <p:extLst>
      <p:ext uri="{BB962C8B-B14F-4D97-AF65-F5344CB8AC3E}">
        <p14:creationId xmlns:p14="http://schemas.microsoft.com/office/powerpoint/2010/main" xmlns="" val="35027915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296777957"/>
              </p:ext>
            </p:extLst>
          </p:nvPr>
        </p:nvGraphicFramePr>
        <p:xfrm>
          <a:off x="152400" y="1066800"/>
          <a:ext cx="8839200" cy="5420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Vaccination for influenza&#10;"/>
          <p:cNvSpPr txBox="1"/>
          <p:nvPr/>
        </p:nvSpPr>
        <p:spPr>
          <a:xfrm>
            <a:off x="152400" y="304800"/>
            <a:ext cx="8534400" cy="523220"/>
          </a:xfrm>
          <a:prstGeom prst="rect">
            <a:avLst/>
          </a:prstGeom>
          <a:noFill/>
        </p:spPr>
        <p:txBody>
          <a:bodyPr wrap="square" rtlCol="0">
            <a:spAutoFit/>
          </a:bodyPr>
          <a:lstStyle/>
          <a:p>
            <a:r>
              <a:rPr lang="en-US" sz="2800" i="1" dirty="0" smtClean="0"/>
              <a:t>Vaccination for influenza</a:t>
            </a:r>
            <a:endParaRPr lang="en-US" sz="2800" i="1" dirty="0"/>
          </a:p>
        </p:txBody>
      </p:sp>
    </p:spTree>
    <p:extLst>
      <p:ext uri="{BB962C8B-B14F-4D97-AF65-F5344CB8AC3E}">
        <p14:creationId xmlns:p14="http://schemas.microsoft.com/office/powerpoint/2010/main" xmlns="" val="8397457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What is the correct diagnosis code(s)?&#10;"/>
          <p:cNvSpPr/>
          <p:nvPr/>
        </p:nvSpPr>
        <p:spPr>
          <a:xfrm>
            <a:off x="14785" y="5791200"/>
            <a:ext cx="9129215" cy="1066800"/>
          </a:xfrm>
          <a:prstGeom prst="rect">
            <a:avLst/>
          </a:prstGeom>
          <a:solidFill>
            <a:srgbClr val="33CC33"/>
          </a:solidFill>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sz="4000" b="1" dirty="0"/>
              <a:t>What is the correct diagnosis code(s)?</a:t>
            </a:r>
          </a:p>
        </p:txBody>
      </p:sp>
      <p:sp>
        <p:nvSpPr>
          <p:cNvPr id="3" name="Rectangle 2" descr="The patient who has had his bladder removed due to carcinoma without recurrence is scheduled for a radiology procedure to evaluate the patency of his ileal conduit, including ureteropyelography using contrast media.  The entire procedure is performed in the radiology suite with the radiologists’ impression of “normal functioning ileal conduit.”&#10;"/>
          <p:cNvSpPr/>
          <p:nvPr/>
        </p:nvSpPr>
        <p:spPr>
          <a:xfrm>
            <a:off x="4587520" y="76200"/>
            <a:ext cx="4632680" cy="5693866"/>
          </a:xfrm>
          <a:prstGeom prst="rect">
            <a:avLst/>
          </a:prstGeom>
        </p:spPr>
        <p:txBody>
          <a:bodyPr wrap="square">
            <a:spAutoFit/>
          </a:bodyPr>
          <a:lstStyle/>
          <a:p>
            <a:pPr lvl="0"/>
            <a:r>
              <a:rPr lang="en-US" sz="2800" dirty="0"/>
              <a:t>The patient who has had his bladder removed due to carcinoma without recurrence is scheduled for a radiology procedure to evaluate the patency of his ileal conduit, including ureteropyelography using contrast media.  The entire procedure is performed in the radiology suite with the radiologists’ impression of “normal functioning ileal conduit</a:t>
            </a:r>
            <a:r>
              <a:rPr lang="en-US" sz="2800" dirty="0" smtClean="0"/>
              <a:t>.”</a:t>
            </a:r>
            <a:endParaRPr lang="en-US" sz="2800" dirty="0"/>
          </a:p>
        </p:txBody>
      </p:sp>
      <p:sp>
        <p:nvSpPr>
          <p:cNvPr id="19" name="Rectangle 18" descr="AHIMA ICD-10-CM Coder Training Manual, page 157&#10;"/>
          <p:cNvSpPr/>
          <p:nvPr/>
        </p:nvSpPr>
        <p:spPr>
          <a:xfrm>
            <a:off x="1" y="4876800"/>
            <a:ext cx="4190999" cy="646331"/>
          </a:xfrm>
          <a:prstGeom prst="rect">
            <a:avLst/>
          </a:prstGeom>
        </p:spPr>
        <p:txBody>
          <a:bodyPr wrap="square">
            <a:spAutoFit/>
          </a:bodyPr>
          <a:lstStyle/>
          <a:p>
            <a:pPr algn="r"/>
            <a:r>
              <a:rPr lang="en-US" dirty="0"/>
              <a:t>AHIMA ICD-10-CM Coder Training Manual, page 157</a:t>
            </a:r>
          </a:p>
        </p:txBody>
      </p:sp>
      <p:pic>
        <p:nvPicPr>
          <p:cNvPr id="4" name="Picture 3" descr="control station outside radiology lab"/>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6301" y="1600199"/>
            <a:ext cx="4435699" cy="2958611"/>
          </a:xfrm>
          <a:prstGeom prst="rect">
            <a:avLst/>
          </a:prstGeom>
        </p:spPr>
      </p:pic>
      <p:sp>
        <p:nvSpPr>
          <p:cNvPr id="18" name="Rectangle 17" descr="&quot; &quot;"/>
          <p:cNvSpPr/>
          <p:nvPr/>
        </p:nvSpPr>
        <p:spPr>
          <a:xfrm>
            <a:off x="152968" y="1600198"/>
            <a:ext cx="4419032" cy="2958611"/>
          </a:xfrm>
          <a:prstGeom prst="rect">
            <a:avLst/>
          </a:prstGeom>
          <a:noFill/>
          <a:ln w="57150"/>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9769" y="685800"/>
            <a:ext cx="4492130" cy="838200"/>
          </a:xfrm>
        </p:spPr>
        <p:txBody>
          <a:bodyPr>
            <a:normAutofit/>
          </a:bodyPr>
          <a:lstStyle/>
          <a:p>
            <a:r>
              <a:rPr lang="en-US" b="1" dirty="0" smtClean="0">
                <a:solidFill>
                  <a:schemeClr val="accent1">
                    <a:lumMod val="20000"/>
                    <a:lumOff val="80000"/>
                  </a:schemeClr>
                </a:solidFill>
              </a:rPr>
              <a:t>Coding Case 1.168</a:t>
            </a:r>
            <a:endParaRPr lang="en-US" b="1" dirty="0">
              <a:solidFill>
                <a:schemeClr val="accent1">
                  <a:lumMod val="20000"/>
                  <a:lumOff val="80000"/>
                </a:schemeClr>
              </a:solidFill>
            </a:endParaRPr>
          </a:p>
        </p:txBody>
      </p:sp>
    </p:spTree>
    <p:extLst>
      <p:ext uri="{BB962C8B-B14F-4D97-AF65-F5344CB8AC3E}">
        <p14:creationId xmlns:p14="http://schemas.microsoft.com/office/powerpoint/2010/main" xmlns="" val="32621657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678988762"/>
              </p:ext>
            </p:extLst>
          </p:nvPr>
        </p:nvGraphicFramePr>
        <p:xfrm>
          <a:off x="304800" y="9144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lstStyle/>
          <a:p>
            <a:r>
              <a:rPr lang="en-US" b="1" dirty="0" smtClean="0">
                <a:solidFill>
                  <a:schemeClr val="accent1">
                    <a:lumMod val="20000"/>
                    <a:lumOff val="80000"/>
                  </a:schemeClr>
                </a:solidFill>
              </a:rPr>
              <a:t>Answer/Rationale</a:t>
            </a:r>
            <a:endParaRPr lang="en-US" b="1" dirty="0">
              <a:solidFill>
                <a:schemeClr val="accent1">
                  <a:lumMod val="20000"/>
                  <a:lumOff val="80000"/>
                </a:schemeClr>
              </a:solidFill>
            </a:endParaRPr>
          </a:p>
        </p:txBody>
      </p:sp>
    </p:spTree>
    <p:extLst>
      <p:ext uri="{BB962C8B-B14F-4D97-AF65-F5344CB8AC3E}">
        <p14:creationId xmlns:p14="http://schemas.microsoft.com/office/powerpoint/2010/main" xmlns="" val="3545815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590800"/>
            <a:ext cx="4419600" cy="4038600"/>
          </a:xfrm>
        </p:spPr>
        <p:txBody>
          <a:bodyPr>
            <a:normAutofit/>
          </a:bodyPr>
          <a:lstStyle/>
          <a:p>
            <a:pPr marL="1314450" lvl="2" indent="-514350">
              <a:buFont typeface="+mj-lt"/>
              <a:buAutoNum type="alphaUcPeriod"/>
            </a:pPr>
            <a:r>
              <a:rPr lang="en-US" sz="2800" dirty="0"/>
              <a:t>Always a number</a:t>
            </a:r>
          </a:p>
          <a:p>
            <a:pPr marL="1314450" lvl="2" indent="-514350">
              <a:buFont typeface="+mj-lt"/>
              <a:buAutoNum type="alphaUcPeriod"/>
            </a:pPr>
            <a:r>
              <a:rPr lang="en-US" sz="2800" dirty="0"/>
              <a:t>Always a letter</a:t>
            </a:r>
          </a:p>
          <a:p>
            <a:pPr marL="1314450" lvl="2" indent="-514350">
              <a:buFont typeface="+mj-lt"/>
              <a:buAutoNum type="alphaUcPeriod"/>
            </a:pPr>
            <a:r>
              <a:rPr lang="en-US" sz="2800" dirty="0"/>
              <a:t>Either a letter or a number</a:t>
            </a:r>
          </a:p>
        </p:txBody>
      </p:sp>
      <p:sp>
        <p:nvSpPr>
          <p:cNvPr id="3" name="Rectangle 2" descr="The first character of an ICD-10-CM code is:&#10;"/>
          <p:cNvSpPr/>
          <p:nvPr/>
        </p:nvSpPr>
        <p:spPr>
          <a:xfrm>
            <a:off x="457200" y="1414790"/>
            <a:ext cx="8153400" cy="584775"/>
          </a:xfrm>
          <a:prstGeom prst="rect">
            <a:avLst/>
          </a:prstGeom>
        </p:spPr>
        <p:txBody>
          <a:bodyPr wrap="square">
            <a:spAutoFit/>
          </a:bodyPr>
          <a:lstStyle/>
          <a:p>
            <a:r>
              <a:rPr lang="en-US" sz="3200" dirty="0"/>
              <a:t>The first character of an ICD-10-CM code is:</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918853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quot; &quot;"/>
          <p:cNvSpPr/>
          <p:nvPr/>
        </p:nvSpPr>
        <p:spPr>
          <a:xfrm>
            <a:off x="-228600" y="2667000"/>
            <a:ext cx="5486400" cy="1877437"/>
          </a:xfrm>
          <a:prstGeom prst="rect">
            <a:avLst/>
          </a:prstGeom>
        </p:spPr>
        <p:txBody>
          <a:bodyPr wrap="square">
            <a:spAutoFit/>
          </a:bodyPr>
          <a:lstStyle/>
          <a:p>
            <a:pPr algn="ctr"/>
            <a:endParaRPr lang="en-US" sz="6000" b="1" dirty="0" smtClean="0"/>
          </a:p>
          <a:p>
            <a:pPr algn="ctr"/>
            <a:endParaRPr lang="en-US" sz="2800" b="1" dirty="0" smtClean="0"/>
          </a:p>
          <a:p>
            <a:pPr algn="ctr"/>
            <a:endParaRPr lang="en-US" sz="2800" b="1" dirty="0"/>
          </a:p>
        </p:txBody>
      </p:sp>
      <p:graphicFrame>
        <p:nvGraphicFramePr>
          <p:cNvPr id="11" name="Diagram 10"/>
          <p:cNvGraphicFramePr/>
          <p:nvPr>
            <p:extLst>
              <p:ext uri="{D42A27DB-BD31-4B8C-83A1-F6EECF244321}">
                <p14:modId xmlns:p14="http://schemas.microsoft.com/office/powerpoint/2010/main" xmlns="" val="4160410153"/>
              </p:ext>
            </p:extLst>
          </p:nvPr>
        </p:nvGraphicFramePr>
        <p:xfrm>
          <a:off x="4669971" y="0"/>
          <a:ext cx="4245429"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xmlns="" val="1122974551"/>
              </p:ext>
            </p:extLst>
          </p:nvPr>
        </p:nvGraphicFramePr>
        <p:xfrm>
          <a:off x="152400" y="32657"/>
          <a:ext cx="4343400" cy="68253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11157947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800677760"/>
              </p:ext>
            </p:extLst>
          </p:nvPr>
        </p:nvGraphicFramePr>
        <p:xfrm>
          <a:off x="76200" y="76200"/>
          <a:ext cx="89916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97743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264773284"/>
              </p:ext>
            </p:extLst>
          </p:nvPr>
        </p:nvGraphicFramePr>
        <p:xfrm>
          <a:off x="457200" y="914400"/>
          <a:ext cx="8382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914400"/>
          </a:xfrm>
        </p:spPr>
        <p:txBody>
          <a:bodyPr/>
          <a:lstStyle/>
          <a:p>
            <a:r>
              <a:rPr lang="en-US" b="1" dirty="0" smtClean="0"/>
              <a:t>References</a:t>
            </a:r>
            <a:endParaRPr lang="en-US" b="1" dirty="0"/>
          </a:p>
        </p:txBody>
      </p:sp>
    </p:spTree>
    <p:extLst>
      <p:ext uri="{BB962C8B-B14F-4D97-AF65-F5344CB8AC3E}">
        <p14:creationId xmlns:p14="http://schemas.microsoft.com/office/powerpoint/2010/main" xmlns="" val="19690405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3621088"/>
            <a:ext cx="7761288"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057400" y="2148010"/>
            <a:ext cx="7086600" cy="1143000"/>
          </a:xfrm>
        </p:spPr>
        <p:txBody>
          <a:bodyPr/>
          <a:lstStyle/>
          <a:p>
            <a:r>
              <a:rPr lang="en-US" dirty="0" smtClean="0"/>
              <a:t>Ask the Presenter</a:t>
            </a:r>
            <a:endParaRPr lang="en-US" dirty="0"/>
          </a:p>
        </p:txBody>
      </p:sp>
      <p:pic>
        <p:nvPicPr>
          <p:cNvPr id="4" name="Picture 4" descr="My VeHU Campus &quot;Ask The Presenter&quot; Icon"/>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0640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590800"/>
            <a:ext cx="4419600" cy="4038600"/>
          </a:xfrm>
        </p:spPr>
        <p:txBody>
          <a:bodyPr>
            <a:normAutofit/>
          </a:bodyPr>
          <a:lstStyle/>
          <a:p>
            <a:pPr marL="1314450" lvl="2" indent="-514350">
              <a:buFont typeface="+mj-lt"/>
              <a:buAutoNum type="alphaUcPeriod"/>
            </a:pPr>
            <a:r>
              <a:rPr lang="en-US" sz="2800" dirty="0"/>
              <a:t>Always a number</a:t>
            </a:r>
          </a:p>
          <a:p>
            <a:pPr marL="1314450" lvl="2" indent="-514350">
              <a:buFont typeface="+mj-lt"/>
              <a:buAutoNum type="alphaUcPeriod"/>
            </a:pPr>
            <a:r>
              <a:rPr lang="en-US" sz="2800" dirty="0"/>
              <a:t>Always a letter</a:t>
            </a:r>
          </a:p>
          <a:p>
            <a:pPr marL="1314450" lvl="2" indent="-514350">
              <a:buFont typeface="+mj-lt"/>
              <a:buAutoNum type="alphaUcPeriod"/>
            </a:pPr>
            <a:r>
              <a:rPr lang="en-US" sz="2800" dirty="0"/>
              <a:t>Either a letter or a number</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My VeHU Campus blue polling Icon"/>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60881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Content Placeholder 11" descr="xxx.xxx.x"/>
          <p:cNvPicPr>
            <a:picLocks noGrp="1" noChangeAspect="1"/>
          </p:cNvPicPr>
          <p:nvPr>
            <p:ph sz="quarter" idx="4"/>
          </p:nvPr>
        </p:nvPicPr>
        <p:blipFill>
          <a:blip r:embed="rId3" cstate="print">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152400" y="4191000"/>
            <a:ext cx="8303863" cy="2449341"/>
          </a:xfrm>
          <a:prstGeom prst="rect">
            <a:avLst/>
          </a:prstGeom>
          <a:noFill/>
          <a:ln>
            <a:noFill/>
          </a:ln>
        </p:spPr>
      </p:pic>
      <p:pic>
        <p:nvPicPr>
          <p:cNvPr id="14" name="Content Placeholder 13" descr="xxx.xx"/>
          <p:cNvPicPr>
            <a:picLocks noGrp="1" noChangeAspect="1"/>
          </p:cNvPicPr>
          <p:nvPr>
            <p:ph sz="half" idx="2"/>
          </p:nvPr>
        </p:nvPicPr>
        <p:blipFill>
          <a:blip r:embed="rId5" cstate="print">
            <a:extLst>
              <a:ext uri="{BEBA8EAE-BF5A-486C-A8C5-ECC9F3942E4B}">
                <a14:imgProps xmlns:a14="http://schemas.microsoft.com/office/drawing/2010/main" xmlns="">
                  <a14:imgLayer r:embed="rId6">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2971800" y="827260"/>
            <a:ext cx="5824653" cy="2449340"/>
          </a:xfrm>
          <a:prstGeom prst="rect">
            <a:avLst/>
          </a:prstGeom>
          <a:noFill/>
          <a:ln>
            <a:noFill/>
          </a:ln>
        </p:spPr>
      </p:pic>
      <p:sp>
        <p:nvSpPr>
          <p:cNvPr id="10" name="Rounded Rectangle 9" descr="Extensions"/>
          <p:cNvSpPr/>
          <p:nvPr/>
        </p:nvSpPr>
        <p:spPr>
          <a:xfrm>
            <a:off x="6858000" y="5562600"/>
            <a:ext cx="1981200" cy="1143000"/>
          </a:xfrm>
          <a:prstGeom prst="roundRect">
            <a:avLst/>
          </a:prstGeom>
          <a:solidFill>
            <a:srgbClr val="4C3A9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a:t>
            </a:r>
            <a:r>
              <a:rPr lang="en-US" sz="2800" dirty="0" smtClean="0"/>
              <a:t>xtensions</a:t>
            </a:r>
            <a:endParaRPr lang="en-US" sz="2800" dirty="0"/>
          </a:p>
        </p:txBody>
      </p:sp>
      <p:sp>
        <p:nvSpPr>
          <p:cNvPr id="9" name="Rounded Rectangle 8" descr="Etiology, Anatomic Site, Severity&#10;"/>
          <p:cNvSpPr/>
          <p:nvPr/>
        </p:nvSpPr>
        <p:spPr>
          <a:xfrm>
            <a:off x="3581400" y="5562600"/>
            <a:ext cx="3124200" cy="1143000"/>
          </a:xfrm>
          <a:prstGeom prst="roundRect">
            <a:avLst/>
          </a:prstGeom>
          <a:solidFill>
            <a:srgbClr val="4C3A9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Etiology, Anatomic </a:t>
            </a:r>
          </a:p>
          <a:p>
            <a:pPr algn="ctr"/>
            <a:r>
              <a:rPr lang="en-US" sz="2800" dirty="0"/>
              <a:t>S</a:t>
            </a:r>
            <a:r>
              <a:rPr lang="en-US" sz="2800" dirty="0" smtClean="0"/>
              <a:t>ite, Severity</a:t>
            </a:r>
            <a:endParaRPr lang="en-US" sz="2800" dirty="0"/>
          </a:p>
        </p:txBody>
      </p:sp>
      <p:sp>
        <p:nvSpPr>
          <p:cNvPr id="2" name="Rounded Rectangle 1" descr="Category"/>
          <p:cNvSpPr/>
          <p:nvPr/>
        </p:nvSpPr>
        <p:spPr>
          <a:xfrm>
            <a:off x="685800" y="5562600"/>
            <a:ext cx="2057400" cy="1143000"/>
          </a:xfrm>
          <a:prstGeom prst="roundRect">
            <a:avLst/>
          </a:prstGeom>
          <a:solidFill>
            <a:srgbClr val="4C3A9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Category</a:t>
            </a:r>
            <a:endParaRPr lang="en-US" sz="3200" dirty="0"/>
          </a:p>
        </p:txBody>
      </p:sp>
      <p:sp>
        <p:nvSpPr>
          <p:cNvPr id="7" name="Text Placeholder 6" descr="ICD-10-CM&#10;"/>
          <p:cNvSpPr>
            <a:spLocks noGrp="1"/>
          </p:cNvSpPr>
          <p:nvPr>
            <p:ph type="body" sz="quarter" idx="3"/>
          </p:nvPr>
        </p:nvSpPr>
        <p:spPr>
          <a:xfrm>
            <a:off x="0" y="3581400"/>
            <a:ext cx="3429000" cy="639762"/>
          </a:xfrm>
        </p:spPr>
        <p:txBody>
          <a:bodyPr>
            <a:noAutofit/>
          </a:bodyPr>
          <a:lstStyle/>
          <a:p>
            <a:r>
              <a:rPr lang="en-US" sz="5400" dirty="0" smtClean="0">
                <a:solidFill>
                  <a:srgbClr val="4C3A96"/>
                </a:solidFill>
              </a:rPr>
              <a:t>ICD-10-CM</a:t>
            </a:r>
            <a:endParaRPr lang="en-US" sz="5400" dirty="0">
              <a:solidFill>
                <a:srgbClr val="4C3A96"/>
              </a:solidFill>
            </a:endParaRPr>
          </a:p>
        </p:txBody>
      </p:sp>
      <p:sp>
        <p:nvSpPr>
          <p:cNvPr id="15" name="Rounded Rectangle 14" descr="Etiology, Anatomic Site, Manifestation&#10;"/>
          <p:cNvSpPr/>
          <p:nvPr/>
        </p:nvSpPr>
        <p:spPr>
          <a:xfrm>
            <a:off x="5400675" y="2286000"/>
            <a:ext cx="3667125" cy="1143000"/>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Etiology, Anatomic </a:t>
            </a:r>
          </a:p>
          <a:p>
            <a:pPr algn="ctr"/>
            <a:r>
              <a:rPr lang="en-US" sz="2800" dirty="0"/>
              <a:t>S</a:t>
            </a:r>
            <a:r>
              <a:rPr lang="en-US" sz="2800" dirty="0" smtClean="0"/>
              <a:t>ite, Manifestation</a:t>
            </a:r>
            <a:endParaRPr lang="en-US" sz="2800" dirty="0"/>
          </a:p>
        </p:txBody>
      </p:sp>
      <p:sp>
        <p:nvSpPr>
          <p:cNvPr id="11" name="Rounded Rectangle 10" descr="Category"/>
          <p:cNvSpPr/>
          <p:nvPr/>
        </p:nvSpPr>
        <p:spPr>
          <a:xfrm>
            <a:off x="3190875" y="2286000"/>
            <a:ext cx="2057400" cy="1143000"/>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Category</a:t>
            </a:r>
            <a:endParaRPr lang="en-US" sz="3200" dirty="0"/>
          </a:p>
        </p:txBody>
      </p:sp>
      <p:sp>
        <p:nvSpPr>
          <p:cNvPr id="5" name="Text Placeholder 4" descr="ICD-9-CM&#10;"/>
          <p:cNvSpPr>
            <a:spLocks noGrp="1"/>
          </p:cNvSpPr>
          <p:nvPr>
            <p:ph type="body" idx="1"/>
          </p:nvPr>
        </p:nvSpPr>
        <p:spPr>
          <a:xfrm>
            <a:off x="0" y="1189038"/>
            <a:ext cx="3048000" cy="639762"/>
          </a:xfrm>
        </p:spPr>
        <p:txBody>
          <a:bodyPr>
            <a:noAutofit/>
          </a:bodyPr>
          <a:lstStyle/>
          <a:p>
            <a:pPr algn="ctr"/>
            <a:r>
              <a:rPr lang="en-US" sz="5400" dirty="0" smtClean="0">
                <a:solidFill>
                  <a:schemeClr val="accent4">
                    <a:lumMod val="75000"/>
                  </a:schemeClr>
                </a:solidFill>
              </a:rPr>
              <a:t>ICD-9-CM</a:t>
            </a:r>
            <a:endParaRPr lang="en-US" sz="5400" dirty="0">
              <a:solidFill>
                <a:schemeClr val="accent4">
                  <a:lumMod val="75000"/>
                </a:schemeClr>
              </a:solidFill>
            </a:endParaRPr>
          </a:p>
        </p:txBody>
      </p:sp>
    </p:spTree>
    <p:extLst>
      <p:ext uri="{BB962C8B-B14F-4D97-AF65-F5344CB8AC3E}">
        <p14:creationId xmlns:p14="http://schemas.microsoft.com/office/powerpoint/2010/main" xmlns="" val="2724059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 &quot;"/>
          <p:cNvSpPr>
            <a:spLocks noGrp="1"/>
          </p:cNvSpPr>
          <p:nvPr>
            <p:ph type="title"/>
          </p:nvPr>
        </p:nvSpPr>
        <p:spPr>
          <a:xfrm>
            <a:off x="4495800" y="2743200"/>
            <a:ext cx="4572000" cy="1143000"/>
          </a:xfrm>
        </p:spPr>
        <p:txBody>
          <a:bodyPr>
            <a:noAutofit/>
          </a:bodyPr>
          <a:lstStyle/>
          <a:p>
            <a:pPr lvl="0"/>
            <a:r>
              <a:rPr lang="en-US" sz="2800" dirty="0"/>
              <a:t>Patient presented 3 weeks after undergoing a cesarean section.  The patient has a temp of 102 °F and the cesarean section wound is red with minimal drainage of the incision.  A wound culture grew Streptococcus group B.  Discharge dx: Postop obstetric cesarean surgical wound infection, Streptococcus, group B.  </a:t>
            </a:r>
            <a:br>
              <a:rPr lang="en-US" sz="2800" dirty="0"/>
            </a:br>
            <a:endParaRPr lang="en-US" sz="2800" dirty="0"/>
          </a:p>
        </p:txBody>
      </p:sp>
      <p:sp>
        <p:nvSpPr>
          <p:cNvPr id="7" name="Title 1" descr="&quot; &quot;"/>
          <p:cNvSpPr txBox="1">
            <a:spLocks/>
          </p:cNvSpPr>
          <p:nvPr/>
        </p:nvSpPr>
        <p:spPr>
          <a:xfrm>
            <a:off x="4572000" y="-228600"/>
            <a:ext cx="441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p>
        </p:txBody>
      </p:sp>
      <p:sp>
        <p:nvSpPr>
          <p:cNvPr id="4" name="Rectangle 3" descr="AHIMA ICD-10-CM Coder Training Manual, page 133&#10;"/>
          <p:cNvSpPr/>
          <p:nvPr/>
        </p:nvSpPr>
        <p:spPr>
          <a:xfrm>
            <a:off x="4362450" y="6172200"/>
            <a:ext cx="4781550" cy="646331"/>
          </a:xfrm>
          <a:prstGeom prst="rect">
            <a:avLst/>
          </a:prstGeom>
        </p:spPr>
        <p:txBody>
          <a:bodyPr wrap="square">
            <a:spAutoFit/>
          </a:bodyPr>
          <a:lstStyle/>
          <a:p>
            <a:pPr algn="r"/>
            <a:r>
              <a:rPr lang="en-US" b="1" dirty="0"/>
              <a:t>AHIMA ICD-10-CM Coder Training Manual, page 133</a:t>
            </a:r>
          </a:p>
        </p:txBody>
      </p:sp>
      <p:pic>
        <p:nvPicPr>
          <p:cNvPr id="5" name="Picture 4" descr="doctor taking temperature of woman in bed"/>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5056" y="114068"/>
            <a:ext cx="4177393" cy="6262958"/>
          </a:xfrm>
          <a:prstGeom prst="rect">
            <a:avLst/>
          </a:prstGeom>
        </p:spPr>
      </p:pic>
      <p:sp>
        <p:nvSpPr>
          <p:cNvPr id="3" name="Rectangle 2" descr="Coding Case 1.116&#10;"/>
          <p:cNvSpPr/>
          <p:nvPr/>
        </p:nvSpPr>
        <p:spPr>
          <a:xfrm>
            <a:off x="152400" y="5867400"/>
            <a:ext cx="4210050" cy="8424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t>Coding Case 1.116</a:t>
            </a:r>
          </a:p>
        </p:txBody>
      </p:sp>
      <p:sp>
        <p:nvSpPr>
          <p:cNvPr id="6" name="Rectangle 5" descr="&quot; &quot;"/>
          <p:cNvSpPr/>
          <p:nvPr/>
        </p:nvSpPr>
        <p:spPr>
          <a:xfrm>
            <a:off x="152400" y="114068"/>
            <a:ext cx="4210050" cy="6595746"/>
          </a:xfrm>
          <a:prstGeom prst="rect">
            <a:avLst/>
          </a:prstGeom>
          <a:noFill/>
          <a:ln w="76200"/>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262165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3044_ICD-10 Conventions_Guidelines_06172013">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605B9DEAE3DB4788C214FB399A502C" ma:contentTypeVersion="0" ma:contentTypeDescription="Create a new document." ma:contentTypeScope="" ma:versionID="5cf76eceae5494211bc53542964594c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A42B55-A0B6-46CE-ADBC-CDD9286300DE}">
  <ds:schemaRefs>
    <ds:schemaRef ds:uri="http://schemas.microsoft.com/sharepoint/v3/contenttype/forms"/>
  </ds:schemaRefs>
</ds:datastoreItem>
</file>

<file path=customXml/itemProps2.xml><?xml version="1.0" encoding="utf-8"?>
<ds:datastoreItem xmlns:ds="http://schemas.openxmlformats.org/officeDocument/2006/customXml" ds:itemID="{C79F4758-DB7C-4D57-B874-72BF624C3854}">
  <ds:schemaRefs>
    <ds:schemaRef ds:uri="http://purl.org/dc/dcmitype/"/>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6B9CC4B-0D13-49F7-BF6E-440A9F9E18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DRAFT_ICD10CM_Chapters_8_14</Template>
  <TotalTime>4014</TotalTime>
  <Words>11439</Words>
  <Application>Microsoft Office PowerPoint</Application>
  <PresentationFormat>On-screen Show (4:3)</PresentationFormat>
  <Paragraphs>812</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13044_ICD-10 Conventions_Guidelines_06172013</vt:lpstr>
      <vt:lpstr>ICD-10-CM Chapter Review 15-21  </vt:lpstr>
      <vt:lpstr>Poll Question</vt:lpstr>
      <vt:lpstr>Chapter 15:   Pregnancy, Childbirth,  and the Puerperium  (O00-O9A) </vt:lpstr>
      <vt:lpstr>Use of Trimesters</vt:lpstr>
      <vt:lpstr>Slide 5</vt:lpstr>
      <vt:lpstr>Poll Results</vt:lpstr>
      <vt:lpstr>Poll Results</vt:lpstr>
      <vt:lpstr>Slide 8</vt:lpstr>
      <vt:lpstr>Patient presented 3 weeks after undergoing a cesarean section.  The patient has a temp of 102 °F and the cesarean section wound is red with minimal drainage of the incision.  A wound culture grew Streptococcus group B.  Discharge dx: Postop obstetric cesarean surgical wound infection, Streptococcus, group B.   </vt:lpstr>
      <vt:lpstr>Answer/Rationale</vt:lpstr>
      <vt:lpstr>Chapter 16: Certain Conditions  Originating in the Perinatal Period (P00-P96) </vt:lpstr>
      <vt:lpstr>Coding Case 1.120</vt:lpstr>
      <vt:lpstr>Answer/Rationale</vt:lpstr>
      <vt:lpstr>Chapter 17: Congenital Malformations, Deformations &amp; Chromosomal Abnormalities (Q00-Q99)</vt:lpstr>
      <vt:lpstr>Coding Case 1.124</vt:lpstr>
      <vt:lpstr>Q37.4 – Cleft hard and soft palate with bilateral cleft lip</vt:lpstr>
      <vt:lpstr>Slide 17</vt:lpstr>
      <vt:lpstr>Slide 18</vt:lpstr>
      <vt:lpstr>Slide 19</vt:lpstr>
      <vt:lpstr>Glasgow Coma Scale </vt:lpstr>
      <vt:lpstr> Coma scale codes when the following is documented by the EMT: Eyes do not open, no verbal response, no motor response.  On day 2 of admission, the neurologist documented eyes open to sound, verbal response produced inappropriate words, and motor response with flexion withdrawal. </vt:lpstr>
      <vt:lpstr>Poll Question</vt:lpstr>
      <vt:lpstr>Coding Case 1.133</vt:lpstr>
      <vt:lpstr>Answer/Rationale</vt:lpstr>
      <vt:lpstr>Chapter 19: Injury, poisoning &amp; certain other consequences of external causes (S00-T88) </vt:lpstr>
      <vt:lpstr>Corrosions and Burns</vt:lpstr>
      <vt:lpstr>Poll Results</vt:lpstr>
      <vt:lpstr>Poll Results</vt:lpstr>
      <vt:lpstr>Slide 29</vt:lpstr>
      <vt:lpstr>Slide 30</vt:lpstr>
      <vt:lpstr>Slide 31</vt:lpstr>
      <vt:lpstr>Episode of Care</vt:lpstr>
      <vt:lpstr>Slide 33</vt:lpstr>
      <vt:lpstr>Coding Case 1.139</vt:lpstr>
      <vt:lpstr>Answer/Rationale</vt:lpstr>
      <vt:lpstr>Poll Question</vt:lpstr>
      <vt:lpstr>Coding Case 1.169</vt:lpstr>
      <vt:lpstr>Answer/Rationale</vt:lpstr>
      <vt:lpstr>Poll Results</vt:lpstr>
      <vt:lpstr>Poll Results</vt:lpstr>
      <vt:lpstr>Slide 41</vt:lpstr>
      <vt:lpstr>Slide 42</vt:lpstr>
      <vt:lpstr>Slide 43</vt:lpstr>
      <vt:lpstr>Slide 44</vt:lpstr>
      <vt:lpstr>Coding Case 1.32</vt:lpstr>
      <vt:lpstr>Answer/Rationale</vt:lpstr>
      <vt:lpstr>Chapter 20: External Causes of Morbidity (V01-Y99)</vt:lpstr>
      <vt:lpstr>Here’s an Example - Crush injury of left foot with metatarsal fractures due to dropping car battery on foot at industrial factory</vt:lpstr>
      <vt:lpstr>Another Example</vt:lpstr>
      <vt:lpstr>Poll Question</vt:lpstr>
      <vt:lpstr>Coding Case 1.153</vt:lpstr>
      <vt:lpstr>Answer/Rationale</vt:lpstr>
      <vt:lpstr>Poll Results</vt:lpstr>
      <vt:lpstr>Poll Results</vt:lpstr>
      <vt:lpstr>Chapter 21: Factors influencing health status and contact with health services (Z00-Z99) </vt:lpstr>
      <vt:lpstr>Slide 56</vt:lpstr>
      <vt:lpstr>Slide 57</vt:lpstr>
      <vt:lpstr>Coding Case 1.168</vt:lpstr>
      <vt:lpstr>Answer/Rationale</vt:lpstr>
      <vt:lpstr>Slide 60</vt:lpstr>
      <vt:lpstr>Slide 61</vt:lpstr>
      <vt:lpstr>References</vt:lpstr>
      <vt:lpstr>Ask the Presenter</vt:lpstr>
    </vt:vector>
  </TitlesOfParts>
  <Company>Dept.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ICD-10-CM Chapters 12-21</dc:title>
  <dc:creator>Jennifer Teal (VHA OIA/HIG/HIM)</dc:creator>
  <cp:keywords>ICD-10-CM, Pregnancy, Perinatal, abnormal clinical and laboratory findings, Injury, poisoning</cp:keywords>
  <cp:lastModifiedBy>Presenter</cp:lastModifiedBy>
  <cp:revision>318</cp:revision>
  <dcterms:created xsi:type="dcterms:W3CDTF">2013-08-01T19:23:11Z</dcterms:created>
  <dcterms:modified xsi:type="dcterms:W3CDTF">2014-02-28T13:16:43Z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0x010100B1605B9DEAE3DB4788C214FB399A502C</vt:lpwstr>
  </property>
  <property fmtid="{D5CDD505-2E9C-101B-9397-08002B2CF9AE}" pid="3" name="Language">
    <vt:lpwstr>English</vt:lpwstr>
  </property>
</Properties>
</file>