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7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8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9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9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0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8"/>
  </p:notesMasterIdLst>
  <p:handoutMasterIdLst>
    <p:handoutMasterId r:id="rId109"/>
  </p:handoutMasterIdLst>
  <p:sldIdLst>
    <p:sldId id="457" r:id="rId5"/>
    <p:sldId id="536" r:id="rId6"/>
    <p:sldId id="537" r:id="rId7"/>
    <p:sldId id="439" r:id="rId8"/>
    <p:sldId id="424" r:id="rId9"/>
    <p:sldId id="450" r:id="rId10"/>
    <p:sldId id="495" r:id="rId11"/>
    <p:sldId id="455" r:id="rId12"/>
    <p:sldId id="476" r:id="rId13"/>
    <p:sldId id="522" r:id="rId14"/>
    <p:sldId id="496" r:id="rId15"/>
    <p:sldId id="437" r:id="rId16"/>
    <p:sldId id="521" r:id="rId17"/>
    <p:sldId id="474" r:id="rId18"/>
    <p:sldId id="523" r:id="rId19"/>
    <p:sldId id="471" r:id="rId20"/>
    <p:sldId id="488" r:id="rId21"/>
    <p:sldId id="487" r:id="rId22"/>
    <p:sldId id="524" r:id="rId23"/>
    <p:sldId id="481" r:id="rId24"/>
    <p:sldId id="482" r:id="rId25"/>
    <p:sldId id="308" r:id="rId26"/>
    <p:sldId id="525" r:id="rId27"/>
    <p:sldId id="483" r:id="rId28"/>
    <p:sldId id="422" r:id="rId29"/>
    <p:sldId id="526" r:id="rId30"/>
    <p:sldId id="538" r:id="rId31"/>
    <p:sldId id="498" r:id="rId32"/>
    <p:sldId id="539" r:id="rId33"/>
    <p:sldId id="527" r:id="rId34"/>
    <p:sldId id="490" r:id="rId35"/>
    <p:sldId id="367" r:id="rId36"/>
    <p:sldId id="368" r:id="rId37"/>
    <p:sldId id="528" r:id="rId38"/>
    <p:sldId id="501" r:id="rId39"/>
    <p:sldId id="423" r:id="rId40"/>
    <p:sldId id="461" r:id="rId41"/>
    <p:sldId id="369" r:id="rId42"/>
    <p:sldId id="370" r:id="rId43"/>
    <p:sldId id="371" r:id="rId44"/>
    <p:sldId id="465" r:id="rId45"/>
    <p:sldId id="462" r:id="rId46"/>
    <p:sldId id="355" r:id="rId47"/>
    <p:sldId id="466" r:id="rId48"/>
    <p:sldId id="529" r:id="rId49"/>
    <p:sldId id="358" r:id="rId50"/>
    <p:sldId id="467" r:id="rId51"/>
    <p:sldId id="359" r:id="rId52"/>
    <p:sldId id="492" r:id="rId53"/>
    <p:sldId id="452" r:id="rId54"/>
    <p:sldId id="530" r:id="rId55"/>
    <p:sldId id="453" r:id="rId56"/>
    <p:sldId id="377" r:id="rId57"/>
    <p:sldId id="469" r:id="rId58"/>
    <p:sldId id="378" r:id="rId59"/>
    <p:sldId id="531" r:id="rId60"/>
    <p:sldId id="470" r:id="rId61"/>
    <p:sldId id="275" r:id="rId62"/>
    <p:sldId id="494" r:id="rId63"/>
    <p:sldId id="472" r:id="rId64"/>
    <p:sldId id="493" r:id="rId65"/>
    <p:sldId id="451" r:id="rId66"/>
    <p:sldId id="532" r:id="rId67"/>
    <p:sldId id="454" r:id="rId68"/>
    <p:sldId id="502" r:id="rId69"/>
    <p:sldId id="449" r:id="rId70"/>
    <p:sldId id="504" r:id="rId71"/>
    <p:sldId id="505" r:id="rId72"/>
    <p:sldId id="507" r:id="rId73"/>
    <p:sldId id="533" r:id="rId74"/>
    <p:sldId id="534" r:id="rId75"/>
    <p:sldId id="383" r:id="rId76"/>
    <p:sldId id="508" r:id="rId77"/>
    <p:sldId id="510" r:id="rId78"/>
    <p:sldId id="511" r:id="rId79"/>
    <p:sldId id="512" r:id="rId80"/>
    <p:sldId id="316" r:id="rId81"/>
    <p:sldId id="388" r:id="rId82"/>
    <p:sldId id="509" r:id="rId83"/>
    <p:sldId id="284" r:id="rId84"/>
    <p:sldId id="389" r:id="rId85"/>
    <p:sldId id="402" r:id="rId86"/>
    <p:sldId id="499" r:id="rId87"/>
    <p:sldId id="420" r:id="rId88"/>
    <p:sldId id="403" r:id="rId89"/>
    <p:sldId id="404" r:id="rId90"/>
    <p:sldId id="405" r:id="rId91"/>
    <p:sldId id="387" r:id="rId92"/>
    <p:sldId id="334" r:id="rId93"/>
    <p:sldId id="514" r:id="rId94"/>
    <p:sldId id="515" r:id="rId95"/>
    <p:sldId id="335" r:id="rId96"/>
    <p:sldId id="391" r:id="rId97"/>
    <p:sldId id="516" r:id="rId98"/>
    <p:sldId id="337" r:id="rId99"/>
    <p:sldId id="517" r:id="rId100"/>
    <p:sldId id="419" r:id="rId101"/>
    <p:sldId id="392" r:id="rId102"/>
    <p:sldId id="518" r:id="rId103"/>
    <p:sldId id="519" r:id="rId104"/>
    <p:sldId id="342" r:id="rId105"/>
    <p:sldId id="520" r:id="rId106"/>
    <p:sldId id="456" r:id="rId10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CD5"/>
    <a:srgbClr val="9DBDE3"/>
    <a:srgbClr val="762220"/>
    <a:srgbClr val="A9302D"/>
    <a:srgbClr val="516A20"/>
    <a:srgbClr val="CE4946"/>
    <a:srgbClr val="DE6A00"/>
    <a:srgbClr val="1D6275"/>
    <a:srgbClr val="23839D"/>
    <a:srgbClr val="425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69640" autoAdjust="0"/>
  </p:normalViewPr>
  <p:slideViewPr>
    <p:cSldViewPr>
      <p:cViewPr>
        <p:scale>
          <a:sx n="51" d="100"/>
          <a:sy n="51" d="100"/>
        </p:scale>
        <p:origin x="-1812" y="126"/>
      </p:cViewPr>
      <p:guideLst>
        <p:guide orient="horz" pos="2160"/>
        <p:guide pos="2880"/>
      </p:guideLst>
    </p:cSldViewPr>
  </p:slideViewPr>
  <p:outlineViewPr>
    <p:cViewPr>
      <p:scale>
        <a:sx n="33" d="100"/>
        <a:sy n="33" d="100"/>
      </p:scale>
      <p:origin x="0" y="138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_rels/data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022B7-4010-4112-B066-87555BCB489E}" type="doc">
      <dgm:prSet loTypeId="urn:microsoft.com/office/officeart/2005/8/layout/vList2" loCatId="list" qsTypeId="urn:microsoft.com/office/officeart/2005/8/quickstyle/3d2" qsCatId="3D" csTypeId="urn:microsoft.com/office/officeart/2005/8/colors/colorful1#1" csCatId="colorful" phldr="1"/>
      <dgm:spPr/>
      <dgm:t>
        <a:bodyPr/>
        <a:lstStyle/>
        <a:p>
          <a:endParaRPr lang="en-US"/>
        </a:p>
      </dgm:t>
    </dgm:pt>
    <dgm:pt modelId="{DFC2FC15-4727-44C5-A1E3-8DEDA94250CF}">
      <dgm:prSet>
        <dgm:style>
          <a:lnRef idx="0">
            <a:schemeClr val="accent1"/>
          </a:lnRef>
          <a:fillRef idx="3">
            <a:schemeClr val="accent1"/>
          </a:fillRef>
          <a:effectRef idx="3">
            <a:schemeClr val="accent1"/>
          </a:effectRef>
          <a:fontRef idx="minor">
            <a:schemeClr val="lt1"/>
          </a:fontRef>
        </dgm:style>
      </dgm:prSet>
      <dgm:spPr>
        <a:gradFill rotWithShape="0">
          <a:gsLst>
            <a:gs pos="0">
              <a:srgbClr val="183354"/>
            </a:gs>
            <a:gs pos="80000">
              <a:schemeClr val="accent1">
                <a:shade val="93000"/>
                <a:satMod val="130000"/>
              </a:schemeClr>
            </a:gs>
            <a:gs pos="100000">
              <a:schemeClr val="accent1">
                <a:shade val="94000"/>
                <a:satMod val="135000"/>
              </a:schemeClr>
            </a:gs>
          </a:gsLst>
        </a:gradFill>
      </dgm:spPr>
      <dgm:t>
        <a:bodyPr/>
        <a:lstStyle/>
        <a:p>
          <a:r>
            <a:rPr lang="en-US" dirty="0" smtClean="0"/>
            <a:t>Production Menu</a:t>
          </a:r>
          <a:endParaRPr lang="en-US" dirty="0"/>
        </a:p>
      </dgm:t>
    </dgm:pt>
    <dgm:pt modelId="{21C7FB53-A769-4163-8016-8A0E72814C20}" type="parTrans" cxnId="{7A08C57C-68C3-40A8-B31B-E851EFFE2D62}">
      <dgm:prSet/>
      <dgm:spPr/>
      <dgm:t>
        <a:bodyPr/>
        <a:lstStyle/>
        <a:p>
          <a:endParaRPr lang="en-US"/>
        </a:p>
      </dgm:t>
    </dgm:pt>
    <dgm:pt modelId="{AFB8135A-3299-4F65-B05E-FEC95E8C92C7}" type="sibTrans" cxnId="{7A08C57C-68C3-40A8-B31B-E851EFFE2D62}">
      <dgm:prSet/>
      <dgm:spPr/>
      <dgm:t>
        <a:bodyPr/>
        <a:lstStyle/>
        <a:p>
          <a:endParaRPr lang="en-US"/>
        </a:p>
      </dgm:t>
    </dgm:pt>
    <dgm:pt modelId="{20EC1F4D-0EAE-48DB-9A75-275E9B2050A1}">
      <dgm:prSet>
        <dgm:style>
          <a:lnRef idx="0">
            <a:schemeClr val="accent2"/>
          </a:lnRef>
          <a:fillRef idx="3">
            <a:schemeClr val="accent2"/>
          </a:fillRef>
          <a:effectRef idx="3">
            <a:schemeClr val="accent2"/>
          </a:effectRef>
          <a:fontRef idx="minor">
            <a:schemeClr val="lt1"/>
          </a:fontRef>
        </dgm:style>
      </dgm:prSet>
      <dgm:spPr>
        <a:gradFill rotWithShape="0">
          <a:gsLst>
            <a:gs pos="0">
              <a:srgbClr val="581A18"/>
            </a:gs>
            <a:gs pos="80000">
              <a:schemeClr val="accent2">
                <a:shade val="93000"/>
                <a:satMod val="130000"/>
              </a:schemeClr>
            </a:gs>
            <a:gs pos="100000">
              <a:srgbClr val="9E2926"/>
            </a:gs>
          </a:gsLst>
        </a:gradFill>
      </dgm:spPr>
      <dgm:t>
        <a:bodyPr/>
        <a:lstStyle/>
        <a:p>
          <a:r>
            <a:rPr lang="en-US" dirty="0" smtClean="0"/>
            <a:t>Inventory Options</a:t>
          </a:r>
          <a:endParaRPr lang="en-US" dirty="0"/>
        </a:p>
      </dgm:t>
    </dgm:pt>
    <dgm:pt modelId="{90364C02-E794-409A-9EBF-57A0935EF0FD}" type="parTrans" cxnId="{887FBB38-8675-48BD-A7EB-34FBF74308B4}">
      <dgm:prSet/>
      <dgm:spPr/>
      <dgm:t>
        <a:bodyPr/>
        <a:lstStyle/>
        <a:p>
          <a:endParaRPr lang="en-US"/>
        </a:p>
      </dgm:t>
    </dgm:pt>
    <dgm:pt modelId="{ED94DB35-A009-4ABC-A932-C655B16DB9C0}" type="sibTrans" cxnId="{887FBB38-8675-48BD-A7EB-34FBF74308B4}">
      <dgm:prSet/>
      <dgm:spPr/>
      <dgm:t>
        <a:bodyPr/>
        <a:lstStyle/>
        <a:p>
          <a:endParaRPr lang="en-US"/>
        </a:p>
      </dgm:t>
    </dgm:pt>
    <dgm:pt modelId="{187610A6-8C05-4E97-9B25-8FF340A4155A}">
      <dgm:prSet>
        <dgm:style>
          <a:lnRef idx="0">
            <a:schemeClr val="accent3"/>
          </a:lnRef>
          <a:fillRef idx="3">
            <a:schemeClr val="accent3"/>
          </a:fillRef>
          <a:effectRef idx="3">
            <a:schemeClr val="accent3"/>
          </a:effectRef>
          <a:fontRef idx="minor">
            <a:schemeClr val="lt1"/>
          </a:fontRef>
        </dgm:style>
      </dgm:prSet>
      <dgm:spPr>
        <a:gradFill rotWithShape="0">
          <a:gsLst>
            <a:gs pos="0">
              <a:srgbClr val="334117"/>
            </a:gs>
            <a:gs pos="80000">
              <a:srgbClr val="41541C"/>
            </a:gs>
            <a:gs pos="100000">
              <a:srgbClr val="658428"/>
            </a:gs>
          </a:gsLst>
        </a:gradFill>
      </dgm:spPr>
      <dgm:t>
        <a:bodyPr/>
        <a:lstStyle/>
        <a:p>
          <a:r>
            <a:rPr lang="en-US" dirty="0" smtClean="0"/>
            <a:t>On-Demand Request</a:t>
          </a:r>
          <a:endParaRPr lang="en-US" dirty="0"/>
        </a:p>
      </dgm:t>
    </dgm:pt>
    <dgm:pt modelId="{DBBB243E-5A9F-46D9-AD36-6597556F6BBB}" type="parTrans" cxnId="{4C550297-6378-4093-881D-7C2AAD9E68D5}">
      <dgm:prSet/>
      <dgm:spPr/>
      <dgm:t>
        <a:bodyPr/>
        <a:lstStyle/>
        <a:p>
          <a:endParaRPr lang="en-US"/>
        </a:p>
      </dgm:t>
    </dgm:pt>
    <dgm:pt modelId="{D9ABDC40-69D3-4C35-BD30-32130297FAAE}" type="sibTrans" cxnId="{4C550297-6378-4093-881D-7C2AAD9E68D5}">
      <dgm:prSet/>
      <dgm:spPr/>
      <dgm:t>
        <a:bodyPr/>
        <a:lstStyle/>
        <a:p>
          <a:endParaRPr lang="en-US"/>
        </a:p>
      </dgm:t>
    </dgm:pt>
    <dgm:pt modelId="{35C5C897-B81B-4C44-AB59-B22D92573C1B}">
      <dgm:prSet>
        <dgm:style>
          <a:lnRef idx="0">
            <a:schemeClr val="accent5"/>
          </a:lnRef>
          <a:fillRef idx="3">
            <a:schemeClr val="accent5"/>
          </a:fillRef>
          <a:effectRef idx="3">
            <a:schemeClr val="accent5"/>
          </a:effectRef>
          <a:fontRef idx="minor">
            <a:schemeClr val="lt1"/>
          </a:fontRef>
        </dgm:style>
      </dgm:prSet>
      <dgm:spPr>
        <a:gradFill rotWithShape="0">
          <a:gsLst>
            <a:gs pos="0">
              <a:srgbClr val="154957"/>
            </a:gs>
            <a:gs pos="80000">
              <a:srgbClr val="1F758D"/>
            </a:gs>
            <a:gs pos="100000">
              <a:srgbClr val="2187A3"/>
            </a:gs>
          </a:gsLst>
        </a:gradFill>
      </dgm:spPr>
      <dgm:t>
        <a:bodyPr/>
        <a:lstStyle/>
        <a:p>
          <a:r>
            <a:rPr lang="en-US" dirty="0" smtClean="0"/>
            <a:t>Crash Cart Locations</a:t>
          </a:r>
          <a:endParaRPr lang="en-US" dirty="0"/>
        </a:p>
      </dgm:t>
    </dgm:pt>
    <dgm:pt modelId="{FEF60435-E127-4AA5-9B1D-5EB640DB0703}" type="parTrans" cxnId="{B421058C-33E1-488E-9371-F0841E253BE8}">
      <dgm:prSet/>
      <dgm:spPr/>
      <dgm:t>
        <a:bodyPr/>
        <a:lstStyle/>
        <a:p>
          <a:endParaRPr lang="en-US"/>
        </a:p>
      </dgm:t>
    </dgm:pt>
    <dgm:pt modelId="{707F54FB-3769-4F1C-98A6-A7FDD9F629DD}" type="sibTrans" cxnId="{B421058C-33E1-488E-9371-F0841E253BE8}">
      <dgm:prSet/>
      <dgm:spPr/>
      <dgm:t>
        <a:bodyPr/>
        <a:lstStyle/>
        <a:p>
          <a:endParaRPr lang="en-US"/>
        </a:p>
      </dgm:t>
    </dgm:pt>
    <dgm:pt modelId="{9E0DA662-4A8D-4B0F-BACC-DB051679CD84}">
      <dgm:prSet>
        <dgm:style>
          <a:lnRef idx="0">
            <a:schemeClr val="accent6"/>
          </a:lnRef>
          <a:fillRef idx="3">
            <a:schemeClr val="accent6"/>
          </a:fillRef>
          <a:effectRef idx="3">
            <a:schemeClr val="accent6"/>
          </a:effectRef>
          <a:fontRef idx="minor">
            <a:schemeClr val="lt1"/>
          </a:fontRef>
        </dgm:style>
      </dgm:prSet>
      <dgm:spPr>
        <a:gradFill rotWithShape="0">
          <a:gsLst>
            <a:gs pos="0">
              <a:srgbClr val="862000"/>
            </a:gs>
            <a:gs pos="80000">
              <a:schemeClr val="accent6">
                <a:lumMod val="75000"/>
              </a:schemeClr>
            </a:gs>
            <a:gs pos="100000">
              <a:srgbClr val="DE6A00"/>
            </a:gs>
          </a:gsLst>
        </a:gradFill>
      </dgm:spPr>
      <dgm:t>
        <a:bodyPr/>
        <a:lstStyle/>
        <a:p>
          <a:r>
            <a:rPr lang="en-US" dirty="0" smtClean="0"/>
            <a:t>Auto Replenishment Reports</a:t>
          </a:r>
          <a:endParaRPr lang="en-US" dirty="0"/>
        </a:p>
      </dgm:t>
    </dgm:pt>
    <dgm:pt modelId="{90F0D284-06FD-47DB-8492-1B621D630DBE}" type="parTrans" cxnId="{78C90DD3-72F7-4D9E-886F-FF3234668F9F}">
      <dgm:prSet/>
      <dgm:spPr/>
      <dgm:t>
        <a:bodyPr/>
        <a:lstStyle/>
        <a:p>
          <a:endParaRPr lang="en-US"/>
        </a:p>
      </dgm:t>
    </dgm:pt>
    <dgm:pt modelId="{CCAE84FC-F51A-42DC-8603-452ED342F316}" type="sibTrans" cxnId="{78C90DD3-72F7-4D9E-886F-FF3234668F9F}">
      <dgm:prSet/>
      <dgm:spPr/>
      <dgm:t>
        <a:bodyPr/>
        <a:lstStyle/>
        <a:p>
          <a:endParaRPr lang="en-US"/>
        </a:p>
      </dgm:t>
    </dgm:pt>
    <dgm:pt modelId="{7AFA1312-A2CE-419A-AFE1-3061379BBA58}" type="pres">
      <dgm:prSet presAssocID="{FB3022B7-4010-4112-B066-87555BCB489E}" presName="linear" presStyleCnt="0">
        <dgm:presLayoutVars>
          <dgm:animLvl val="lvl"/>
          <dgm:resizeHandles val="exact"/>
        </dgm:presLayoutVars>
      </dgm:prSet>
      <dgm:spPr/>
      <dgm:t>
        <a:bodyPr/>
        <a:lstStyle/>
        <a:p>
          <a:endParaRPr lang="en-US"/>
        </a:p>
      </dgm:t>
    </dgm:pt>
    <dgm:pt modelId="{A21AF4ED-FFEC-4896-9734-F0268A14D345}" type="pres">
      <dgm:prSet presAssocID="{DFC2FC15-4727-44C5-A1E3-8DEDA94250CF}" presName="parentText" presStyleLbl="node1" presStyleIdx="0" presStyleCnt="5">
        <dgm:presLayoutVars>
          <dgm:chMax val="0"/>
          <dgm:bulletEnabled val="1"/>
        </dgm:presLayoutVars>
      </dgm:prSet>
      <dgm:spPr/>
      <dgm:t>
        <a:bodyPr/>
        <a:lstStyle/>
        <a:p>
          <a:endParaRPr lang="en-US"/>
        </a:p>
      </dgm:t>
    </dgm:pt>
    <dgm:pt modelId="{89B05612-896F-4B2D-8413-8D8159127559}" type="pres">
      <dgm:prSet presAssocID="{AFB8135A-3299-4F65-B05E-FEC95E8C92C7}" presName="spacer" presStyleCnt="0"/>
      <dgm:spPr/>
      <dgm:t>
        <a:bodyPr/>
        <a:lstStyle/>
        <a:p>
          <a:endParaRPr lang="en-US"/>
        </a:p>
      </dgm:t>
    </dgm:pt>
    <dgm:pt modelId="{85E07C90-1A49-44E5-8EC5-ADEE5A9DC81A}" type="pres">
      <dgm:prSet presAssocID="{20EC1F4D-0EAE-48DB-9A75-275E9B2050A1}" presName="parentText" presStyleLbl="node1" presStyleIdx="1" presStyleCnt="5">
        <dgm:presLayoutVars>
          <dgm:chMax val="0"/>
          <dgm:bulletEnabled val="1"/>
        </dgm:presLayoutVars>
      </dgm:prSet>
      <dgm:spPr/>
      <dgm:t>
        <a:bodyPr/>
        <a:lstStyle/>
        <a:p>
          <a:endParaRPr lang="en-US"/>
        </a:p>
      </dgm:t>
    </dgm:pt>
    <dgm:pt modelId="{83C678D6-9EA8-4B1D-814C-1713A31E17A6}" type="pres">
      <dgm:prSet presAssocID="{ED94DB35-A009-4ABC-A932-C655B16DB9C0}" presName="spacer" presStyleCnt="0"/>
      <dgm:spPr/>
      <dgm:t>
        <a:bodyPr/>
        <a:lstStyle/>
        <a:p>
          <a:endParaRPr lang="en-US"/>
        </a:p>
      </dgm:t>
    </dgm:pt>
    <dgm:pt modelId="{CC02344B-A486-44EA-82C0-EAED7D03AE16}" type="pres">
      <dgm:prSet presAssocID="{187610A6-8C05-4E97-9B25-8FF340A4155A}" presName="parentText" presStyleLbl="node1" presStyleIdx="2" presStyleCnt="5">
        <dgm:presLayoutVars>
          <dgm:chMax val="0"/>
          <dgm:bulletEnabled val="1"/>
        </dgm:presLayoutVars>
      </dgm:prSet>
      <dgm:spPr/>
      <dgm:t>
        <a:bodyPr/>
        <a:lstStyle/>
        <a:p>
          <a:endParaRPr lang="en-US"/>
        </a:p>
      </dgm:t>
    </dgm:pt>
    <dgm:pt modelId="{322FC063-FA55-4E6F-A092-B0976ABD62FF}" type="pres">
      <dgm:prSet presAssocID="{D9ABDC40-69D3-4C35-BD30-32130297FAAE}" presName="spacer" presStyleCnt="0"/>
      <dgm:spPr/>
      <dgm:t>
        <a:bodyPr/>
        <a:lstStyle/>
        <a:p>
          <a:endParaRPr lang="en-US"/>
        </a:p>
      </dgm:t>
    </dgm:pt>
    <dgm:pt modelId="{05D14E0B-9A04-4185-95A9-8C2FF9A49CBC}" type="pres">
      <dgm:prSet presAssocID="{35C5C897-B81B-4C44-AB59-B22D92573C1B}" presName="parentText" presStyleLbl="node1" presStyleIdx="3" presStyleCnt="5">
        <dgm:presLayoutVars>
          <dgm:chMax val="0"/>
          <dgm:bulletEnabled val="1"/>
        </dgm:presLayoutVars>
      </dgm:prSet>
      <dgm:spPr/>
      <dgm:t>
        <a:bodyPr/>
        <a:lstStyle/>
        <a:p>
          <a:endParaRPr lang="en-US"/>
        </a:p>
      </dgm:t>
    </dgm:pt>
    <dgm:pt modelId="{4BE1660C-FF27-4DDE-B6B6-45FE66D0272F}" type="pres">
      <dgm:prSet presAssocID="{707F54FB-3769-4F1C-98A6-A7FDD9F629DD}" presName="spacer" presStyleCnt="0"/>
      <dgm:spPr/>
      <dgm:t>
        <a:bodyPr/>
        <a:lstStyle/>
        <a:p>
          <a:endParaRPr lang="en-US"/>
        </a:p>
      </dgm:t>
    </dgm:pt>
    <dgm:pt modelId="{7698A94B-556E-4AF4-894D-F6486C6D929E}" type="pres">
      <dgm:prSet presAssocID="{9E0DA662-4A8D-4B0F-BACC-DB051679CD84}" presName="parentText" presStyleLbl="node1" presStyleIdx="4" presStyleCnt="5">
        <dgm:presLayoutVars>
          <dgm:chMax val="0"/>
          <dgm:bulletEnabled val="1"/>
        </dgm:presLayoutVars>
      </dgm:prSet>
      <dgm:spPr/>
      <dgm:t>
        <a:bodyPr/>
        <a:lstStyle/>
        <a:p>
          <a:endParaRPr lang="en-US"/>
        </a:p>
      </dgm:t>
    </dgm:pt>
  </dgm:ptLst>
  <dgm:cxnLst>
    <dgm:cxn modelId="{4FEEBA35-E58E-4F40-B870-13786A51B088}" type="presOf" srcId="{9E0DA662-4A8D-4B0F-BACC-DB051679CD84}" destId="{7698A94B-556E-4AF4-894D-F6486C6D929E}" srcOrd="0" destOrd="0" presId="urn:microsoft.com/office/officeart/2005/8/layout/vList2"/>
    <dgm:cxn modelId="{20EE3AC5-62E7-4066-9584-CB5C4804D28B}" type="presOf" srcId="{DFC2FC15-4727-44C5-A1E3-8DEDA94250CF}" destId="{A21AF4ED-FFEC-4896-9734-F0268A14D345}" srcOrd="0" destOrd="0" presId="urn:microsoft.com/office/officeart/2005/8/layout/vList2"/>
    <dgm:cxn modelId="{887FBB38-8675-48BD-A7EB-34FBF74308B4}" srcId="{FB3022B7-4010-4112-B066-87555BCB489E}" destId="{20EC1F4D-0EAE-48DB-9A75-275E9B2050A1}" srcOrd="1" destOrd="0" parTransId="{90364C02-E794-409A-9EBF-57A0935EF0FD}" sibTransId="{ED94DB35-A009-4ABC-A932-C655B16DB9C0}"/>
    <dgm:cxn modelId="{9AEAC6B6-05B9-4517-A689-4E94F122C8A2}" type="presOf" srcId="{FB3022B7-4010-4112-B066-87555BCB489E}" destId="{7AFA1312-A2CE-419A-AFE1-3061379BBA58}" srcOrd="0" destOrd="0" presId="urn:microsoft.com/office/officeart/2005/8/layout/vList2"/>
    <dgm:cxn modelId="{815D3ADF-1D81-4A9C-AF90-2683C1EAA0DC}" type="presOf" srcId="{187610A6-8C05-4E97-9B25-8FF340A4155A}" destId="{CC02344B-A486-44EA-82C0-EAED7D03AE16}" srcOrd="0" destOrd="0" presId="urn:microsoft.com/office/officeart/2005/8/layout/vList2"/>
    <dgm:cxn modelId="{4C550297-6378-4093-881D-7C2AAD9E68D5}" srcId="{FB3022B7-4010-4112-B066-87555BCB489E}" destId="{187610A6-8C05-4E97-9B25-8FF340A4155A}" srcOrd="2" destOrd="0" parTransId="{DBBB243E-5A9F-46D9-AD36-6597556F6BBB}" sibTransId="{D9ABDC40-69D3-4C35-BD30-32130297FAAE}"/>
    <dgm:cxn modelId="{ABA9630B-944A-40D1-B8A0-695D6A351BED}" type="presOf" srcId="{35C5C897-B81B-4C44-AB59-B22D92573C1B}" destId="{05D14E0B-9A04-4185-95A9-8C2FF9A49CBC}" srcOrd="0" destOrd="0" presId="urn:microsoft.com/office/officeart/2005/8/layout/vList2"/>
    <dgm:cxn modelId="{B421058C-33E1-488E-9371-F0841E253BE8}" srcId="{FB3022B7-4010-4112-B066-87555BCB489E}" destId="{35C5C897-B81B-4C44-AB59-B22D92573C1B}" srcOrd="3" destOrd="0" parTransId="{FEF60435-E127-4AA5-9B1D-5EB640DB0703}" sibTransId="{707F54FB-3769-4F1C-98A6-A7FDD9F629DD}"/>
    <dgm:cxn modelId="{78C90DD3-72F7-4D9E-886F-FF3234668F9F}" srcId="{FB3022B7-4010-4112-B066-87555BCB489E}" destId="{9E0DA662-4A8D-4B0F-BACC-DB051679CD84}" srcOrd="4" destOrd="0" parTransId="{90F0D284-06FD-47DB-8492-1B621D630DBE}" sibTransId="{CCAE84FC-F51A-42DC-8603-452ED342F316}"/>
    <dgm:cxn modelId="{8439C4DC-457D-4545-AA93-6D2B7D05B785}" type="presOf" srcId="{20EC1F4D-0EAE-48DB-9A75-275E9B2050A1}" destId="{85E07C90-1A49-44E5-8EC5-ADEE5A9DC81A}" srcOrd="0" destOrd="0" presId="urn:microsoft.com/office/officeart/2005/8/layout/vList2"/>
    <dgm:cxn modelId="{7A08C57C-68C3-40A8-B31B-E851EFFE2D62}" srcId="{FB3022B7-4010-4112-B066-87555BCB489E}" destId="{DFC2FC15-4727-44C5-A1E3-8DEDA94250CF}" srcOrd="0" destOrd="0" parTransId="{21C7FB53-A769-4163-8016-8A0E72814C20}" sibTransId="{AFB8135A-3299-4F65-B05E-FEC95E8C92C7}"/>
    <dgm:cxn modelId="{4CD8D649-FF87-466B-86F2-69EAC76BDB0B}" type="presParOf" srcId="{7AFA1312-A2CE-419A-AFE1-3061379BBA58}" destId="{A21AF4ED-FFEC-4896-9734-F0268A14D345}" srcOrd="0" destOrd="0" presId="urn:microsoft.com/office/officeart/2005/8/layout/vList2"/>
    <dgm:cxn modelId="{8FFDD517-E31B-4D5E-B021-136E79EB22BB}" type="presParOf" srcId="{7AFA1312-A2CE-419A-AFE1-3061379BBA58}" destId="{89B05612-896F-4B2D-8413-8D8159127559}" srcOrd="1" destOrd="0" presId="urn:microsoft.com/office/officeart/2005/8/layout/vList2"/>
    <dgm:cxn modelId="{784465C2-E11D-4B29-BC66-720C9EA04B82}" type="presParOf" srcId="{7AFA1312-A2CE-419A-AFE1-3061379BBA58}" destId="{85E07C90-1A49-44E5-8EC5-ADEE5A9DC81A}" srcOrd="2" destOrd="0" presId="urn:microsoft.com/office/officeart/2005/8/layout/vList2"/>
    <dgm:cxn modelId="{F00E437B-7145-4B5A-A820-0FC462CAA4D4}" type="presParOf" srcId="{7AFA1312-A2CE-419A-AFE1-3061379BBA58}" destId="{83C678D6-9EA8-4B1D-814C-1713A31E17A6}" srcOrd="3" destOrd="0" presId="urn:microsoft.com/office/officeart/2005/8/layout/vList2"/>
    <dgm:cxn modelId="{BFCAA2C5-A1DF-4B4A-A670-94BE9F38A030}" type="presParOf" srcId="{7AFA1312-A2CE-419A-AFE1-3061379BBA58}" destId="{CC02344B-A486-44EA-82C0-EAED7D03AE16}" srcOrd="4" destOrd="0" presId="urn:microsoft.com/office/officeart/2005/8/layout/vList2"/>
    <dgm:cxn modelId="{75F37F29-F288-46DD-91CA-72E88CEA93F6}" type="presParOf" srcId="{7AFA1312-A2CE-419A-AFE1-3061379BBA58}" destId="{322FC063-FA55-4E6F-A092-B0976ABD62FF}" srcOrd="5" destOrd="0" presId="urn:microsoft.com/office/officeart/2005/8/layout/vList2"/>
    <dgm:cxn modelId="{47F850E2-7977-4DB7-9F43-083C0ADF6F5C}" type="presParOf" srcId="{7AFA1312-A2CE-419A-AFE1-3061379BBA58}" destId="{05D14E0B-9A04-4185-95A9-8C2FF9A49CBC}" srcOrd="6" destOrd="0" presId="urn:microsoft.com/office/officeart/2005/8/layout/vList2"/>
    <dgm:cxn modelId="{0FD721A8-2261-4994-8BE2-84268D408007}" type="presParOf" srcId="{7AFA1312-A2CE-419A-AFE1-3061379BBA58}" destId="{4BE1660C-FF27-4DDE-B6B6-45FE66D0272F}" srcOrd="7" destOrd="0" presId="urn:microsoft.com/office/officeart/2005/8/layout/vList2"/>
    <dgm:cxn modelId="{199C7681-BD08-4DAE-9B20-CDF256FB0D2B}" type="presParOf" srcId="{7AFA1312-A2CE-419A-AFE1-3061379BBA58}" destId="{7698A94B-556E-4AF4-894D-F6486C6D929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289A1E-85B3-4C8B-91A0-D605E37B0567}" type="doc">
      <dgm:prSet loTypeId="urn:microsoft.com/office/officeart/2005/8/layout/vList3#2" loCatId="list" qsTypeId="urn:microsoft.com/office/officeart/2005/8/quickstyle/3d1" qsCatId="3D" csTypeId="urn:microsoft.com/office/officeart/2005/8/colors/accent1_2" csCatId="accent1" phldr="1"/>
      <dgm:spPr/>
    </dgm:pt>
    <dgm:pt modelId="{50210E42-EAFF-4192-A5B5-68FCCF0DDA9B}">
      <dgm:prSet phldrT="[Text]"/>
      <dgm:spPr>
        <a:gradFill rotWithShape="0">
          <a:gsLst>
            <a:gs pos="0">
              <a:srgbClr val="1B3A5F"/>
            </a:gs>
            <a:gs pos="80000">
              <a:srgbClr val="2E62A2"/>
            </a:gs>
            <a:gs pos="100000">
              <a:schemeClr val="accent1">
                <a:hueOff val="0"/>
                <a:satOff val="0"/>
                <a:lumOff val="0"/>
                <a:alphaOff val="0"/>
                <a:shade val="94000"/>
                <a:satMod val="135000"/>
              </a:schemeClr>
            </a:gs>
          </a:gsLst>
        </a:gradFill>
      </dgm:spPr>
      <dgm:t>
        <a:bodyPr/>
        <a:lstStyle/>
        <a:p>
          <a:r>
            <a:rPr lang="en-US" b="1" dirty="0" smtClean="0">
              <a:latin typeface="+mj-lt"/>
            </a:rPr>
            <a:t>Inventory Sheet Print </a:t>
          </a:r>
          <a:endParaRPr lang="en-US" dirty="0"/>
        </a:p>
      </dgm:t>
    </dgm:pt>
    <dgm:pt modelId="{EB528F9F-F0F1-4BC5-8C5E-CEDA363518CF}" type="parTrans" cxnId="{011BE03C-7B0F-4FE7-9EC5-2A261F6A364F}">
      <dgm:prSet/>
      <dgm:spPr/>
      <dgm:t>
        <a:bodyPr/>
        <a:lstStyle/>
        <a:p>
          <a:endParaRPr lang="en-US"/>
        </a:p>
      </dgm:t>
    </dgm:pt>
    <dgm:pt modelId="{F2475F66-9867-40CF-A4D5-D1D07CEEAD37}" type="sibTrans" cxnId="{011BE03C-7B0F-4FE7-9EC5-2A261F6A364F}">
      <dgm:prSet/>
      <dgm:spPr/>
      <dgm:t>
        <a:bodyPr/>
        <a:lstStyle/>
        <a:p>
          <a:endParaRPr lang="en-US"/>
        </a:p>
      </dgm:t>
    </dgm:pt>
    <dgm:pt modelId="{CBD6A2C5-6C41-41DA-B1CF-DBB10E512E3C}">
      <dgm:prSet phldrT="[Text]"/>
      <dgm:spPr>
        <a:gradFill rotWithShape="0">
          <a:gsLst>
            <a:gs pos="0">
              <a:srgbClr val="1B3A5F"/>
            </a:gs>
            <a:gs pos="80000">
              <a:srgbClr val="2E62A2"/>
            </a:gs>
            <a:gs pos="100000">
              <a:schemeClr val="accent1">
                <a:hueOff val="0"/>
                <a:satOff val="0"/>
                <a:lumOff val="0"/>
                <a:alphaOff val="0"/>
                <a:shade val="94000"/>
                <a:satMod val="135000"/>
              </a:schemeClr>
            </a:gs>
          </a:gsLst>
        </a:gradFill>
      </dgm:spPr>
      <dgm:t>
        <a:bodyPr/>
        <a:lstStyle/>
        <a:p>
          <a:r>
            <a:rPr lang="en-US" b="1" dirty="0" smtClean="0">
              <a:latin typeface="+mj-lt"/>
            </a:rPr>
            <a:t>Input AOU Inventory</a:t>
          </a:r>
          <a:endParaRPr lang="en-US" dirty="0"/>
        </a:p>
      </dgm:t>
    </dgm:pt>
    <dgm:pt modelId="{F4578562-515D-492D-9882-32A0ED04F871}" type="parTrans" cxnId="{5A3D8C33-0AA9-4DB4-B2B7-C12478A5BACF}">
      <dgm:prSet/>
      <dgm:spPr/>
      <dgm:t>
        <a:bodyPr/>
        <a:lstStyle/>
        <a:p>
          <a:endParaRPr lang="en-US"/>
        </a:p>
      </dgm:t>
    </dgm:pt>
    <dgm:pt modelId="{1A2EE3DE-D74E-42DE-9932-B1632237CAA7}" type="sibTrans" cxnId="{5A3D8C33-0AA9-4DB4-B2B7-C12478A5BACF}">
      <dgm:prSet/>
      <dgm:spPr/>
      <dgm:t>
        <a:bodyPr/>
        <a:lstStyle/>
        <a:p>
          <a:endParaRPr lang="en-US"/>
        </a:p>
      </dgm:t>
    </dgm:pt>
    <dgm:pt modelId="{F43935F7-8911-42F3-ADB4-7F3840A685A3}">
      <dgm:prSet phldrT="[Text]"/>
      <dgm:spPr>
        <a:gradFill rotWithShape="0">
          <a:gsLst>
            <a:gs pos="0">
              <a:srgbClr val="1B3A5F"/>
            </a:gs>
            <a:gs pos="80000">
              <a:srgbClr val="2E62A2"/>
            </a:gs>
            <a:gs pos="100000">
              <a:schemeClr val="accent1">
                <a:hueOff val="0"/>
                <a:satOff val="0"/>
                <a:lumOff val="0"/>
                <a:alphaOff val="0"/>
                <a:shade val="94000"/>
                <a:satMod val="135000"/>
              </a:schemeClr>
            </a:gs>
          </a:gsLst>
        </a:gradFill>
      </dgm:spPr>
      <dgm:t>
        <a:bodyPr/>
        <a:lstStyle/>
        <a:p>
          <a:r>
            <a:rPr lang="en-US" b="1" dirty="0" smtClean="0">
              <a:latin typeface="+mj-lt"/>
            </a:rPr>
            <a:t>Pick List  </a:t>
          </a:r>
          <a:endParaRPr lang="en-US" dirty="0"/>
        </a:p>
      </dgm:t>
    </dgm:pt>
    <dgm:pt modelId="{B2EE7CA1-0A1A-4E31-99FF-4437285358FA}" type="parTrans" cxnId="{BCE50BC3-D123-4F0A-ABE7-77D2C9F8AA51}">
      <dgm:prSet/>
      <dgm:spPr/>
      <dgm:t>
        <a:bodyPr/>
        <a:lstStyle/>
        <a:p>
          <a:endParaRPr lang="en-US"/>
        </a:p>
      </dgm:t>
    </dgm:pt>
    <dgm:pt modelId="{EC14D80E-CC88-4591-B82E-5EC7EF173B34}" type="sibTrans" cxnId="{BCE50BC3-D123-4F0A-ABE7-77D2C9F8AA51}">
      <dgm:prSet/>
      <dgm:spPr/>
      <dgm:t>
        <a:bodyPr/>
        <a:lstStyle/>
        <a:p>
          <a:endParaRPr lang="en-US"/>
        </a:p>
      </dgm:t>
    </dgm:pt>
    <dgm:pt modelId="{5BC88F0C-93D7-4D3C-BF3E-22BFD23F81D7}" type="pres">
      <dgm:prSet presAssocID="{F7289A1E-85B3-4C8B-91A0-D605E37B0567}" presName="linearFlow" presStyleCnt="0">
        <dgm:presLayoutVars>
          <dgm:dir/>
          <dgm:resizeHandles val="exact"/>
        </dgm:presLayoutVars>
      </dgm:prSet>
      <dgm:spPr/>
    </dgm:pt>
    <dgm:pt modelId="{514E6CA5-D5FA-4D44-97FB-B30B802EF08F}" type="pres">
      <dgm:prSet presAssocID="{50210E42-EAFF-4192-A5B5-68FCCF0DDA9B}" presName="composite" presStyleCnt="0"/>
      <dgm:spPr/>
    </dgm:pt>
    <dgm:pt modelId="{D5A6A692-75C4-47E7-9016-15DBE3ED72CC}" type="pres">
      <dgm:prSet presAssocID="{50210E42-EAFF-4192-A5B5-68FCCF0DDA9B}"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cture of a pharmacist writing on a clipboard"/>
        </a:ext>
      </dgm:extLst>
    </dgm:pt>
    <dgm:pt modelId="{A89558B1-CACC-4F7C-8577-37965FA32A06}" type="pres">
      <dgm:prSet presAssocID="{50210E42-EAFF-4192-A5B5-68FCCF0DDA9B}" presName="txShp" presStyleLbl="node1" presStyleIdx="0" presStyleCnt="3">
        <dgm:presLayoutVars>
          <dgm:bulletEnabled val="1"/>
        </dgm:presLayoutVars>
      </dgm:prSet>
      <dgm:spPr/>
      <dgm:t>
        <a:bodyPr/>
        <a:lstStyle/>
        <a:p>
          <a:endParaRPr lang="en-US"/>
        </a:p>
      </dgm:t>
    </dgm:pt>
    <dgm:pt modelId="{AF6776CB-24F1-4CB4-BEFF-F56B6E5E4B63}" type="pres">
      <dgm:prSet presAssocID="{F2475F66-9867-40CF-A4D5-D1D07CEEAD37}" presName="spacing" presStyleCnt="0"/>
      <dgm:spPr/>
    </dgm:pt>
    <dgm:pt modelId="{432691C2-845F-41B7-8043-F74601FAABFC}" type="pres">
      <dgm:prSet presAssocID="{CBD6A2C5-6C41-41DA-B1CF-DBB10E512E3C}" presName="composite" presStyleCnt="0"/>
      <dgm:spPr/>
    </dgm:pt>
    <dgm:pt modelId="{B1970729-A5FC-403F-A8E3-A1893DE70E88}" type="pres">
      <dgm:prSet presAssocID="{CBD6A2C5-6C41-41DA-B1CF-DBB10E512E3C}"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cture of a pharmacist checking stock"/>
        </a:ext>
      </dgm:extLst>
    </dgm:pt>
    <dgm:pt modelId="{C8E41EE0-C642-4B30-93C1-8B4156BDEDEC}" type="pres">
      <dgm:prSet presAssocID="{CBD6A2C5-6C41-41DA-B1CF-DBB10E512E3C}" presName="txShp" presStyleLbl="node1" presStyleIdx="1" presStyleCnt="3">
        <dgm:presLayoutVars>
          <dgm:bulletEnabled val="1"/>
        </dgm:presLayoutVars>
      </dgm:prSet>
      <dgm:spPr/>
      <dgm:t>
        <a:bodyPr/>
        <a:lstStyle/>
        <a:p>
          <a:endParaRPr lang="en-US"/>
        </a:p>
      </dgm:t>
    </dgm:pt>
    <dgm:pt modelId="{7B2BFE60-EAFC-4344-BC84-67D815304DE1}" type="pres">
      <dgm:prSet presAssocID="{1A2EE3DE-D74E-42DE-9932-B1632237CAA7}" presName="spacing" presStyleCnt="0"/>
      <dgm:spPr/>
    </dgm:pt>
    <dgm:pt modelId="{DD15C4DB-1F1F-4CC7-A02B-26932C83D813}" type="pres">
      <dgm:prSet presAssocID="{F43935F7-8911-42F3-ADB4-7F3840A685A3}" presName="composite" presStyleCnt="0"/>
      <dgm:spPr/>
    </dgm:pt>
    <dgm:pt modelId="{763075B3-A818-4DE3-B4E4-E7FD396D35CC}" type="pres">
      <dgm:prSet presAssocID="{F43935F7-8911-42F3-ADB4-7F3840A685A3}"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icture of pharmacist counting stock"/>
        </a:ext>
      </dgm:extLst>
    </dgm:pt>
    <dgm:pt modelId="{3141FFC4-779B-4184-BFFA-814681530B18}" type="pres">
      <dgm:prSet presAssocID="{F43935F7-8911-42F3-ADB4-7F3840A685A3}" presName="txShp" presStyleLbl="node1" presStyleIdx="2" presStyleCnt="3">
        <dgm:presLayoutVars>
          <dgm:bulletEnabled val="1"/>
        </dgm:presLayoutVars>
      </dgm:prSet>
      <dgm:spPr/>
      <dgm:t>
        <a:bodyPr/>
        <a:lstStyle/>
        <a:p>
          <a:endParaRPr lang="en-US"/>
        </a:p>
      </dgm:t>
    </dgm:pt>
  </dgm:ptLst>
  <dgm:cxnLst>
    <dgm:cxn modelId="{D0AC68C3-46C6-48C4-BE84-3D60CD639676}" type="presOf" srcId="{CBD6A2C5-6C41-41DA-B1CF-DBB10E512E3C}" destId="{C8E41EE0-C642-4B30-93C1-8B4156BDEDEC}" srcOrd="0" destOrd="0" presId="urn:microsoft.com/office/officeart/2005/8/layout/vList3#2"/>
    <dgm:cxn modelId="{04C46FA5-0A22-4BC5-92CB-43C8E4CE2017}" type="presOf" srcId="{50210E42-EAFF-4192-A5B5-68FCCF0DDA9B}" destId="{A89558B1-CACC-4F7C-8577-37965FA32A06}" srcOrd="0" destOrd="0" presId="urn:microsoft.com/office/officeart/2005/8/layout/vList3#2"/>
    <dgm:cxn modelId="{011BE03C-7B0F-4FE7-9EC5-2A261F6A364F}" srcId="{F7289A1E-85B3-4C8B-91A0-D605E37B0567}" destId="{50210E42-EAFF-4192-A5B5-68FCCF0DDA9B}" srcOrd="0" destOrd="0" parTransId="{EB528F9F-F0F1-4BC5-8C5E-CEDA363518CF}" sibTransId="{F2475F66-9867-40CF-A4D5-D1D07CEEAD37}"/>
    <dgm:cxn modelId="{BCE50BC3-D123-4F0A-ABE7-77D2C9F8AA51}" srcId="{F7289A1E-85B3-4C8B-91A0-D605E37B0567}" destId="{F43935F7-8911-42F3-ADB4-7F3840A685A3}" srcOrd="2" destOrd="0" parTransId="{B2EE7CA1-0A1A-4E31-99FF-4437285358FA}" sibTransId="{EC14D80E-CC88-4591-B82E-5EC7EF173B34}"/>
    <dgm:cxn modelId="{71DCD24A-E15E-4407-B765-EA374CA2160D}" type="presOf" srcId="{F7289A1E-85B3-4C8B-91A0-D605E37B0567}" destId="{5BC88F0C-93D7-4D3C-BF3E-22BFD23F81D7}" srcOrd="0" destOrd="0" presId="urn:microsoft.com/office/officeart/2005/8/layout/vList3#2"/>
    <dgm:cxn modelId="{5A3D8C33-0AA9-4DB4-B2B7-C12478A5BACF}" srcId="{F7289A1E-85B3-4C8B-91A0-D605E37B0567}" destId="{CBD6A2C5-6C41-41DA-B1CF-DBB10E512E3C}" srcOrd="1" destOrd="0" parTransId="{F4578562-515D-492D-9882-32A0ED04F871}" sibTransId="{1A2EE3DE-D74E-42DE-9932-B1632237CAA7}"/>
    <dgm:cxn modelId="{D1A34F01-57D5-4FC0-AF48-D17024B1D57E}" type="presOf" srcId="{F43935F7-8911-42F3-ADB4-7F3840A685A3}" destId="{3141FFC4-779B-4184-BFFA-814681530B18}" srcOrd="0" destOrd="0" presId="urn:microsoft.com/office/officeart/2005/8/layout/vList3#2"/>
    <dgm:cxn modelId="{7A7C4A88-9C5A-4F1B-99E2-9384B9749107}" type="presParOf" srcId="{5BC88F0C-93D7-4D3C-BF3E-22BFD23F81D7}" destId="{514E6CA5-D5FA-4D44-97FB-B30B802EF08F}" srcOrd="0" destOrd="0" presId="urn:microsoft.com/office/officeart/2005/8/layout/vList3#2"/>
    <dgm:cxn modelId="{8CC0DE15-321A-4F04-B0E5-C6C501BC6353}" type="presParOf" srcId="{514E6CA5-D5FA-4D44-97FB-B30B802EF08F}" destId="{D5A6A692-75C4-47E7-9016-15DBE3ED72CC}" srcOrd="0" destOrd="0" presId="urn:microsoft.com/office/officeart/2005/8/layout/vList3#2"/>
    <dgm:cxn modelId="{C33A6412-2BA6-4017-8953-DD0899B759E6}" type="presParOf" srcId="{514E6CA5-D5FA-4D44-97FB-B30B802EF08F}" destId="{A89558B1-CACC-4F7C-8577-37965FA32A06}" srcOrd="1" destOrd="0" presId="urn:microsoft.com/office/officeart/2005/8/layout/vList3#2"/>
    <dgm:cxn modelId="{95757AD5-6C53-444F-A126-6A68C1AA171D}" type="presParOf" srcId="{5BC88F0C-93D7-4D3C-BF3E-22BFD23F81D7}" destId="{AF6776CB-24F1-4CB4-BEFF-F56B6E5E4B63}" srcOrd="1" destOrd="0" presId="urn:microsoft.com/office/officeart/2005/8/layout/vList3#2"/>
    <dgm:cxn modelId="{FBFF74E7-EEFF-4012-9C2F-C40A2E35A659}" type="presParOf" srcId="{5BC88F0C-93D7-4D3C-BF3E-22BFD23F81D7}" destId="{432691C2-845F-41B7-8043-F74601FAABFC}" srcOrd="2" destOrd="0" presId="urn:microsoft.com/office/officeart/2005/8/layout/vList3#2"/>
    <dgm:cxn modelId="{7F94AEB6-79AB-4F9B-809A-ED80403C59FA}" type="presParOf" srcId="{432691C2-845F-41B7-8043-F74601FAABFC}" destId="{B1970729-A5FC-403F-A8E3-A1893DE70E88}" srcOrd="0" destOrd="0" presId="urn:microsoft.com/office/officeart/2005/8/layout/vList3#2"/>
    <dgm:cxn modelId="{8E092D38-5B6C-4885-92E1-3AF9FC488560}" type="presParOf" srcId="{432691C2-845F-41B7-8043-F74601FAABFC}" destId="{C8E41EE0-C642-4B30-93C1-8B4156BDEDEC}" srcOrd="1" destOrd="0" presId="urn:microsoft.com/office/officeart/2005/8/layout/vList3#2"/>
    <dgm:cxn modelId="{A8DF62AE-7356-4DCD-9D1F-6D93B18FA830}" type="presParOf" srcId="{5BC88F0C-93D7-4D3C-BF3E-22BFD23F81D7}" destId="{7B2BFE60-EAFC-4344-BC84-67D815304DE1}" srcOrd="3" destOrd="0" presId="urn:microsoft.com/office/officeart/2005/8/layout/vList3#2"/>
    <dgm:cxn modelId="{61A48DBB-B963-478D-BCF5-668A7F6C0848}" type="presParOf" srcId="{5BC88F0C-93D7-4D3C-BF3E-22BFD23F81D7}" destId="{DD15C4DB-1F1F-4CC7-A02B-26932C83D813}" srcOrd="4" destOrd="0" presId="urn:microsoft.com/office/officeart/2005/8/layout/vList3#2"/>
    <dgm:cxn modelId="{B124BF1F-234A-4F8F-92F8-EEE1AC40E4CB}" type="presParOf" srcId="{DD15C4DB-1F1F-4CC7-A02B-26932C83D813}" destId="{763075B3-A818-4DE3-B4E4-E7FD396D35CC}" srcOrd="0" destOrd="0" presId="urn:microsoft.com/office/officeart/2005/8/layout/vList3#2"/>
    <dgm:cxn modelId="{B80A3ABE-0EBD-41E2-8EA5-F581ECFED49A}" type="presParOf" srcId="{DD15C4DB-1F1F-4CC7-A02B-26932C83D813}" destId="{3141FFC4-779B-4184-BFFA-814681530B18}"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22D1CC-7CCD-407F-AC66-8D239038DCE6}" type="doc">
      <dgm:prSet loTypeId="urn:microsoft.com/office/officeart/2005/8/layout/hProcess9" loCatId="process" qsTypeId="urn:microsoft.com/office/officeart/2005/8/quickstyle/simple1" qsCatId="simple" csTypeId="urn:microsoft.com/office/officeart/2005/8/colors/accent1_2" csCatId="accent1" phldr="1"/>
      <dgm:spPr/>
    </dgm:pt>
    <dgm:pt modelId="{64D8B571-5E52-404B-AC5E-76847533A3D4}">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chemeClr val="accent1">
                <a:shade val="94000"/>
                <a:satMod val="135000"/>
              </a:schemeClr>
            </a:gs>
          </a:gsLst>
        </a:gradFill>
      </dgm:spPr>
      <dgm:t>
        <a:bodyPr/>
        <a:lstStyle/>
        <a:p>
          <a:pPr rtl="0"/>
          <a:r>
            <a:rPr lang="en-US" sz="2800" dirty="0" smtClean="0"/>
            <a:t>SELECT DATE/TIME FOR INVENTORY</a:t>
          </a:r>
          <a:endParaRPr lang="en-US" sz="2800" dirty="0"/>
        </a:p>
      </dgm:t>
    </dgm:pt>
    <dgm:pt modelId="{DF0A8E10-B688-407B-B3ED-ECD487A8A4F4}" type="parTrans" cxnId="{4BAB2BEA-2659-4224-B67C-6D1C3BF11E56}">
      <dgm:prSet/>
      <dgm:spPr/>
      <dgm:t>
        <a:bodyPr/>
        <a:lstStyle/>
        <a:p>
          <a:endParaRPr lang="en-US"/>
        </a:p>
      </dgm:t>
    </dgm:pt>
    <dgm:pt modelId="{4CDCBB46-BC4F-4A3F-ADE3-8C1CFEE25434}" type="sibTrans" cxnId="{4BAB2BEA-2659-4224-B67C-6D1C3BF11E56}">
      <dgm:prSet/>
      <dgm:spPr/>
      <dgm:t>
        <a:bodyPr/>
        <a:lstStyle/>
        <a:p>
          <a:endParaRPr lang="en-US"/>
        </a:p>
      </dgm:t>
    </dgm:pt>
    <dgm:pt modelId="{ED655A82-9B71-45BB-A5A7-BD29A2E1A20D}">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chemeClr val="accent1">
                <a:shade val="94000"/>
                <a:satMod val="135000"/>
              </a:schemeClr>
            </a:gs>
          </a:gsLst>
        </a:gradFill>
      </dgm:spPr>
      <dgm:t>
        <a:bodyPr/>
        <a:lstStyle/>
        <a:p>
          <a:r>
            <a:rPr lang="en-US" sz="2800" dirty="0" smtClean="0"/>
            <a:t> 7-14-2010@07:58    TECH, PHARM     FRI   FIRST FLOOR</a:t>
          </a:r>
          <a:endParaRPr lang="en-US" sz="2800" dirty="0"/>
        </a:p>
      </dgm:t>
    </dgm:pt>
    <dgm:pt modelId="{0B448D0F-DB04-478C-B561-50D8625B337C}" type="parTrans" cxnId="{A369268A-D1C7-4AD8-AC94-E4E3B7C11101}">
      <dgm:prSet/>
      <dgm:spPr/>
      <dgm:t>
        <a:bodyPr/>
        <a:lstStyle/>
        <a:p>
          <a:endParaRPr lang="en-US"/>
        </a:p>
      </dgm:t>
    </dgm:pt>
    <dgm:pt modelId="{501CE5FB-6F05-4863-B73E-09A360A7B9C1}" type="sibTrans" cxnId="{A369268A-D1C7-4AD8-AC94-E4E3B7C11101}">
      <dgm:prSet/>
      <dgm:spPr/>
      <dgm:t>
        <a:bodyPr/>
        <a:lstStyle/>
        <a:p>
          <a:endParaRPr lang="en-US"/>
        </a:p>
      </dgm:t>
    </dgm:pt>
    <dgm:pt modelId="{9F26F3EB-038E-4178-A0A3-ADD8CE2917FD}">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chemeClr val="accent1">
                <a:shade val="94000"/>
                <a:satMod val="135000"/>
              </a:schemeClr>
            </a:gs>
          </a:gsLst>
        </a:gradFill>
      </dgm:spPr>
      <dgm:t>
        <a:bodyPr/>
        <a:lstStyle/>
        <a:p>
          <a:pPr rtl="0"/>
          <a:r>
            <a:rPr lang="en-US" sz="3200" dirty="0" smtClean="0"/>
            <a:t>Select AREA OF USE:</a:t>
          </a:r>
          <a:endParaRPr lang="en-US" sz="3200" dirty="0"/>
        </a:p>
      </dgm:t>
    </dgm:pt>
    <dgm:pt modelId="{13C4B55D-6963-452A-A1A9-910D365F9541}" type="parTrans" cxnId="{9D628E1A-A5CA-4BAB-B754-D8496D326D18}">
      <dgm:prSet/>
      <dgm:spPr/>
      <dgm:t>
        <a:bodyPr/>
        <a:lstStyle/>
        <a:p>
          <a:endParaRPr lang="en-US"/>
        </a:p>
      </dgm:t>
    </dgm:pt>
    <dgm:pt modelId="{CE3184B3-D431-46D2-B49B-1BFBD3FF7F4A}" type="sibTrans" cxnId="{9D628E1A-A5CA-4BAB-B754-D8496D326D18}">
      <dgm:prSet/>
      <dgm:spPr/>
      <dgm:t>
        <a:bodyPr/>
        <a:lstStyle/>
        <a:p>
          <a:endParaRPr lang="en-US"/>
        </a:p>
      </dgm:t>
    </dgm:pt>
    <dgm:pt modelId="{D35420C8-1F00-409B-8178-C6A6A8099BD3}">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chemeClr val="accent1">
                <a:shade val="94000"/>
                <a:satMod val="135000"/>
              </a:schemeClr>
            </a:gs>
          </a:gsLst>
        </a:gradFill>
      </dgm:spPr>
      <dgm:t>
        <a:bodyPr/>
        <a:lstStyle/>
        <a:p>
          <a:pPr rtl="0"/>
          <a:r>
            <a:rPr lang="en-US" sz="3200" dirty="0" smtClean="0"/>
            <a:t>MED ROOM          TWO</a:t>
          </a:r>
          <a:endParaRPr lang="en-US" sz="3200" dirty="0"/>
        </a:p>
      </dgm:t>
    </dgm:pt>
    <dgm:pt modelId="{B9CCD1B5-9D94-46A1-97F2-284E4AB5BB23}" type="parTrans" cxnId="{03123770-9716-4ACB-865B-1F26615D60B3}">
      <dgm:prSet/>
      <dgm:spPr/>
      <dgm:t>
        <a:bodyPr/>
        <a:lstStyle/>
        <a:p>
          <a:endParaRPr lang="en-US"/>
        </a:p>
      </dgm:t>
    </dgm:pt>
    <dgm:pt modelId="{B21ACC67-917D-454C-A85F-F4C024C02EBB}" type="sibTrans" cxnId="{03123770-9716-4ACB-865B-1F26615D60B3}">
      <dgm:prSet/>
      <dgm:spPr/>
      <dgm:t>
        <a:bodyPr/>
        <a:lstStyle/>
        <a:p>
          <a:endParaRPr lang="en-US"/>
        </a:p>
      </dgm:t>
    </dgm:pt>
    <dgm:pt modelId="{F9F0F495-EB5B-45A8-BF26-59FF11A42750}" type="pres">
      <dgm:prSet presAssocID="{0822D1CC-7CCD-407F-AC66-8D239038DCE6}" presName="CompostProcess" presStyleCnt="0">
        <dgm:presLayoutVars>
          <dgm:dir/>
          <dgm:resizeHandles val="exact"/>
        </dgm:presLayoutVars>
      </dgm:prSet>
      <dgm:spPr/>
    </dgm:pt>
    <dgm:pt modelId="{ED17BEA7-85D9-47FA-A713-5B790D1EB157}" type="pres">
      <dgm:prSet presAssocID="{0822D1CC-7CCD-407F-AC66-8D239038DCE6}"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5DB6F37F-5651-4BC9-B870-A488209757A7}" type="pres">
      <dgm:prSet presAssocID="{0822D1CC-7CCD-407F-AC66-8D239038DCE6}" presName="linearProcess" presStyleCnt="0"/>
      <dgm:spPr/>
    </dgm:pt>
    <dgm:pt modelId="{8433307B-D822-4DC8-A621-A2E417C7170C}" type="pres">
      <dgm:prSet presAssocID="{64D8B571-5E52-404B-AC5E-76847533A3D4}" presName="textNode" presStyleLbl="node1" presStyleIdx="0" presStyleCnt="4" custScaleX="121673" custScaleY="111111" custLinFactNeighborX="5729" custLinFactNeighborY="-1040">
        <dgm:presLayoutVars>
          <dgm:bulletEnabled val="1"/>
        </dgm:presLayoutVars>
      </dgm:prSet>
      <dgm:spPr/>
      <dgm:t>
        <a:bodyPr/>
        <a:lstStyle/>
        <a:p>
          <a:endParaRPr lang="en-US"/>
        </a:p>
      </dgm:t>
    </dgm:pt>
    <dgm:pt modelId="{CB87885A-95E8-4979-892B-DA042E70A9A4}" type="pres">
      <dgm:prSet presAssocID="{4CDCBB46-BC4F-4A3F-ADE3-8C1CFEE25434}" presName="sibTrans" presStyleCnt="0"/>
      <dgm:spPr/>
    </dgm:pt>
    <dgm:pt modelId="{572536A1-71FF-4C5D-A11E-FB28469C0A79}" type="pres">
      <dgm:prSet presAssocID="{ED655A82-9B71-45BB-A5A7-BD29A2E1A20D}" presName="textNode" presStyleLbl="node1" presStyleIdx="1" presStyleCnt="4" custScaleX="131677" custScaleY="111111" custLinFactNeighborX="5729" custLinFactNeighborY="-1040">
        <dgm:presLayoutVars>
          <dgm:bulletEnabled val="1"/>
        </dgm:presLayoutVars>
      </dgm:prSet>
      <dgm:spPr/>
      <dgm:t>
        <a:bodyPr/>
        <a:lstStyle/>
        <a:p>
          <a:endParaRPr lang="en-US"/>
        </a:p>
      </dgm:t>
    </dgm:pt>
    <dgm:pt modelId="{549373F4-56AA-4F41-AF84-91E587F2155F}" type="pres">
      <dgm:prSet presAssocID="{501CE5FB-6F05-4863-B73E-09A360A7B9C1}" presName="sibTrans" presStyleCnt="0"/>
      <dgm:spPr/>
    </dgm:pt>
    <dgm:pt modelId="{35530BCC-CC67-49B2-B99C-8348217ABD53}" type="pres">
      <dgm:prSet presAssocID="{9F26F3EB-038E-4178-A0A3-ADD8CE2917FD}" presName="textNode" presStyleLbl="node1" presStyleIdx="2" presStyleCnt="4" custScaleY="111111" custLinFactNeighborX="5729" custLinFactNeighborY="-1040">
        <dgm:presLayoutVars>
          <dgm:bulletEnabled val="1"/>
        </dgm:presLayoutVars>
      </dgm:prSet>
      <dgm:spPr/>
      <dgm:t>
        <a:bodyPr/>
        <a:lstStyle/>
        <a:p>
          <a:endParaRPr lang="en-US"/>
        </a:p>
      </dgm:t>
    </dgm:pt>
    <dgm:pt modelId="{D072B8FE-C696-4C86-B31F-AA3189872CC5}" type="pres">
      <dgm:prSet presAssocID="{CE3184B3-D431-46D2-B49B-1BFBD3FF7F4A}" presName="sibTrans" presStyleCnt="0"/>
      <dgm:spPr/>
    </dgm:pt>
    <dgm:pt modelId="{8FEA6226-4352-4528-B719-C6DED3B826B0}" type="pres">
      <dgm:prSet presAssocID="{D35420C8-1F00-409B-8178-C6A6A8099BD3}" presName="textNode" presStyleLbl="node1" presStyleIdx="3" presStyleCnt="4" custScaleY="111111">
        <dgm:presLayoutVars>
          <dgm:bulletEnabled val="1"/>
        </dgm:presLayoutVars>
      </dgm:prSet>
      <dgm:spPr/>
      <dgm:t>
        <a:bodyPr/>
        <a:lstStyle/>
        <a:p>
          <a:endParaRPr lang="en-US"/>
        </a:p>
      </dgm:t>
    </dgm:pt>
  </dgm:ptLst>
  <dgm:cxnLst>
    <dgm:cxn modelId="{C3291DFD-215E-4B5E-BFF5-DBFF64E80D76}" type="presOf" srcId="{9F26F3EB-038E-4178-A0A3-ADD8CE2917FD}" destId="{35530BCC-CC67-49B2-B99C-8348217ABD53}" srcOrd="0" destOrd="0" presId="urn:microsoft.com/office/officeart/2005/8/layout/hProcess9"/>
    <dgm:cxn modelId="{03123770-9716-4ACB-865B-1F26615D60B3}" srcId="{0822D1CC-7CCD-407F-AC66-8D239038DCE6}" destId="{D35420C8-1F00-409B-8178-C6A6A8099BD3}" srcOrd="3" destOrd="0" parTransId="{B9CCD1B5-9D94-46A1-97F2-284E4AB5BB23}" sibTransId="{B21ACC67-917D-454C-A85F-F4C024C02EBB}"/>
    <dgm:cxn modelId="{4BAB2BEA-2659-4224-B67C-6D1C3BF11E56}" srcId="{0822D1CC-7CCD-407F-AC66-8D239038DCE6}" destId="{64D8B571-5E52-404B-AC5E-76847533A3D4}" srcOrd="0" destOrd="0" parTransId="{DF0A8E10-B688-407B-B3ED-ECD487A8A4F4}" sibTransId="{4CDCBB46-BC4F-4A3F-ADE3-8C1CFEE25434}"/>
    <dgm:cxn modelId="{23F56781-789D-4047-8FDB-010AD86590A3}" type="presOf" srcId="{64D8B571-5E52-404B-AC5E-76847533A3D4}" destId="{8433307B-D822-4DC8-A621-A2E417C7170C}" srcOrd="0" destOrd="0" presId="urn:microsoft.com/office/officeart/2005/8/layout/hProcess9"/>
    <dgm:cxn modelId="{5A66ADD0-0164-447D-B5D3-70E66552ACD4}" type="presOf" srcId="{ED655A82-9B71-45BB-A5A7-BD29A2E1A20D}" destId="{572536A1-71FF-4C5D-A11E-FB28469C0A79}" srcOrd="0" destOrd="0" presId="urn:microsoft.com/office/officeart/2005/8/layout/hProcess9"/>
    <dgm:cxn modelId="{B6F178D2-5620-4FED-8A27-5FC2D20D0FB3}" type="presOf" srcId="{D35420C8-1F00-409B-8178-C6A6A8099BD3}" destId="{8FEA6226-4352-4528-B719-C6DED3B826B0}" srcOrd="0" destOrd="0" presId="urn:microsoft.com/office/officeart/2005/8/layout/hProcess9"/>
    <dgm:cxn modelId="{A369268A-D1C7-4AD8-AC94-E4E3B7C11101}" srcId="{0822D1CC-7CCD-407F-AC66-8D239038DCE6}" destId="{ED655A82-9B71-45BB-A5A7-BD29A2E1A20D}" srcOrd="1" destOrd="0" parTransId="{0B448D0F-DB04-478C-B561-50D8625B337C}" sibTransId="{501CE5FB-6F05-4863-B73E-09A360A7B9C1}"/>
    <dgm:cxn modelId="{9D628E1A-A5CA-4BAB-B754-D8496D326D18}" srcId="{0822D1CC-7CCD-407F-AC66-8D239038DCE6}" destId="{9F26F3EB-038E-4178-A0A3-ADD8CE2917FD}" srcOrd="2" destOrd="0" parTransId="{13C4B55D-6963-452A-A1A9-910D365F9541}" sibTransId="{CE3184B3-D431-46D2-B49B-1BFBD3FF7F4A}"/>
    <dgm:cxn modelId="{FA5FADF2-06CA-451E-AABD-076F847A035B}" type="presOf" srcId="{0822D1CC-7CCD-407F-AC66-8D239038DCE6}" destId="{F9F0F495-EB5B-45A8-BF26-59FF11A42750}" srcOrd="0" destOrd="0" presId="urn:microsoft.com/office/officeart/2005/8/layout/hProcess9"/>
    <dgm:cxn modelId="{40B04BB2-B803-4EE0-B20F-73E34BAC1B6B}" type="presParOf" srcId="{F9F0F495-EB5B-45A8-BF26-59FF11A42750}" destId="{ED17BEA7-85D9-47FA-A713-5B790D1EB157}" srcOrd="0" destOrd="0" presId="urn:microsoft.com/office/officeart/2005/8/layout/hProcess9"/>
    <dgm:cxn modelId="{E9DD1859-7105-4A37-9CD2-0B44DE3FB335}" type="presParOf" srcId="{F9F0F495-EB5B-45A8-BF26-59FF11A42750}" destId="{5DB6F37F-5651-4BC9-B870-A488209757A7}" srcOrd="1" destOrd="0" presId="urn:microsoft.com/office/officeart/2005/8/layout/hProcess9"/>
    <dgm:cxn modelId="{44A5A8D1-B02E-4224-9CD8-65CEBAA22C60}" type="presParOf" srcId="{5DB6F37F-5651-4BC9-B870-A488209757A7}" destId="{8433307B-D822-4DC8-A621-A2E417C7170C}" srcOrd="0" destOrd="0" presId="urn:microsoft.com/office/officeart/2005/8/layout/hProcess9"/>
    <dgm:cxn modelId="{AD335DAE-8CF6-4ECC-85DE-7C8A4DE98F63}" type="presParOf" srcId="{5DB6F37F-5651-4BC9-B870-A488209757A7}" destId="{CB87885A-95E8-4979-892B-DA042E70A9A4}" srcOrd="1" destOrd="0" presId="urn:microsoft.com/office/officeart/2005/8/layout/hProcess9"/>
    <dgm:cxn modelId="{58B6A656-F72C-4B5D-964A-1A51A2E4A11C}" type="presParOf" srcId="{5DB6F37F-5651-4BC9-B870-A488209757A7}" destId="{572536A1-71FF-4C5D-A11E-FB28469C0A79}" srcOrd="2" destOrd="0" presId="urn:microsoft.com/office/officeart/2005/8/layout/hProcess9"/>
    <dgm:cxn modelId="{D200FF79-1B5F-439E-9FEE-A7E8DEC89D34}" type="presParOf" srcId="{5DB6F37F-5651-4BC9-B870-A488209757A7}" destId="{549373F4-56AA-4F41-AF84-91E587F2155F}" srcOrd="3" destOrd="0" presId="urn:microsoft.com/office/officeart/2005/8/layout/hProcess9"/>
    <dgm:cxn modelId="{7D838B2F-3B54-4D99-BD02-B6966A37D97E}" type="presParOf" srcId="{5DB6F37F-5651-4BC9-B870-A488209757A7}" destId="{35530BCC-CC67-49B2-B99C-8348217ABD53}" srcOrd="4" destOrd="0" presId="urn:microsoft.com/office/officeart/2005/8/layout/hProcess9"/>
    <dgm:cxn modelId="{FA45F22A-017D-4A8C-8CF8-392418071AA4}" type="presParOf" srcId="{5DB6F37F-5651-4BC9-B870-A488209757A7}" destId="{D072B8FE-C696-4C86-B31F-AA3189872CC5}" srcOrd="5" destOrd="0" presId="urn:microsoft.com/office/officeart/2005/8/layout/hProcess9"/>
    <dgm:cxn modelId="{A1D625B2-D71A-45B1-B40D-61BC3DCE77E0}" type="presParOf" srcId="{5DB6F37F-5651-4BC9-B870-A488209757A7}" destId="{8FEA6226-4352-4528-B719-C6DED3B826B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7C1A5F-250C-4D99-854D-556C71F3AF63}" type="doc">
      <dgm:prSet loTypeId="urn:microsoft.com/office/officeart/2005/8/layout/vList3#2" loCatId="list" qsTypeId="urn:microsoft.com/office/officeart/2005/8/quickstyle/3d1" qsCatId="3D" csTypeId="urn:microsoft.com/office/officeart/2005/8/colors/colorful1#5" csCatId="colorful" phldr="1"/>
      <dgm:spPr/>
      <dgm:t>
        <a:bodyPr/>
        <a:lstStyle/>
        <a:p>
          <a:endParaRPr lang="en-US"/>
        </a:p>
      </dgm:t>
    </dgm:pt>
    <dgm:pt modelId="{D36EE2F5-FB44-467F-B0BF-87117E6589CA}">
      <dgm:prSet custT="1"/>
      <dgm:spPr>
        <a:solidFill>
          <a:srgbClr val="1B3A5F"/>
        </a:solidFill>
      </dgm:spPr>
      <dgm:t>
        <a:bodyPr/>
        <a:lstStyle/>
        <a:p>
          <a:pPr rtl="0"/>
          <a:r>
            <a:rPr lang="en-US" sz="2800" dirty="0" smtClean="0"/>
            <a:t>ITEM: SODIUM CHLORIDE 0.9%  1000ML               DISPENSE QUANTITY: </a:t>
          </a:r>
          <a:r>
            <a:rPr lang="en-US" sz="2800" b="1" dirty="0" smtClean="0"/>
            <a:t>^ACETAMIN</a:t>
          </a:r>
          <a:endParaRPr lang="en-US" sz="2800" dirty="0"/>
        </a:p>
      </dgm:t>
    </dgm:pt>
    <dgm:pt modelId="{AA1E1FF9-D4BE-4430-B085-E0FC9BF2B3D5}" type="parTrans" cxnId="{8BF6E07A-5965-4A20-9EA7-1733D0AB86AC}">
      <dgm:prSet/>
      <dgm:spPr/>
      <dgm:t>
        <a:bodyPr/>
        <a:lstStyle/>
        <a:p>
          <a:endParaRPr lang="en-US"/>
        </a:p>
      </dgm:t>
    </dgm:pt>
    <dgm:pt modelId="{A184AD71-2FFA-4299-8A0E-5D42DC60682F}" type="sibTrans" cxnId="{8BF6E07A-5965-4A20-9EA7-1733D0AB86AC}">
      <dgm:prSet/>
      <dgm:spPr/>
      <dgm:t>
        <a:bodyPr/>
        <a:lstStyle/>
        <a:p>
          <a:endParaRPr lang="en-US"/>
        </a:p>
      </dgm:t>
    </dgm:pt>
    <dgm:pt modelId="{0ADF1A81-CB26-43AF-BF07-A77B537910E8}">
      <dgm:prSet/>
      <dgm:spPr>
        <a:gradFill rotWithShape="0">
          <a:gsLst>
            <a:gs pos="0">
              <a:srgbClr val="516A20"/>
            </a:gs>
            <a:gs pos="80000">
              <a:schemeClr val="accent3">
                <a:lumMod val="75000"/>
              </a:schemeClr>
            </a:gs>
            <a:gs pos="100000">
              <a:schemeClr val="accent3">
                <a:hueOff val="0"/>
                <a:satOff val="0"/>
                <a:lumOff val="0"/>
                <a:alphaOff val="0"/>
                <a:shade val="94000"/>
                <a:satMod val="135000"/>
              </a:schemeClr>
            </a:gs>
          </a:gsLst>
        </a:gradFill>
      </dgm:spPr>
      <dgm:t>
        <a:bodyPr/>
        <a:lstStyle/>
        <a:p>
          <a:pPr rtl="0"/>
          <a:r>
            <a:rPr lang="en-US" dirty="0" smtClean="0"/>
            <a:t>ITEM: ACETAMINOPHEN 160MG/5ML LIQ UNIT DOSE DISPENSE QUANTITY: </a:t>
          </a:r>
          <a:r>
            <a:rPr lang="en-US" b="1" dirty="0" smtClean="0"/>
            <a:t>20</a:t>
          </a:r>
          <a:endParaRPr lang="en-US" dirty="0"/>
        </a:p>
      </dgm:t>
    </dgm:pt>
    <dgm:pt modelId="{F6E578E4-308B-42A3-9DD0-A831CF5EB393}" type="parTrans" cxnId="{93BA1774-19B6-4952-A9D2-ACF68DABE3CA}">
      <dgm:prSet/>
      <dgm:spPr/>
      <dgm:t>
        <a:bodyPr/>
        <a:lstStyle/>
        <a:p>
          <a:endParaRPr lang="en-US"/>
        </a:p>
      </dgm:t>
    </dgm:pt>
    <dgm:pt modelId="{4C134D2B-105F-4E48-B4DB-E2A5D14496D2}" type="sibTrans" cxnId="{93BA1774-19B6-4952-A9D2-ACF68DABE3CA}">
      <dgm:prSet/>
      <dgm:spPr/>
      <dgm:t>
        <a:bodyPr/>
        <a:lstStyle/>
        <a:p>
          <a:endParaRPr lang="en-US"/>
        </a:p>
      </dgm:t>
    </dgm:pt>
    <dgm:pt modelId="{5A4C2FFA-61D9-4EC8-9C71-434CBDACAF37}">
      <dgm:prSet/>
      <dgm:spPr/>
      <dgm:t>
        <a:bodyPr/>
        <a:lstStyle/>
        <a:p>
          <a:pPr rtl="0"/>
          <a:r>
            <a:rPr lang="en-US" dirty="0" smtClean="0"/>
            <a:t>ITEM: ARTIFICIAL TEARS (15ML)DISPENSE QUANTITY: </a:t>
          </a:r>
          <a:r>
            <a:rPr lang="en-US" b="1" dirty="0" smtClean="0"/>
            <a:t>^</a:t>
          </a:r>
          <a:endParaRPr lang="en-US" dirty="0"/>
        </a:p>
      </dgm:t>
    </dgm:pt>
    <dgm:pt modelId="{ACC0274E-892E-4A77-9442-AF4A1A371C85}" type="parTrans" cxnId="{847ECDC8-416B-41DF-95FF-FF37775DDF79}">
      <dgm:prSet/>
      <dgm:spPr/>
      <dgm:t>
        <a:bodyPr/>
        <a:lstStyle/>
        <a:p>
          <a:endParaRPr lang="en-US"/>
        </a:p>
      </dgm:t>
    </dgm:pt>
    <dgm:pt modelId="{4F133AB0-4DAD-469C-93DE-55E4B64624C9}" type="sibTrans" cxnId="{847ECDC8-416B-41DF-95FF-FF37775DDF79}">
      <dgm:prSet/>
      <dgm:spPr/>
      <dgm:t>
        <a:bodyPr/>
        <a:lstStyle/>
        <a:p>
          <a:endParaRPr lang="en-US"/>
        </a:p>
      </dgm:t>
    </dgm:pt>
    <dgm:pt modelId="{5291050C-9846-4F89-AB67-74B631758DCC}">
      <dgm:prSet/>
      <dgm:spPr>
        <a:gradFill rotWithShape="0">
          <a:gsLst>
            <a:gs pos="0">
              <a:srgbClr val="1C6072"/>
            </a:gs>
            <a:gs pos="80000">
              <a:srgbClr val="2792AF"/>
            </a:gs>
            <a:gs pos="100000">
              <a:schemeClr val="accent5">
                <a:hueOff val="0"/>
                <a:satOff val="0"/>
                <a:lumOff val="0"/>
                <a:alphaOff val="0"/>
                <a:shade val="94000"/>
                <a:satMod val="135000"/>
              </a:schemeClr>
            </a:gs>
          </a:gsLst>
        </a:gradFill>
      </dgm:spPr>
      <dgm:t>
        <a:bodyPr/>
        <a:lstStyle/>
        <a:p>
          <a:pPr rtl="0"/>
          <a:r>
            <a:rPr lang="en-US" dirty="0" smtClean="0"/>
            <a:t>Select AREA OF USE: Med Room 3</a:t>
          </a:r>
          <a:endParaRPr lang="en-US" dirty="0"/>
        </a:p>
      </dgm:t>
    </dgm:pt>
    <dgm:pt modelId="{95A88CFF-9F32-4F31-A782-07C3D19A138E}" type="parTrans" cxnId="{E494D9CB-3995-4BF9-ACBC-241B75868523}">
      <dgm:prSet/>
      <dgm:spPr/>
      <dgm:t>
        <a:bodyPr/>
        <a:lstStyle/>
        <a:p>
          <a:endParaRPr lang="en-US"/>
        </a:p>
      </dgm:t>
    </dgm:pt>
    <dgm:pt modelId="{E351C25A-7F8D-42AD-A758-0E24C221C62F}" type="sibTrans" cxnId="{E494D9CB-3995-4BF9-ACBC-241B75868523}">
      <dgm:prSet/>
      <dgm:spPr/>
      <dgm:t>
        <a:bodyPr/>
        <a:lstStyle/>
        <a:p>
          <a:endParaRPr lang="en-US"/>
        </a:p>
      </dgm:t>
    </dgm:pt>
    <dgm:pt modelId="{02CC4BF1-EA94-4C37-974D-7BF801FD955C}" type="pres">
      <dgm:prSet presAssocID="{F07C1A5F-250C-4D99-854D-556C71F3AF63}" presName="linearFlow" presStyleCnt="0">
        <dgm:presLayoutVars>
          <dgm:dir/>
          <dgm:resizeHandles val="exact"/>
        </dgm:presLayoutVars>
      </dgm:prSet>
      <dgm:spPr/>
      <dgm:t>
        <a:bodyPr/>
        <a:lstStyle/>
        <a:p>
          <a:endParaRPr lang="en-US"/>
        </a:p>
      </dgm:t>
    </dgm:pt>
    <dgm:pt modelId="{77972707-500E-4621-8FD0-E1DA06AFD7F1}" type="pres">
      <dgm:prSet presAssocID="{D36EE2F5-FB44-467F-B0BF-87117E6589CA}" presName="composite" presStyleCnt="0"/>
      <dgm:spPr/>
      <dgm:t>
        <a:bodyPr/>
        <a:lstStyle/>
        <a:p>
          <a:endParaRPr lang="en-US"/>
        </a:p>
      </dgm:t>
    </dgm:pt>
    <dgm:pt modelId="{456D37E8-3B5E-4921-8E54-F969050355C5}" type="pres">
      <dgm:prSet presAssocID="{D36EE2F5-FB44-467F-B0BF-87117E6589CA}" presName="imgShp" presStyleLbl="fgImgPlace1" presStyleIdx="0" presStyleCnt="4" custLinFactNeighborY="63212"/>
      <dgm:spPr/>
      <dgm:t>
        <a:bodyPr/>
        <a:lstStyle/>
        <a:p>
          <a:endParaRPr lang="en-US"/>
        </a:p>
      </dgm:t>
    </dgm:pt>
    <dgm:pt modelId="{33170D39-1E6D-41A3-86C2-E4B6686ABA29}" type="pres">
      <dgm:prSet presAssocID="{D36EE2F5-FB44-467F-B0BF-87117E6589CA}" presName="txShp" presStyleLbl="node1" presStyleIdx="0" presStyleCnt="4" custScaleX="115288" custLinFactNeighborX="14738" custLinFactNeighborY="63171">
        <dgm:presLayoutVars>
          <dgm:bulletEnabled val="1"/>
        </dgm:presLayoutVars>
      </dgm:prSet>
      <dgm:spPr/>
      <dgm:t>
        <a:bodyPr/>
        <a:lstStyle/>
        <a:p>
          <a:endParaRPr lang="en-US"/>
        </a:p>
      </dgm:t>
    </dgm:pt>
    <dgm:pt modelId="{96ABA742-0961-4E73-8FDF-4AEF1E8749FB}" type="pres">
      <dgm:prSet presAssocID="{A184AD71-2FFA-4299-8A0E-5D42DC60682F}" presName="spacing" presStyleCnt="0"/>
      <dgm:spPr/>
      <dgm:t>
        <a:bodyPr/>
        <a:lstStyle/>
        <a:p>
          <a:endParaRPr lang="en-US"/>
        </a:p>
      </dgm:t>
    </dgm:pt>
    <dgm:pt modelId="{FB873DA8-9E94-44FB-9A18-886CC8E61816}" type="pres">
      <dgm:prSet presAssocID="{0ADF1A81-CB26-43AF-BF07-A77B537910E8}" presName="composite" presStyleCnt="0"/>
      <dgm:spPr/>
      <dgm:t>
        <a:bodyPr/>
        <a:lstStyle/>
        <a:p>
          <a:endParaRPr lang="en-US"/>
        </a:p>
      </dgm:t>
    </dgm:pt>
    <dgm:pt modelId="{2CCEE929-9A5C-46CA-A47C-B50708EE2738}" type="pres">
      <dgm:prSet presAssocID="{0ADF1A81-CB26-43AF-BF07-A77B537910E8}" presName="imgShp" presStyleLbl="fgImgPlace1" presStyleIdx="1" presStyleCnt="4" custLinFactNeighborY="44070"/>
      <dgm:spPr/>
      <dgm:t>
        <a:bodyPr/>
        <a:lstStyle/>
        <a:p>
          <a:endParaRPr lang="en-US"/>
        </a:p>
      </dgm:t>
    </dgm:pt>
    <dgm:pt modelId="{EDBB3AEA-92F4-496A-8C87-2C251F679B35}" type="pres">
      <dgm:prSet presAssocID="{0ADF1A81-CB26-43AF-BF07-A77B537910E8}" presName="txShp" presStyleLbl="node1" presStyleIdx="1" presStyleCnt="4" custScaleX="113381" custLinFactNeighborX="15215" custLinFactNeighborY="42416">
        <dgm:presLayoutVars>
          <dgm:bulletEnabled val="1"/>
        </dgm:presLayoutVars>
      </dgm:prSet>
      <dgm:spPr/>
      <dgm:t>
        <a:bodyPr/>
        <a:lstStyle/>
        <a:p>
          <a:endParaRPr lang="en-US"/>
        </a:p>
      </dgm:t>
    </dgm:pt>
    <dgm:pt modelId="{C9DE8801-023B-45B8-B6EF-272EDCF92767}" type="pres">
      <dgm:prSet presAssocID="{4C134D2B-105F-4E48-B4DB-E2A5D14496D2}" presName="spacing" presStyleCnt="0"/>
      <dgm:spPr/>
      <dgm:t>
        <a:bodyPr/>
        <a:lstStyle/>
        <a:p>
          <a:endParaRPr lang="en-US"/>
        </a:p>
      </dgm:t>
    </dgm:pt>
    <dgm:pt modelId="{177FE210-FEBB-49E7-907D-93D97E23B6DB}" type="pres">
      <dgm:prSet presAssocID="{5A4C2FFA-61D9-4EC8-9C71-434CBDACAF37}" presName="composite" presStyleCnt="0"/>
      <dgm:spPr/>
      <dgm:t>
        <a:bodyPr/>
        <a:lstStyle/>
        <a:p>
          <a:endParaRPr lang="en-US"/>
        </a:p>
      </dgm:t>
    </dgm:pt>
    <dgm:pt modelId="{5E8205FF-1ADF-4988-B55D-1E092DE3C7FA}" type="pres">
      <dgm:prSet presAssocID="{5A4C2FFA-61D9-4EC8-9C71-434CBDACAF37}" presName="imgShp" presStyleLbl="fgImgPlace1" presStyleIdx="2" presStyleCnt="4" custLinFactNeighborY="24970"/>
      <dgm:spPr/>
      <dgm:t>
        <a:bodyPr/>
        <a:lstStyle/>
        <a:p>
          <a:endParaRPr lang="en-US"/>
        </a:p>
      </dgm:t>
    </dgm:pt>
    <dgm:pt modelId="{BD7B59F4-CCAE-4C45-9F12-4A80C47B7E4F}" type="pres">
      <dgm:prSet presAssocID="{5A4C2FFA-61D9-4EC8-9C71-434CBDACAF37}" presName="txShp" presStyleLbl="node1" presStyleIdx="2" presStyleCnt="4" custScaleX="112782" custLinFactNeighborX="15365" custLinFactNeighborY="21703">
        <dgm:presLayoutVars>
          <dgm:bulletEnabled val="1"/>
        </dgm:presLayoutVars>
      </dgm:prSet>
      <dgm:spPr/>
      <dgm:t>
        <a:bodyPr/>
        <a:lstStyle/>
        <a:p>
          <a:endParaRPr lang="en-US"/>
        </a:p>
      </dgm:t>
    </dgm:pt>
    <dgm:pt modelId="{96779DDA-2B33-4141-8DF5-5F8AA8081798}" type="pres">
      <dgm:prSet presAssocID="{4F133AB0-4DAD-469C-93DE-55E4B64624C9}" presName="spacing" presStyleCnt="0"/>
      <dgm:spPr/>
      <dgm:t>
        <a:bodyPr/>
        <a:lstStyle/>
        <a:p>
          <a:endParaRPr lang="en-US"/>
        </a:p>
      </dgm:t>
    </dgm:pt>
    <dgm:pt modelId="{4E9095AF-4411-43A8-90B8-C2BAF9C32CED}" type="pres">
      <dgm:prSet presAssocID="{5291050C-9846-4F89-AB67-74B631758DCC}" presName="composite" presStyleCnt="0"/>
      <dgm:spPr/>
      <dgm:t>
        <a:bodyPr/>
        <a:lstStyle/>
        <a:p>
          <a:endParaRPr lang="en-US"/>
        </a:p>
      </dgm:t>
    </dgm:pt>
    <dgm:pt modelId="{40BD6FCE-B932-444C-B71B-AB8F9CE19712}" type="pres">
      <dgm:prSet presAssocID="{5291050C-9846-4F89-AB67-74B631758DCC}" presName="imgShp" presStyleLbl="fgImgPlace1" presStyleIdx="3" presStyleCnt="4"/>
      <dgm:spPr/>
      <dgm:t>
        <a:bodyPr/>
        <a:lstStyle/>
        <a:p>
          <a:endParaRPr lang="en-US"/>
        </a:p>
      </dgm:t>
    </dgm:pt>
    <dgm:pt modelId="{8DF54F0B-2489-41A9-AE5E-AC00F1B2D9F1}" type="pres">
      <dgm:prSet presAssocID="{5291050C-9846-4F89-AB67-74B631758DCC}" presName="txShp" presStyleLbl="node1" presStyleIdx="3" presStyleCnt="4" custScaleX="111906" custLinFactNeighborX="15239" custLinFactNeighborY="41">
        <dgm:presLayoutVars>
          <dgm:bulletEnabled val="1"/>
        </dgm:presLayoutVars>
      </dgm:prSet>
      <dgm:spPr/>
      <dgm:t>
        <a:bodyPr/>
        <a:lstStyle/>
        <a:p>
          <a:endParaRPr lang="en-US"/>
        </a:p>
      </dgm:t>
    </dgm:pt>
  </dgm:ptLst>
  <dgm:cxnLst>
    <dgm:cxn modelId="{797C0BC5-1B4A-4966-9DBC-E3063AAEA99E}" type="presOf" srcId="{5291050C-9846-4F89-AB67-74B631758DCC}" destId="{8DF54F0B-2489-41A9-AE5E-AC00F1B2D9F1}" srcOrd="0" destOrd="0" presId="urn:microsoft.com/office/officeart/2005/8/layout/vList3#2"/>
    <dgm:cxn modelId="{847ECDC8-416B-41DF-95FF-FF37775DDF79}" srcId="{F07C1A5F-250C-4D99-854D-556C71F3AF63}" destId="{5A4C2FFA-61D9-4EC8-9C71-434CBDACAF37}" srcOrd="2" destOrd="0" parTransId="{ACC0274E-892E-4A77-9442-AF4A1A371C85}" sibTransId="{4F133AB0-4DAD-469C-93DE-55E4B64624C9}"/>
    <dgm:cxn modelId="{AAE00CF8-4468-4FD8-B8B3-401D63CD9F13}" type="presOf" srcId="{F07C1A5F-250C-4D99-854D-556C71F3AF63}" destId="{02CC4BF1-EA94-4C37-974D-7BF801FD955C}" srcOrd="0" destOrd="0" presId="urn:microsoft.com/office/officeart/2005/8/layout/vList3#2"/>
    <dgm:cxn modelId="{8BF6E07A-5965-4A20-9EA7-1733D0AB86AC}" srcId="{F07C1A5F-250C-4D99-854D-556C71F3AF63}" destId="{D36EE2F5-FB44-467F-B0BF-87117E6589CA}" srcOrd="0" destOrd="0" parTransId="{AA1E1FF9-D4BE-4430-B085-E0FC9BF2B3D5}" sibTransId="{A184AD71-2FFA-4299-8A0E-5D42DC60682F}"/>
    <dgm:cxn modelId="{2AEF0DC8-3AAB-4791-97E2-996CACCF4BFC}" type="presOf" srcId="{D36EE2F5-FB44-467F-B0BF-87117E6589CA}" destId="{33170D39-1E6D-41A3-86C2-E4B6686ABA29}" srcOrd="0" destOrd="0" presId="urn:microsoft.com/office/officeart/2005/8/layout/vList3#2"/>
    <dgm:cxn modelId="{93BA1774-19B6-4952-A9D2-ACF68DABE3CA}" srcId="{F07C1A5F-250C-4D99-854D-556C71F3AF63}" destId="{0ADF1A81-CB26-43AF-BF07-A77B537910E8}" srcOrd="1" destOrd="0" parTransId="{F6E578E4-308B-42A3-9DD0-A831CF5EB393}" sibTransId="{4C134D2B-105F-4E48-B4DB-E2A5D14496D2}"/>
    <dgm:cxn modelId="{F5DBAAA5-1A5A-49BF-AB48-2FA0E2234981}" type="presOf" srcId="{5A4C2FFA-61D9-4EC8-9C71-434CBDACAF37}" destId="{BD7B59F4-CCAE-4C45-9F12-4A80C47B7E4F}" srcOrd="0" destOrd="0" presId="urn:microsoft.com/office/officeart/2005/8/layout/vList3#2"/>
    <dgm:cxn modelId="{96B81B7B-AE72-4938-AC51-D7B9D123D7B3}" type="presOf" srcId="{0ADF1A81-CB26-43AF-BF07-A77B537910E8}" destId="{EDBB3AEA-92F4-496A-8C87-2C251F679B35}" srcOrd="0" destOrd="0" presId="urn:microsoft.com/office/officeart/2005/8/layout/vList3#2"/>
    <dgm:cxn modelId="{E494D9CB-3995-4BF9-ACBC-241B75868523}" srcId="{F07C1A5F-250C-4D99-854D-556C71F3AF63}" destId="{5291050C-9846-4F89-AB67-74B631758DCC}" srcOrd="3" destOrd="0" parTransId="{95A88CFF-9F32-4F31-A782-07C3D19A138E}" sibTransId="{E351C25A-7F8D-42AD-A758-0E24C221C62F}"/>
    <dgm:cxn modelId="{DE672BE3-7FDA-464A-9261-8D9E8BDCC21E}" type="presParOf" srcId="{02CC4BF1-EA94-4C37-974D-7BF801FD955C}" destId="{77972707-500E-4621-8FD0-E1DA06AFD7F1}" srcOrd="0" destOrd="0" presId="urn:microsoft.com/office/officeart/2005/8/layout/vList3#2"/>
    <dgm:cxn modelId="{63CD5337-0F3A-46FD-A005-B2CA74CC270A}" type="presParOf" srcId="{77972707-500E-4621-8FD0-E1DA06AFD7F1}" destId="{456D37E8-3B5E-4921-8E54-F969050355C5}" srcOrd="0" destOrd="0" presId="urn:microsoft.com/office/officeart/2005/8/layout/vList3#2"/>
    <dgm:cxn modelId="{B996E94E-08BC-4D84-8E92-F4C3484197AA}" type="presParOf" srcId="{77972707-500E-4621-8FD0-E1DA06AFD7F1}" destId="{33170D39-1E6D-41A3-86C2-E4B6686ABA29}" srcOrd="1" destOrd="0" presId="urn:microsoft.com/office/officeart/2005/8/layout/vList3#2"/>
    <dgm:cxn modelId="{0D079F87-7697-4A30-8D65-0268A03DBF14}" type="presParOf" srcId="{02CC4BF1-EA94-4C37-974D-7BF801FD955C}" destId="{96ABA742-0961-4E73-8FDF-4AEF1E8749FB}" srcOrd="1" destOrd="0" presId="urn:microsoft.com/office/officeart/2005/8/layout/vList3#2"/>
    <dgm:cxn modelId="{23CDF2DF-CC60-4BD0-A8F7-2965ABFB37D8}" type="presParOf" srcId="{02CC4BF1-EA94-4C37-974D-7BF801FD955C}" destId="{FB873DA8-9E94-44FB-9A18-886CC8E61816}" srcOrd="2" destOrd="0" presId="urn:microsoft.com/office/officeart/2005/8/layout/vList3#2"/>
    <dgm:cxn modelId="{F3A54A25-B221-49E3-AB4A-531FD98DAE3A}" type="presParOf" srcId="{FB873DA8-9E94-44FB-9A18-886CC8E61816}" destId="{2CCEE929-9A5C-46CA-A47C-B50708EE2738}" srcOrd="0" destOrd="0" presId="urn:microsoft.com/office/officeart/2005/8/layout/vList3#2"/>
    <dgm:cxn modelId="{9BFC01E4-6539-4BD2-BD2D-04BD05AAC497}" type="presParOf" srcId="{FB873DA8-9E94-44FB-9A18-886CC8E61816}" destId="{EDBB3AEA-92F4-496A-8C87-2C251F679B35}" srcOrd="1" destOrd="0" presId="urn:microsoft.com/office/officeart/2005/8/layout/vList3#2"/>
    <dgm:cxn modelId="{2C45E8AB-FC56-4EAF-9607-723D163E9189}" type="presParOf" srcId="{02CC4BF1-EA94-4C37-974D-7BF801FD955C}" destId="{C9DE8801-023B-45B8-B6EF-272EDCF92767}" srcOrd="3" destOrd="0" presId="urn:microsoft.com/office/officeart/2005/8/layout/vList3#2"/>
    <dgm:cxn modelId="{73A93C4A-5294-46A7-8A53-571BAD08CB02}" type="presParOf" srcId="{02CC4BF1-EA94-4C37-974D-7BF801FD955C}" destId="{177FE210-FEBB-49E7-907D-93D97E23B6DB}" srcOrd="4" destOrd="0" presId="urn:microsoft.com/office/officeart/2005/8/layout/vList3#2"/>
    <dgm:cxn modelId="{40DA4C19-A163-4B1B-A67C-CD8DEE5C993F}" type="presParOf" srcId="{177FE210-FEBB-49E7-907D-93D97E23B6DB}" destId="{5E8205FF-1ADF-4988-B55D-1E092DE3C7FA}" srcOrd="0" destOrd="0" presId="urn:microsoft.com/office/officeart/2005/8/layout/vList3#2"/>
    <dgm:cxn modelId="{86AC1CBF-2632-48D8-8525-4D1296F55735}" type="presParOf" srcId="{177FE210-FEBB-49E7-907D-93D97E23B6DB}" destId="{BD7B59F4-CCAE-4C45-9F12-4A80C47B7E4F}" srcOrd="1" destOrd="0" presId="urn:microsoft.com/office/officeart/2005/8/layout/vList3#2"/>
    <dgm:cxn modelId="{63D9C4BC-A221-454E-8770-7028A1EBAB7C}" type="presParOf" srcId="{02CC4BF1-EA94-4C37-974D-7BF801FD955C}" destId="{96779DDA-2B33-4141-8DF5-5F8AA8081798}" srcOrd="5" destOrd="0" presId="urn:microsoft.com/office/officeart/2005/8/layout/vList3#2"/>
    <dgm:cxn modelId="{586EE923-5051-4B81-92E0-B6A9EAE539A8}" type="presParOf" srcId="{02CC4BF1-EA94-4C37-974D-7BF801FD955C}" destId="{4E9095AF-4411-43A8-90B8-C2BAF9C32CED}" srcOrd="6" destOrd="0" presId="urn:microsoft.com/office/officeart/2005/8/layout/vList3#2"/>
    <dgm:cxn modelId="{5958D56B-4847-405C-AA27-9D1DAE9C0CB9}" type="presParOf" srcId="{4E9095AF-4411-43A8-90B8-C2BAF9C32CED}" destId="{40BD6FCE-B932-444C-B71B-AB8F9CE19712}" srcOrd="0" destOrd="0" presId="urn:microsoft.com/office/officeart/2005/8/layout/vList3#2"/>
    <dgm:cxn modelId="{A56D372C-52A2-4854-9B44-8216C063F36E}" type="presParOf" srcId="{4E9095AF-4411-43A8-90B8-C2BAF9C32CED}" destId="{8DF54F0B-2489-41A9-AE5E-AC00F1B2D9F1}"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65D23E-28AD-4742-B7BD-CCCE20CD9179}" type="doc">
      <dgm:prSet loTypeId="urn:microsoft.com/office/officeart/2005/8/layout/vList3#3" loCatId="list" qsTypeId="urn:microsoft.com/office/officeart/2005/8/quickstyle/3d1" qsCatId="3D" csTypeId="urn:microsoft.com/office/officeart/2005/8/colors/colorful1#6" csCatId="colorful" phldr="1"/>
      <dgm:spPr/>
      <dgm:t>
        <a:bodyPr/>
        <a:lstStyle/>
        <a:p>
          <a:endParaRPr lang="en-US"/>
        </a:p>
      </dgm:t>
    </dgm:pt>
    <dgm:pt modelId="{0BC455FF-5A05-4CA2-81CB-23FF4F25A6C6}">
      <dgm:prSet custT="1"/>
      <dgm:spPr/>
      <dgm:t>
        <a:bodyPr/>
        <a:lstStyle/>
        <a:p>
          <a:pPr rtl="0"/>
          <a:r>
            <a:rPr lang="en-US" sz="2800" dirty="0" smtClean="0"/>
            <a:t>ITEM: SODIUM CHLORIDE 0.9% IRRIGATION,1000ML             DISPENSE QUANTITY: </a:t>
          </a:r>
          <a:r>
            <a:rPr lang="en-US" sz="2800" b="1" dirty="0" smtClean="0"/>
            <a:t>30</a:t>
          </a:r>
          <a:endParaRPr lang="en-US" sz="2800" dirty="0"/>
        </a:p>
      </dgm:t>
    </dgm:pt>
    <dgm:pt modelId="{5D23C37B-2605-4E89-AEC5-FA92D328B762}" type="parTrans" cxnId="{DDF982F5-632C-4BBE-8150-1F19F7DBB848}">
      <dgm:prSet/>
      <dgm:spPr/>
      <dgm:t>
        <a:bodyPr/>
        <a:lstStyle/>
        <a:p>
          <a:endParaRPr lang="en-US"/>
        </a:p>
      </dgm:t>
    </dgm:pt>
    <dgm:pt modelId="{87DD35F2-75C6-49BE-AA67-7041511D554E}" type="sibTrans" cxnId="{DDF982F5-632C-4BBE-8150-1F19F7DBB848}">
      <dgm:prSet/>
      <dgm:spPr/>
      <dgm:t>
        <a:bodyPr/>
        <a:lstStyle/>
        <a:p>
          <a:endParaRPr lang="en-US"/>
        </a:p>
      </dgm:t>
    </dgm:pt>
    <dgm:pt modelId="{2F26D43D-54E8-473C-94A6-6F4386B91DDC}">
      <dgm:prSet custT="1"/>
      <dgm:spPr>
        <a:gradFill rotWithShape="0">
          <a:gsLst>
            <a:gs pos="0">
              <a:srgbClr val="1C6072"/>
            </a:gs>
            <a:gs pos="80000">
              <a:srgbClr val="2485A0"/>
            </a:gs>
            <a:gs pos="100000">
              <a:schemeClr val="accent5">
                <a:hueOff val="0"/>
                <a:satOff val="0"/>
                <a:lumOff val="0"/>
                <a:alphaOff val="0"/>
                <a:shade val="94000"/>
                <a:satMod val="135000"/>
              </a:schemeClr>
            </a:gs>
          </a:gsLst>
        </a:gradFill>
      </dgm:spPr>
      <dgm:t>
        <a:bodyPr/>
        <a:lstStyle/>
        <a:p>
          <a:pPr rtl="0"/>
          <a:r>
            <a:rPr lang="en-US" sz="2800" dirty="0" smtClean="0"/>
            <a:t>ITEM: BECLOMETHASONE ORAL INHALER                          DISPENSE QUANTITY: </a:t>
          </a:r>
          <a:r>
            <a:rPr lang="en-US" sz="2800" b="1" dirty="0" smtClean="0"/>
            <a:t>2</a:t>
          </a:r>
          <a:endParaRPr lang="en-US" sz="2800" dirty="0"/>
        </a:p>
      </dgm:t>
    </dgm:pt>
    <dgm:pt modelId="{7FD88AC0-FB65-4241-BE1F-FF568B1CC505}" type="parTrans" cxnId="{38411D5E-725D-44B6-8F8A-A02D8490E589}">
      <dgm:prSet/>
      <dgm:spPr/>
      <dgm:t>
        <a:bodyPr/>
        <a:lstStyle/>
        <a:p>
          <a:endParaRPr lang="en-US"/>
        </a:p>
      </dgm:t>
    </dgm:pt>
    <dgm:pt modelId="{6D886950-F3D5-47D9-BEF4-FB035532AB6C}" type="sibTrans" cxnId="{38411D5E-725D-44B6-8F8A-A02D8490E589}">
      <dgm:prSet/>
      <dgm:spPr/>
      <dgm:t>
        <a:bodyPr/>
        <a:lstStyle/>
        <a:p>
          <a:endParaRPr lang="en-US"/>
        </a:p>
      </dgm:t>
    </dgm:pt>
    <dgm:pt modelId="{F41A5518-2413-4416-AD36-F98666C6C594}">
      <dgm:prSet custT="1"/>
      <dgm:spPr>
        <a:solidFill>
          <a:srgbClr val="1B3A5F"/>
        </a:solidFill>
      </dgm:spPr>
      <dgm:t>
        <a:bodyPr/>
        <a:lstStyle/>
        <a:p>
          <a:pPr rtl="0"/>
          <a:r>
            <a:rPr lang="en-US" sz="2800" dirty="0" smtClean="0"/>
            <a:t>Select AREA OF USE: Ward  2B</a:t>
          </a:r>
          <a:endParaRPr lang="en-US" sz="2800" dirty="0"/>
        </a:p>
      </dgm:t>
    </dgm:pt>
    <dgm:pt modelId="{94ED8235-3822-4358-B23E-E9BBF9BDAB43}" type="sibTrans" cxnId="{A44BDF79-A8A7-430D-92F4-0DB6FFE29619}">
      <dgm:prSet/>
      <dgm:spPr/>
      <dgm:t>
        <a:bodyPr/>
        <a:lstStyle/>
        <a:p>
          <a:endParaRPr lang="en-US"/>
        </a:p>
      </dgm:t>
    </dgm:pt>
    <dgm:pt modelId="{F974C846-984E-45ED-B0F4-CFE469A22F03}" type="parTrans" cxnId="{A44BDF79-A8A7-430D-92F4-0DB6FFE29619}">
      <dgm:prSet/>
      <dgm:spPr/>
      <dgm:t>
        <a:bodyPr/>
        <a:lstStyle/>
        <a:p>
          <a:endParaRPr lang="en-US"/>
        </a:p>
      </dgm:t>
    </dgm:pt>
    <dgm:pt modelId="{90837661-11DA-4887-B7A6-7969F6B27B14}">
      <dgm:prSet custT="1"/>
      <dgm:spPr>
        <a:gradFill rotWithShape="0">
          <a:gsLst>
            <a:gs pos="0">
              <a:schemeClr val="accent3">
                <a:lumMod val="50000"/>
              </a:schemeClr>
            </a:gs>
            <a:gs pos="80000">
              <a:schemeClr val="accent3">
                <a:lumMod val="75000"/>
              </a:schemeClr>
            </a:gs>
            <a:gs pos="100000">
              <a:schemeClr val="accent3">
                <a:hueOff val="0"/>
                <a:satOff val="0"/>
                <a:lumOff val="0"/>
                <a:alphaOff val="0"/>
                <a:shade val="94000"/>
                <a:satMod val="135000"/>
              </a:schemeClr>
            </a:gs>
          </a:gsLst>
        </a:gradFill>
      </dgm:spPr>
      <dgm:t>
        <a:bodyPr/>
        <a:lstStyle/>
        <a:p>
          <a:pPr rtl="0"/>
          <a:r>
            <a:rPr lang="en-US" sz="2800" dirty="0" smtClean="0"/>
            <a:t>ITEM: DEXTROSE 5% IN WATER,1000ML               DISPENSE QUANTITY: </a:t>
          </a:r>
          <a:r>
            <a:rPr lang="en-US" sz="2800" b="1" dirty="0" smtClean="0"/>
            <a:t>12</a:t>
          </a:r>
          <a:endParaRPr lang="en-US" sz="2800" dirty="0"/>
        </a:p>
      </dgm:t>
    </dgm:pt>
    <dgm:pt modelId="{494C289D-CD18-4E3D-9DD7-5C7C4C0B274E}" type="parTrans" cxnId="{95FD725F-C6F4-4EC1-B104-BA94F4D61601}">
      <dgm:prSet/>
      <dgm:spPr/>
      <dgm:t>
        <a:bodyPr/>
        <a:lstStyle/>
        <a:p>
          <a:endParaRPr lang="en-US"/>
        </a:p>
      </dgm:t>
    </dgm:pt>
    <dgm:pt modelId="{F9E18736-A0F0-4716-8C65-1AE54E1A2A6E}" type="sibTrans" cxnId="{95FD725F-C6F4-4EC1-B104-BA94F4D61601}">
      <dgm:prSet/>
      <dgm:spPr/>
      <dgm:t>
        <a:bodyPr/>
        <a:lstStyle/>
        <a:p>
          <a:endParaRPr lang="en-US"/>
        </a:p>
      </dgm:t>
    </dgm:pt>
    <dgm:pt modelId="{4D5A5B82-B17E-4CC1-BF1A-AA80C38D9919}" type="pres">
      <dgm:prSet presAssocID="{E065D23E-28AD-4742-B7BD-CCCE20CD9179}" presName="linearFlow" presStyleCnt="0">
        <dgm:presLayoutVars>
          <dgm:dir/>
          <dgm:resizeHandles val="exact"/>
        </dgm:presLayoutVars>
      </dgm:prSet>
      <dgm:spPr/>
      <dgm:t>
        <a:bodyPr/>
        <a:lstStyle/>
        <a:p>
          <a:endParaRPr lang="en-US"/>
        </a:p>
      </dgm:t>
    </dgm:pt>
    <dgm:pt modelId="{8922ACD7-A385-425B-B1B2-6D8A548972CF}" type="pres">
      <dgm:prSet presAssocID="{F41A5518-2413-4416-AD36-F98666C6C594}" presName="composite" presStyleCnt="0"/>
      <dgm:spPr/>
      <dgm:t>
        <a:bodyPr/>
        <a:lstStyle/>
        <a:p>
          <a:endParaRPr lang="en-US"/>
        </a:p>
      </dgm:t>
    </dgm:pt>
    <dgm:pt modelId="{0379F2F1-B4A9-472A-8251-1C438D155CEC}" type="pres">
      <dgm:prSet presAssocID="{F41A5518-2413-4416-AD36-F98666C6C594}" presName="imgShp" presStyleLbl="fgImgPlace1" presStyleIdx="0" presStyleCnt="4" custLinFactNeighborY="66975"/>
      <dgm:spPr/>
      <dgm:t>
        <a:bodyPr/>
        <a:lstStyle/>
        <a:p>
          <a:endParaRPr lang="en-US"/>
        </a:p>
      </dgm:t>
    </dgm:pt>
    <dgm:pt modelId="{9CD06FBF-01D1-422D-B928-8A578489CEE0}" type="pres">
      <dgm:prSet presAssocID="{F41A5518-2413-4416-AD36-F98666C6C594}" presName="txShp" presStyleLbl="node1" presStyleIdx="0" presStyleCnt="4" custScaleX="123654" custLinFactNeighborX="13361" custLinFactNeighborY="66822">
        <dgm:presLayoutVars>
          <dgm:bulletEnabled val="1"/>
        </dgm:presLayoutVars>
      </dgm:prSet>
      <dgm:spPr/>
      <dgm:t>
        <a:bodyPr/>
        <a:lstStyle/>
        <a:p>
          <a:endParaRPr lang="en-US"/>
        </a:p>
      </dgm:t>
    </dgm:pt>
    <dgm:pt modelId="{3D4232E5-5D07-4715-8166-0C2FC2604D33}" type="pres">
      <dgm:prSet presAssocID="{94ED8235-3822-4358-B23E-E9BBF9BDAB43}" presName="spacing" presStyleCnt="0"/>
      <dgm:spPr/>
      <dgm:t>
        <a:bodyPr/>
        <a:lstStyle/>
        <a:p>
          <a:endParaRPr lang="en-US"/>
        </a:p>
      </dgm:t>
    </dgm:pt>
    <dgm:pt modelId="{696374F7-CC51-4BDA-8C3C-38530759E819}" type="pres">
      <dgm:prSet presAssocID="{90837661-11DA-4887-B7A6-7969F6B27B14}" presName="composite" presStyleCnt="0"/>
      <dgm:spPr/>
      <dgm:t>
        <a:bodyPr/>
        <a:lstStyle/>
        <a:p>
          <a:endParaRPr lang="en-US"/>
        </a:p>
      </dgm:t>
    </dgm:pt>
    <dgm:pt modelId="{391FDF01-32EE-4CC8-AE57-403950A13B14}" type="pres">
      <dgm:prSet presAssocID="{90837661-11DA-4887-B7A6-7969F6B27B14}" presName="imgShp" presStyleLbl="fgImgPlace1" presStyleIdx="1" presStyleCnt="4" custLinFactNeighborY="52385"/>
      <dgm:spPr/>
      <dgm:t>
        <a:bodyPr/>
        <a:lstStyle/>
        <a:p>
          <a:endParaRPr lang="en-US"/>
        </a:p>
      </dgm:t>
    </dgm:pt>
    <dgm:pt modelId="{09B25202-F4CA-42AE-A383-F6B15A19BAED}" type="pres">
      <dgm:prSet presAssocID="{90837661-11DA-4887-B7A6-7969F6B27B14}" presName="txShp" presStyleLbl="node1" presStyleIdx="1" presStyleCnt="4" custScaleX="123176" custLinFactNeighborX="13600" custLinFactNeighborY="43405">
        <dgm:presLayoutVars>
          <dgm:bulletEnabled val="1"/>
        </dgm:presLayoutVars>
      </dgm:prSet>
      <dgm:spPr/>
      <dgm:t>
        <a:bodyPr/>
        <a:lstStyle/>
        <a:p>
          <a:endParaRPr lang="en-US"/>
        </a:p>
      </dgm:t>
    </dgm:pt>
    <dgm:pt modelId="{827A5FA9-9FD9-4900-BB35-437F661B0167}" type="pres">
      <dgm:prSet presAssocID="{F9E18736-A0F0-4716-8C65-1AE54E1A2A6E}" presName="spacing" presStyleCnt="0"/>
      <dgm:spPr/>
      <dgm:t>
        <a:bodyPr/>
        <a:lstStyle/>
        <a:p>
          <a:endParaRPr lang="en-US"/>
        </a:p>
      </dgm:t>
    </dgm:pt>
    <dgm:pt modelId="{8081787C-CCF0-483F-B5F8-4ECB06CC2F4B}" type="pres">
      <dgm:prSet presAssocID="{0BC455FF-5A05-4CA2-81CB-23FF4F25A6C6}" presName="composite" presStyleCnt="0"/>
      <dgm:spPr/>
      <dgm:t>
        <a:bodyPr/>
        <a:lstStyle/>
        <a:p>
          <a:endParaRPr lang="en-US"/>
        </a:p>
      </dgm:t>
    </dgm:pt>
    <dgm:pt modelId="{BD4CC473-BD1E-445E-A608-E385EC87430A}" type="pres">
      <dgm:prSet presAssocID="{0BC455FF-5A05-4CA2-81CB-23FF4F25A6C6}" presName="imgShp" presStyleLbl="fgImgPlace1" presStyleIdx="2" presStyleCnt="4" custLinFactNeighborY="20506"/>
      <dgm:spPr/>
      <dgm:t>
        <a:bodyPr/>
        <a:lstStyle/>
        <a:p>
          <a:endParaRPr lang="en-US"/>
        </a:p>
      </dgm:t>
    </dgm:pt>
    <dgm:pt modelId="{B0C7C5E0-BA47-4944-AC57-B9888A670DAC}" type="pres">
      <dgm:prSet presAssocID="{0BC455FF-5A05-4CA2-81CB-23FF4F25A6C6}" presName="txShp" presStyleLbl="node1" presStyleIdx="2" presStyleCnt="4" custScaleX="120050" custLinFactNeighborX="14739" custLinFactNeighborY="19988">
        <dgm:presLayoutVars>
          <dgm:bulletEnabled val="1"/>
        </dgm:presLayoutVars>
      </dgm:prSet>
      <dgm:spPr/>
      <dgm:t>
        <a:bodyPr/>
        <a:lstStyle/>
        <a:p>
          <a:endParaRPr lang="en-US"/>
        </a:p>
      </dgm:t>
    </dgm:pt>
    <dgm:pt modelId="{38BD6D81-C78D-4EEE-B4C2-EDFD8E6A80CD}" type="pres">
      <dgm:prSet presAssocID="{87DD35F2-75C6-49BE-AA67-7041511D554E}" presName="spacing" presStyleCnt="0"/>
      <dgm:spPr/>
      <dgm:t>
        <a:bodyPr/>
        <a:lstStyle/>
        <a:p>
          <a:endParaRPr lang="en-US"/>
        </a:p>
      </dgm:t>
    </dgm:pt>
    <dgm:pt modelId="{181A611D-A98B-4DEE-A072-4BB6B8FA7CEE}" type="pres">
      <dgm:prSet presAssocID="{2F26D43D-54E8-473C-94A6-6F4386B91DDC}" presName="composite" presStyleCnt="0"/>
      <dgm:spPr/>
      <dgm:t>
        <a:bodyPr/>
        <a:lstStyle/>
        <a:p>
          <a:endParaRPr lang="en-US"/>
        </a:p>
      </dgm:t>
    </dgm:pt>
    <dgm:pt modelId="{1BAE3630-D38C-45A5-8D9C-7A93010DD358}" type="pres">
      <dgm:prSet presAssocID="{2F26D43D-54E8-473C-94A6-6F4386B91DDC}" presName="imgShp" presStyleLbl="fgImgPlace1" presStyleIdx="3" presStyleCnt="4"/>
      <dgm:spPr/>
      <dgm:t>
        <a:bodyPr/>
        <a:lstStyle/>
        <a:p>
          <a:endParaRPr lang="en-US"/>
        </a:p>
      </dgm:t>
    </dgm:pt>
    <dgm:pt modelId="{3FBBEB27-3F32-460A-9C43-0FB620DD09A9}" type="pres">
      <dgm:prSet presAssocID="{2F26D43D-54E8-473C-94A6-6F4386B91DDC}" presName="txShp" presStyleLbl="node1" presStyleIdx="3" presStyleCnt="4" custScaleX="120050" custLinFactNeighborX="14739" custLinFactNeighborY="-3582">
        <dgm:presLayoutVars>
          <dgm:bulletEnabled val="1"/>
        </dgm:presLayoutVars>
      </dgm:prSet>
      <dgm:spPr/>
      <dgm:t>
        <a:bodyPr/>
        <a:lstStyle/>
        <a:p>
          <a:endParaRPr lang="en-US"/>
        </a:p>
      </dgm:t>
    </dgm:pt>
  </dgm:ptLst>
  <dgm:cxnLst>
    <dgm:cxn modelId="{258267CD-5A86-426E-904E-6ABDF47F9044}" type="presOf" srcId="{0BC455FF-5A05-4CA2-81CB-23FF4F25A6C6}" destId="{B0C7C5E0-BA47-4944-AC57-B9888A670DAC}" srcOrd="0" destOrd="0" presId="urn:microsoft.com/office/officeart/2005/8/layout/vList3#3"/>
    <dgm:cxn modelId="{A44BDF79-A8A7-430D-92F4-0DB6FFE29619}" srcId="{E065D23E-28AD-4742-B7BD-CCCE20CD9179}" destId="{F41A5518-2413-4416-AD36-F98666C6C594}" srcOrd="0" destOrd="0" parTransId="{F974C846-984E-45ED-B0F4-CFE469A22F03}" sibTransId="{94ED8235-3822-4358-B23E-E9BBF9BDAB43}"/>
    <dgm:cxn modelId="{DDF982F5-632C-4BBE-8150-1F19F7DBB848}" srcId="{E065D23E-28AD-4742-B7BD-CCCE20CD9179}" destId="{0BC455FF-5A05-4CA2-81CB-23FF4F25A6C6}" srcOrd="2" destOrd="0" parTransId="{5D23C37B-2605-4E89-AEC5-FA92D328B762}" sibTransId="{87DD35F2-75C6-49BE-AA67-7041511D554E}"/>
    <dgm:cxn modelId="{8D4F9335-2861-4504-B265-EE4D387A6A82}" type="presOf" srcId="{90837661-11DA-4887-B7A6-7969F6B27B14}" destId="{09B25202-F4CA-42AE-A383-F6B15A19BAED}" srcOrd="0" destOrd="0" presId="urn:microsoft.com/office/officeart/2005/8/layout/vList3#3"/>
    <dgm:cxn modelId="{DB726D39-2CB0-4418-A11D-E9074EF544E7}" type="presOf" srcId="{2F26D43D-54E8-473C-94A6-6F4386B91DDC}" destId="{3FBBEB27-3F32-460A-9C43-0FB620DD09A9}" srcOrd="0" destOrd="0" presId="urn:microsoft.com/office/officeart/2005/8/layout/vList3#3"/>
    <dgm:cxn modelId="{95FD725F-C6F4-4EC1-B104-BA94F4D61601}" srcId="{E065D23E-28AD-4742-B7BD-CCCE20CD9179}" destId="{90837661-11DA-4887-B7A6-7969F6B27B14}" srcOrd="1" destOrd="0" parTransId="{494C289D-CD18-4E3D-9DD7-5C7C4C0B274E}" sibTransId="{F9E18736-A0F0-4716-8C65-1AE54E1A2A6E}"/>
    <dgm:cxn modelId="{12DAAB07-1267-4FE8-88D7-C718B9E55709}" type="presOf" srcId="{F41A5518-2413-4416-AD36-F98666C6C594}" destId="{9CD06FBF-01D1-422D-B928-8A578489CEE0}" srcOrd="0" destOrd="0" presId="urn:microsoft.com/office/officeart/2005/8/layout/vList3#3"/>
    <dgm:cxn modelId="{878A3FF3-658C-4A14-9A10-F51778D35417}" type="presOf" srcId="{E065D23E-28AD-4742-B7BD-CCCE20CD9179}" destId="{4D5A5B82-B17E-4CC1-BF1A-AA80C38D9919}" srcOrd="0" destOrd="0" presId="urn:microsoft.com/office/officeart/2005/8/layout/vList3#3"/>
    <dgm:cxn modelId="{38411D5E-725D-44B6-8F8A-A02D8490E589}" srcId="{E065D23E-28AD-4742-B7BD-CCCE20CD9179}" destId="{2F26D43D-54E8-473C-94A6-6F4386B91DDC}" srcOrd="3" destOrd="0" parTransId="{7FD88AC0-FB65-4241-BE1F-FF568B1CC505}" sibTransId="{6D886950-F3D5-47D9-BEF4-FB035532AB6C}"/>
    <dgm:cxn modelId="{A90B0F29-4F6A-4A1C-9F2A-99C1ADCB4F01}" type="presParOf" srcId="{4D5A5B82-B17E-4CC1-BF1A-AA80C38D9919}" destId="{8922ACD7-A385-425B-B1B2-6D8A548972CF}" srcOrd="0" destOrd="0" presId="urn:microsoft.com/office/officeart/2005/8/layout/vList3#3"/>
    <dgm:cxn modelId="{3C628A22-714D-4C75-81BC-D9DEDAEFE23A}" type="presParOf" srcId="{8922ACD7-A385-425B-B1B2-6D8A548972CF}" destId="{0379F2F1-B4A9-472A-8251-1C438D155CEC}" srcOrd="0" destOrd="0" presId="urn:microsoft.com/office/officeart/2005/8/layout/vList3#3"/>
    <dgm:cxn modelId="{F204D8A2-9542-4EF2-8F37-D3D956E64476}" type="presParOf" srcId="{8922ACD7-A385-425B-B1B2-6D8A548972CF}" destId="{9CD06FBF-01D1-422D-B928-8A578489CEE0}" srcOrd="1" destOrd="0" presId="urn:microsoft.com/office/officeart/2005/8/layout/vList3#3"/>
    <dgm:cxn modelId="{C24C5401-5E52-4AFB-BF06-A5D35F86E238}" type="presParOf" srcId="{4D5A5B82-B17E-4CC1-BF1A-AA80C38D9919}" destId="{3D4232E5-5D07-4715-8166-0C2FC2604D33}" srcOrd="1" destOrd="0" presId="urn:microsoft.com/office/officeart/2005/8/layout/vList3#3"/>
    <dgm:cxn modelId="{F6E1C6E6-938B-4FC3-96D7-5C7BE5F5FC08}" type="presParOf" srcId="{4D5A5B82-B17E-4CC1-BF1A-AA80C38D9919}" destId="{696374F7-CC51-4BDA-8C3C-38530759E819}" srcOrd="2" destOrd="0" presId="urn:microsoft.com/office/officeart/2005/8/layout/vList3#3"/>
    <dgm:cxn modelId="{E85622AA-A899-4641-AA8E-414B50E4B4AB}" type="presParOf" srcId="{696374F7-CC51-4BDA-8C3C-38530759E819}" destId="{391FDF01-32EE-4CC8-AE57-403950A13B14}" srcOrd="0" destOrd="0" presId="urn:microsoft.com/office/officeart/2005/8/layout/vList3#3"/>
    <dgm:cxn modelId="{AE8A6435-6FB4-48AB-955E-E29AB08971CD}" type="presParOf" srcId="{696374F7-CC51-4BDA-8C3C-38530759E819}" destId="{09B25202-F4CA-42AE-A383-F6B15A19BAED}" srcOrd="1" destOrd="0" presId="urn:microsoft.com/office/officeart/2005/8/layout/vList3#3"/>
    <dgm:cxn modelId="{C87EFBCC-57D6-4359-8957-CB26571EA645}" type="presParOf" srcId="{4D5A5B82-B17E-4CC1-BF1A-AA80C38D9919}" destId="{827A5FA9-9FD9-4900-BB35-437F661B0167}" srcOrd="3" destOrd="0" presId="urn:microsoft.com/office/officeart/2005/8/layout/vList3#3"/>
    <dgm:cxn modelId="{52955D2B-FC77-483B-8CD0-50A6EA9FA3FC}" type="presParOf" srcId="{4D5A5B82-B17E-4CC1-BF1A-AA80C38D9919}" destId="{8081787C-CCF0-483F-B5F8-4ECB06CC2F4B}" srcOrd="4" destOrd="0" presId="urn:microsoft.com/office/officeart/2005/8/layout/vList3#3"/>
    <dgm:cxn modelId="{E6CB6B26-8B96-4469-A915-38DAD4BD237C}" type="presParOf" srcId="{8081787C-CCF0-483F-B5F8-4ECB06CC2F4B}" destId="{BD4CC473-BD1E-445E-A608-E385EC87430A}" srcOrd="0" destOrd="0" presId="urn:microsoft.com/office/officeart/2005/8/layout/vList3#3"/>
    <dgm:cxn modelId="{24B1C8D9-6382-4B83-AD5D-BFFA450CF30F}" type="presParOf" srcId="{8081787C-CCF0-483F-B5F8-4ECB06CC2F4B}" destId="{B0C7C5E0-BA47-4944-AC57-B9888A670DAC}" srcOrd="1" destOrd="0" presId="urn:microsoft.com/office/officeart/2005/8/layout/vList3#3"/>
    <dgm:cxn modelId="{F40C075C-3705-4CA6-9802-8C7E6E132B6D}" type="presParOf" srcId="{4D5A5B82-B17E-4CC1-BF1A-AA80C38D9919}" destId="{38BD6D81-C78D-4EEE-B4C2-EDFD8E6A80CD}" srcOrd="5" destOrd="0" presId="urn:microsoft.com/office/officeart/2005/8/layout/vList3#3"/>
    <dgm:cxn modelId="{A2CC23D8-9FBC-490C-9698-CCD6D737EA4A}" type="presParOf" srcId="{4D5A5B82-B17E-4CC1-BF1A-AA80C38D9919}" destId="{181A611D-A98B-4DEE-A072-4BB6B8FA7CEE}" srcOrd="6" destOrd="0" presId="urn:microsoft.com/office/officeart/2005/8/layout/vList3#3"/>
    <dgm:cxn modelId="{7DB69430-344D-4BE0-9871-997601AD63FF}" type="presParOf" srcId="{181A611D-A98B-4DEE-A072-4BB6B8FA7CEE}" destId="{1BAE3630-D38C-45A5-8D9C-7A93010DD358}" srcOrd="0" destOrd="0" presId="urn:microsoft.com/office/officeart/2005/8/layout/vList3#3"/>
    <dgm:cxn modelId="{24137754-E828-4E6A-9568-2A88BD20C7AC}" type="presParOf" srcId="{181A611D-A98B-4DEE-A072-4BB6B8FA7CEE}" destId="{3FBBEB27-3F32-460A-9C43-0FB620DD09A9}"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40C5A5-91FE-48B2-94E8-F10362B488BB}" type="doc">
      <dgm:prSet loTypeId="urn:microsoft.com/office/officeart/2005/8/layout/list1" loCatId="list" qsTypeId="urn:microsoft.com/office/officeart/2005/8/quickstyle/simple1" qsCatId="simple" csTypeId="urn:microsoft.com/office/officeart/2005/8/colors/colorful1#7" csCatId="colorful" phldr="1"/>
      <dgm:spPr/>
      <dgm:t>
        <a:bodyPr/>
        <a:lstStyle/>
        <a:p>
          <a:endParaRPr lang="en-US"/>
        </a:p>
      </dgm:t>
    </dgm:pt>
    <dgm:pt modelId="{E6E2E459-2756-48D0-AD52-E166B4618439}">
      <dgm:prSet custT="1"/>
      <dgm:spPr>
        <a:solidFill>
          <a:srgbClr val="3BABFF"/>
        </a:solidFill>
      </dgm:spPr>
      <dgm:t>
        <a:bodyPr/>
        <a:lstStyle/>
        <a:p>
          <a:pPr rtl="0"/>
          <a:r>
            <a:rPr lang="en-US" sz="3200" dirty="0" smtClean="0">
              <a:solidFill>
                <a:schemeClr val="tx1"/>
              </a:solidFill>
            </a:rPr>
            <a:t>Enter/Edit On-Demand Request</a:t>
          </a:r>
          <a:r>
            <a:rPr lang="en-US" sz="2800" dirty="0" smtClean="0">
              <a:solidFill>
                <a:schemeClr val="tx1"/>
              </a:solidFill>
            </a:rPr>
            <a:t> </a:t>
          </a:r>
          <a:endParaRPr lang="en-US" sz="2800" dirty="0">
            <a:solidFill>
              <a:schemeClr val="tx1"/>
            </a:solidFill>
          </a:endParaRPr>
        </a:p>
      </dgm:t>
    </dgm:pt>
    <dgm:pt modelId="{F0AB8DC8-3246-415F-BB61-A9256D3F7206}" type="parTrans" cxnId="{4662A48C-5ECF-4B1C-BA05-EDC1C2A4FD4A}">
      <dgm:prSet/>
      <dgm:spPr/>
      <dgm:t>
        <a:bodyPr/>
        <a:lstStyle/>
        <a:p>
          <a:endParaRPr lang="en-US"/>
        </a:p>
      </dgm:t>
    </dgm:pt>
    <dgm:pt modelId="{C0347747-85F6-408F-9497-E775C6D4714A}" type="sibTrans" cxnId="{4662A48C-5ECF-4B1C-BA05-EDC1C2A4FD4A}">
      <dgm:prSet/>
      <dgm:spPr/>
      <dgm:t>
        <a:bodyPr/>
        <a:lstStyle/>
        <a:p>
          <a:endParaRPr lang="en-US"/>
        </a:p>
      </dgm:t>
    </dgm:pt>
    <dgm:pt modelId="{84439B58-7B4F-4F88-AFFE-1BC5019899FC}">
      <dgm:prSet custT="1"/>
      <dgm:spPr/>
      <dgm:t>
        <a:bodyPr/>
        <a:lstStyle/>
        <a:p>
          <a:pPr rtl="0"/>
          <a:r>
            <a:rPr lang="en-US" sz="3200" dirty="0" smtClean="0">
              <a:solidFill>
                <a:schemeClr val="tx1"/>
              </a:solidFill>
            </a:rPr>
            <a:t>Delete an On-Demand Request</a:t>
          </a:r>
          <a:endParaRPr lang="en-US" sz="3200" dirty="0">
            <a:solidFill>
              <a:schemeClr val="tx1"/>
            </a:solidFill>
          </a:endParaRPr>
        </a:p>
      </dgm:t>
    </dgm:pt>
    <dgm:pt modelId="{F3309EBB-CF73-48F2-BED7-2AFFED039C78}" type="parTrans" cxnId="{9BD3B36B-D117-4D21-A2C2-B534921AF1BE}">
      <dgm:prSet/>
      <dgm:spPr/>
      <dgm:t>
        <a:bodyPr/>
        <a:lstStyle/>
        <a:p>
          <a:endParaRPr lang="en-US"/>
        </a:p>
      </dgm:t>
    </dgm:pt>
    <dgm:pt modelId="{5AA5680B-1612-443C-825F-1849CAEB6A37}" type="sibTrans" cxnId="{9BD3B36B-D117-4D21-A2C2-B534921AF1BE}">
      <dgm:prSet/>
      <dgm:spPr/>
      <dgm:t>
        <a:bodyPr/>
        <a:lstStyle/>
        <a:p>
          <a:endParaRPr lang="en-US"/>
        </a:p>
      </dgm:t>
    </dgm:pt>
    <dgm:pt modelId="{55ED1289-F23B-453A-AD73-79484191B85B}">
      <dgm:prSet custT="1"/>
      <dgm:spPr>
        <a:solidFill>
          <a:srgbClr val="A18CBA"/>
        </a:solidFill>
      </dgm:spPr>
      <dgm:t>
        <a:bodyPr/>
        <a:lstStyle/>
        <a:p>
          <a:pPr rtl="0"/>
          <a:r>
            <a:rPr lang="en-US" sz="3200" dirty="0" smtClean="0">
              <a:solidFill>
                <a:schemeClr val="tx1"/>
              </a:solidFill>
            </a:rPr>
            <a:t>Print an On-Demand Report by Date/AOU </a:t>
          </a:r>
          <a:endParaRPr lang="en-US" sz="3200" dirty="0">
            <a:solidFill>
              <a:schemeClr val="tx1"/>
            </a:solidFill>
          </a:endParaRPr>
        </a:p>
      </dgm:t>
    </dgm:pt>
    <dgm:pt modelId="{A8B34FAE-807F-4C82-8A64-E41A60E713A8}" type="parTrans" cxnId="{94368947-682B-4612-8614-45B6B1F59CED}">
      <dgm:prSet/>
      <dgm:spPr/>
      <dgm:t>
        <a:bodyPr/>
        <a:lstStyle/>
        <a:p>
          <a:endParaRPr lang="en-US"/>
        </a:p>
      </dgm:t>
    </dgm:pt>
    <dgm:pt modelId="{2035F98A-9284-4046-AB05-21816C9AA631}" type="sibTrans" cxnId="{94368947-682B-4612-8614-45B6B1F59CED}">
      <dgm:prSet/>
      <dgm:spPr/>
      <dgm:t>
        <a:bodyPr/>
        <a:lstStyle/>
        <a:p>
          <a:endParaRPr lang="en-US"/>
        </a:p>
      </dgm:t>
    </dgm:pt>
    <dgm:pt modelId="{E27400CA-2327-4825-8FB5-8E7B697D712C}" type="pres">
      <dgm:prSet presAssocID="{2B40C5A5-91FE-48B2-94E8-F10362B488BB}" presName="linear" presStyleCnt="0">
        <dgm:presLayoutVars>
          <dgm:dir/>
          <dgm:animLvl val="lvl"/>
          <dgm:resizeHandles val="exact"/>
        </dgm:presLayoutVars>
      </dgm:prSet>
      <dgm:spPr/>
      <dgm:t>
        <a:bodyPr/>
        <a:lstStyle/>
        <a:p>
          <a:endParaRPr lang="en-US"/>
        </a:p>
      </dgm:t>
    </dgm:pt>
    <dgm:pt modelId="{694CA0E0-64AD-438C-877F-8C63DAAEF67E}" type="pres">
      <dgm:prSet presAssocID="{E6E2E459-2756-48D0-AD52-E166B4618439}" presName="parentLin" presStyleCnt="0"/>
      <dgm:spPr/>
      <dgm:t>
        <a:bodyPr/>
        <a:lstStyle/>
        <a:p>
          <a:endParaRPr lang="en-US"/>
        </a:p>
      </dgm:t>
    </dgm:pt>
    <dgm:pt modelId="{3FE728E8-8E08-49E6-8E19-40D10E3578D4}" type="pres">
      <dgm:prSet presAssocID="{E6E2E459-2756-48D0-AD52-E166B4618439}" presName="parentLeftMargin" presStyleLbl="node1" presStyleIdx="0" presStyleCnt="3"/>
      <dgm:spPr/>
      <dgm:t>
        <a:bodyPr/>
        <a:lstStyle/>
        <a:p>
          <a:endParaRPr lang="en-US"/>
        </a:p>
      </dgm:t>
    </dgm:pt>
    <dgm:pt modelId="{27CF4202-5807-4057-8AB2-7C3D618EC633}" type="pres">
      <dgm:prSet presAssocID="{E6E2E459-2756-48D0-AD52-E166B4618439}" presName="parentText" presStyleLbl="node1" presStyleIdx="0" presStyleCnt="3">
        <dgm:presLayoutVars>
          <dgm:chMax val="0"/>
          <dgm:bulletEnabled val="1"/>
        </dgm:presLayoutVars>
      </dgm:prSet>
      <dgm:spPr/>
      <dgm:t>
        <a:bodyPr/>
        <a:lstStyle/>
        <a:p>
          <a:endParaRPr lang="en-US"/>
        </a:p>
      </dgm:t>
    </dgm:pt>
    <dgm:pt modelId="{A89686E2-B723-4A44-9FC4-544DD99FD65A}" type="pres">
      <dgm:prSet presAssocID="{E6E2E459-2756-48D0-AD52-E166B4618439}" presName="negativeSpace" presStyleCnt="0"/>
      <dgm:spPr/>
      <dgm:t>
        <a:bodyPr/>
        <a:lstStyle/>
        <a:p>
          <a:endParaRPr lang="en-US"/>
        </a:p>
      </dgm:t>
    </dgm:pt>
    <dgm:pt modelId="{27484E09-7C5A-490B-A259-ADE29F20E35E}" type="pres">
      <dgm:prSet presAssocID="{E6E2E459-2756-48D0-AD52-E166B4618439}" presName="childText" presStyleLbl="conFgAcc1" presStyleIdx="0" presStyleCnt="3">
        <dgm:presLayoutVars>
          <dgm:bulletEnabled val="1"/>
        </dgm:presLayoutVars>
      </dgm:prSet>
      <dgm:spPr>
        <a:ln>
          <a:solidFill>
            <a:srgbClr val="0070C0"/>
          </a:solidFill>
        </a:ln>
      </dgm:spPr>
      <dgm:t>
        <a:bodyPr/>
        <a:lstStyle/>
        <a:p>
          <a:endParaRPr lang="en-US"/>
        </a:p>
      </dgm:t>
    </dgm:pt>
    <dgm:pt modelId="{700399C3-324E-49E7-951F-BB7FE55054B9}" type="pres">
      <dgm:prSet presAssocID="{C0347747-85F6-408F-9497-E775C6D4714A}" presName="spaceBetweenRectangles" presStyleCnt="0"/>
      <dgm:spPr/>
      <dgm:t>
        <a:bodyPr/>
        <a:lstStyle/>
        <a:p>
          <a:endParaRPr lang="en-US"/>
        </a:p>
      </dgm:t>
    </dgm:pt>
    <dgm:pt modelId="{DA061407-BA26-4A78-9C0C-DE8EFCA89C7B}" type="pres">
      <dgm:prSet presAssocID="{84439B58-7B4F-4F88-AFFE-1BC5019899FC}" presName="parentLin" presStyleCnt="0"/>
      <dgm:spPr/>
      <dgm:t>
        <a:bodyPr/>
        <a:lstStyle/>
        <a:p>
          <a:endParaRPr lang="en-US"/>
        </a:p>
      </dgm:t>
    </dgm:pt>
    <dgm:pt modelId="{95A6B5A2-6BAB-45CF-BF29-6F77CC4CD016}" type="pres">
      <dgm:prSet presAssocID="{84439B58-7B4F-4F88-AFFE-1BC5019899FC}" presName="parentLeftMargin" presStyleLbl="node1" presStyleIdx="0" presStyleCnt="3"/>
      <dgm:spPr/>
      <dgm:t>
        <a:bodyPr/>
        <a:lstStyle/>
        <a:p>
          <a:endParaRPr lang="en-US"/>
        </a:p>
      </dgm:t>
    </dgm:pt>
    <dgm:pt modelId="{AEB46C92-2DF8-4F79-AB4F-052AD9AFC58A}" type="pres">
      <dgm:prSet presAssocID="{84439B58-7B4F-4F88-AFFE-1BC5019899FC}" presName="parentText" presStyleLbl="node1" presStyleIdx="1" presStyleCnt="3">
        <dgm:presLayoutVars>
          <dgm:chMax val="0"/>
          <dgm:bulletEnabled val="1"/>
        </dgm:presLayoutVars>
      </dgm:prSet>
      <dgm:spPr/>
      <dgm:t>
        <a:bodyPr/>
        <a:lstStyle/>
        <a:p>
          <a:endParaRPr lang="en-US"/>
        </a:p>
      </dgm:t>
    </dgm:pt>
    <dgm:pt modelId="{9C15599A-6F3D-4041-A8CB-AB53B0142E4B}" type="pres">
      <dgm:prSet presAssocID="{84439B58-7B4F-4F88-AFFE-1BC5019899FC}" presName="negativeSpace" presStyleCnt="0"/>
      <dgm:spPr/>
      <dgm:t>
        <a:bodyPr/>
        <a:lstStyle/>
        <a:p>
          <a:endParaRPr lang="en-US"/>
        </a:p>
      </dgm:t>
    </dgm:pt>
    <dgm:pt modelId="{577647B0-B437-40BF-9AC9-B011CE1DEDA4}" type="pres">
      <dgm:prSet presAssocID="{84439B58-7B4F-4F88-AFFE-1BC5019899FC}" presName="childText" presStyleLbl="conFgAcc1" presStyleIdx="1" presStyleCnt="3">
        <dgm:presLayoutVars>
          <dgm:bulletEnabled val="1"/>
        </dgm:presLayoutVars>
      </dgm:prSet>
      <dgm:spPr/>
      <dgm:t>
        <a:bodyPr/>
        <a:lstStyle/>
        <a:p>
          <a:endParaRPr lang="en-US"/>
        </a:p>
      </dgm:t>
    </dgm:pt>
    <dgm:pt modelId="{2387D262-00B3-47E6-BA62-E1EEB6763FB7}" type="pres">
      <dgm:prSet presAssocID="{5AA5680B-1612-443C-825F-1849CAEB6A37}" presName="spaceBetweenRectangles" presStyleCnt="0"/>
      <dgm:spPr/>
      <dgm:t>
        <a:bodyPr/>
        <a:lstStyle/>
        <a:p>
          <a:endParaRPr lang="en-US"/>
        </a:p>
      </dgm:t>
    </dgm:pt>
    <dgm:pt modelId="{F06152E5-FB77-426D-B756-8DDDA756C3E4}" type="pres">
      <dgm:prSet presAssocID="{55ED1289-F23B-453A-AD73-79484191B85B}" presName="parentLin" presStyleCnt="0"/>
      <dgm:spPr/>
      <dgm:t>
        <a:bodyPr/>
        <a:lstStyle/>
        <a:p>
          <a:endParaRPr lang="en-US"/>
        </a:p>
      </dgm:t>
    </dgm:pt>
    <dgm:pt modelId="{F6984101-C211-4A54-B059-1657E65E22A9}" type="pres">
      <dgm:prSet presAssocID="{55ED1289-F23B-453A-AD73-79484191B85B}" presName="parentLeftMargin" presStyleLbl="node1" presStyleIdx="1" presStyleCnt="3"/>
      <dgm:spPr/>
      <dgm:t>
        <a:bodyPr/>
        <a:lstStyle/>
        <a:p>
          <a:endParaRPr lang="en-US"/>
        </a:p>
      </dgm:t>
    </dgm:pt>
    <dgm:pt modelId="{60BD5468-D3E1-4C17-92BA-36461C8BF56E}" type="pres">
      <dgm:prSet presAssocID="{55ED1289-F23B-453A-AD73-79484191B85B}" presName="parentText" presStyleLbl="node1" presStyleIdx="2" presStyleCnt="3">
        <dgm:presLayoutVars>
          <dgm:chMax val="0"/>
          <dgm:bulletEnabled val="1"/>
        </dgm:presLayoutVars>
      </dgm:prSet>
      <dgm:spPr/>
      <dgm:t>
        <a:bodyPr/>
        <a:lstStyle/>
        <a:p>
          <a:endParaRPr lang="en-US"/>
        </a:p>
      </dgm:t>
    </dgm:pt>
    <dgm:pt modelId="{D10E9628-8ACA-4D09-9F11-EF3EC1DAD010}" type="pres">
      <dgm:prSet presAssocID="{55ED1289-F23B-453A-AD73-79484191B85B}" presName="negativeSpace" presStyleCnt="0"/>
      <dgm:spPr/>
      <dgm:t>
        <a:bodyPr/>
        <a:lstStyle/>
        <a:p>
          <a:endParaRPr lang="en-US"/>
        </a:p>
      </dgm:t>
    </dgm:pt>
    <dgm:pt modelId="{1565E076-7769-48C7-A36B-535DE48E95A4}" type="pres">
      <dgm:prSet presAssocID="{55ED1289-F23B-453A-AD73-79484191B85B}" presName="childText" presStyleLbl="conFgAcc1" presStyleIdx="2" presStyleCnt="3">
        <dgm:presLayoutVars>
          <dgm:bulletEnabled val="1"/>
        </dgm:presLayoutVars>
      </dgm:prSet>
      <dgm:spPr/>
      <dgm:t>
        <a:bodyPr/>
        <a:lstStyle/>
        <a:p>
          <a:endParaRPr lang="en-US"/>
        </a:p>
      </dgm:t>
    </dgm:pt>
  </dgm:ptLst>
  <dgm:cxnLst>
    <dgm:cxn modelId="{9BD3B36B-D117-4D21-A2C2-B534921AF1BE}" srcId="{2B40C5A5-91FE-48B2-94E8-F10362B488BB}" destId="{84439B58-7B4F-4F88-AFFE-1BC5019899FC}" srcOrd="1" destOrd="0" parTransId="{F3309EBB-CF73-48F2-BED7-2AFFED039C78}" sibTransId="{5AA5680B-1612-443C-825F-1849CAEB6A37}"/>
    <dgm:cxn modelId="{CE16105D-FD4A-4ED4-BBED-45DE80AF427B}" type="presOf" srcId="{55ED1289-F23B-453A-AD73-79484191B85B}" destId="{F6984101-C211-4A54-B059-1657E65E22A9}" srcOrd="0" destOrd="0" presId="urn:microsoft.com/office/officeart/2005/8/layout/list1"/>
    <dgm:cxn modelId="{2BDF02E5-BED0-48C9-AE82-275C9A14A226}" type="presOf" srcId="{84439B58-7B4F-4F88-AFFE-1BC5019899FC}" destId="{AEB46C92-2DF8-4F79-AB4F-052AD9AFC58A}" srcOrd="1" destOrd="0" presId="urn:microsoft.com/office/officeart/2005/8/layout/list1"/>
    <dgm:cxn modelId="{95619A93-D156-40D3-A0B5-D02442360B8D}" type="presOf" srcId="{55ED1289-F23B-453A-AD73-79484191B85B}" destId="{60BD5468-D3E1-4C17-92BA-36461C8BF56E}" srcOrd="1" destOrd="0" presId="urn:microsoft.com/office/officeart/2005/8/layout/list1"/>
    <dgm:cxn modelId="{95B444E7-09E4-45BF-9047-C1D64D9C8014}" type="presOf" srcId="{E6E2E459-2756-48D0-AD52-E166B4618439}" destId="{3FE728E8-8E08-49E6-8E19-40D10E3578D4}" srcOrd="0" destOrd="0" presId="urn:microsoft.com/office/officeart/2005/8/layout/list1"/>
    <dgm:cxn modelId="{4662A48C-5ECF-4B1C-BA05-EDC1C2A4FD4A}" srcId="{2B40C5A5-91FE-48B2-94E8-F10362B488BB}" destId="{E6E2E459-2756-48D0-AD52-E166B4618439}" srcOrd="0" destOrd="0" parTransId="{F0AB8DC8-3246-415F-BB61-A9256D3F7206}" sibTransId="{C0347747-85F6-408F-9497-E775C6D4714A}"/>
    <dgm:cxn modelId="{3B7F7A9A-819B-41A1-997D-C5397636CC95}" type="presOf" srcId="{E6E2E459-2756-48D0-AD52-E166B4618439}" destId="{27CF4202-5807-4057-8AB2-7C3D618EC633}" srcOrd="1" destOrd="0" presId="urn:microsoft.com/office/officeart/2005/8/layout/list1"/>
    <dgm:cxn modelId="{94368947-682B-4612-8614-45B6B1F59CED}" srcId="{2B40C5A5-91FE-48B2-94E8-F10362B488BB}" destId="{55ED1289-F23B-453A-AD73-79484191B85B}" srcOrd="2" destOrd="0" parTransId="{A8B34FAE-807F-4C82-8A64-E41A60E713A8}" sibTransId="{2035F98A-9284-4046-AB05-21816C9AA631}"/>
    <dgm:cxn modelId="{12BFBAE1-58C7-4F1A-BE5B-F1ADB9D67473}" type="presOf" srcId="{2B40C5A5-91FE-48B2-94E8-F10362B488BB}" destId="{E27400CA-2327-4825-8FB5-8E7B697D712C}" srcOrd="0" destOrd="0" presId="urn:microsoft.com/office/officeart/2005/8/layout/list1"/>
    <dgm:cxn modelId="{8EA5ECD7-5D50-4F59-9CA4-66F1DB6B7F87}" type="presOf" srcId="{84439B58-7B4F-4F88-AFFE-1BC5019899FC}" destId="{95A6B5A2-6BAB-45CF-BF29-6F77CC4CD016}" srcOrd="0" destOrd="0" presId="urn:microsoft.com/office/officeart/2005/8/layout/list1"/>
    <dgm:cxn modelId="{05F1D301-914C-472D-97E1-4B3FAF645B90}" type="presParOf" srcId="{E27400CA-2327-4825-8FB5-8E7B697D712C}" destId="{694CA0E0-64AD-438C-877F-8C63DAAEF67E}" srcOrd="0" destOrd="0" presId="urn:microsoft.com/office/officeart/2005/8/layout/list1"/>
    <dgm:cxn modelId="{A8212572-D362-4350-B0B2-5399CA59A081}" type="presParOf" srcId="{694CA0E0-64AD-438C-877F-8C63DAAEF67E}" destId="{3FE728E8-8E08-49E6-8E19-40D10E3578D4}" srcOrd="0" destOrd="0" presId="urn:microsoft.com/office/officeart/2005/8/layout/list1"/>
    <dgm:cxn modelId="{C2C21B9F-364D-4FCE-A39C-7D2C529D4C8D}" type="presParOf" srcId="{694CA0E0-64AD-438C-877F-8C63DAAEF67E}" destId="{27CF4202-5807-4057-8AB2-7C3D618EC633}" srcOrd="1" destOrd="0" presId="urn:microsoft.com/office/officeart/2005/8/layout/list1"/>
    <dgm:cxn modelId="{D45BE1E7-E73A-41E1-8C9F-5D851419530B}" type="presParOf" srcId="{E27400CA-2327-4825-8FB5-8E7B697D712C}" destId="{A89686E2-B723-4A44-9FC4-544DD99FD65A}" srcOrd="1" destOrd="0" presId="urn:microsoft.com/office/officeart/2005/8/layout/list1"/>
    <dgm:cxn modelId="{ABB661FC-542B-4E3F-98A7-AF3753302DAA}" type="presParOf" srcId="{E27400CA-2327-4825-8FB5-8E7B697D712C}" destId="{27484E09-7C5A-490B-A259-ADE29F20E35E}" srcOrd="2" destOrd="0" presId="urn:microsoft.com/office/officeart/2005/8/layout/list1"/>
    <dgm:cxn modelId="{9D16090F-B4EF-460D-A173-46FECE326E64}" type="presParOf" srcId="{E27400CA-2327-4825-8FB5-8E7B697D712C}" destId="{700399C3-324E-49E7-951F-BB7FE55054B9}" srcOrd="3" destOrd="0" presId="urn:microsoft.com/office/officeart/2005/8/layout/list1"/>
    <dgm:cxn modelId="{D54E5296-246B-4266-9545-AD9655EF11A7}" type="presParOf" srcId="{E27400CA-2327-4825-8FB5-8E7B697D712C}" destId="{DA061407-BA26-4A78-9C0C-DE8EFCA89C7B}" srcOrd="4" destOrd="0" presId="urn:microsoft.com/office/officeart/2005/8/layout/list1"/>
    <dgm:cxn modelId="{6E5EB644-0499-4922-BED0-CA4327FC8B58}" type="presParOf" srcId="{DA061407-BA26-4A78-9C0C-DE8EFCA89C7B}" destId="{95A6B5A2-6BAB-45CF-BF29-6F77CC4CD016}" srcOrd="0" destOrd="0" presId="urn:microsoft.com/office/officeart/2005/8/layout/list1"/>
    <dgm:cxn modelId="{888F78C6-16DE-489A-82AD-4BE39C50CB37}" type="presParOf" srcId="{DA061407-BA26-4A78-9C0C-DE8EFCA89C7B}" destId="{AEB46C92-2DF8-4F79-AB4F-052AD9AFC58A}" srcOrd="1" destOrd="0" presId="urn:microsoft.com/office/officeart/2005/8/layout/list1"/>
    <dgm:cxn modelId="{70A93F10-37BA-4586-9E05-2C89821488FE}" type="presParOf" srcId="{E27400CA-2327-4825-8FB5-8E7B697D712C}" destId="{9C15599A-6F3D-4041-A8CB-AB53B0142E4B}" srcOrd="5" destOrd="0" presId="urn:microsoft.com/office/officeart/2005/8/layout/list1"/>
    <dgm:cxn modelId="{B39D1F6B-D5AB-44CC-82F0-81B605F2B539}" type="presParOf" srcId="{E27400CA-2327-4825-8FB5-8E7B697D712C}" destId="{577647B0-B437-40BF-9AC9-B011CE1DEDA4}" srcOrd="6" destOrd="0" presId="urn:microsoft.com/office/officeart/2005/8/layout/list1"/>
    <dgm:cxn modelId="{C0B1197C-770F-4F74-8C67-2B5A24750EA1}" type="presParOf" srcId="{E27400CA-2327-4825-8FB5-8E7B697D712C}" destId="{2387D262-00B3-47E6-BA62-E1EEB6763FB7}" srcOrd="7" destOrd="0" presId="urn:microsoft.com/office/officeart/2005/8/layout/list1"/>
    <dgm:cxn modelId="{61F7D42D-B643-42A0-8B30-349C50FBA417}" type="presParOf" srcId="{E27400CA-2327-4825-8FB5-8E7B697D712C}" destId="{F06152E5-FB77-426D-B756-8DDDA756C3E4}" srcOrd="8" destOrd="0" presId="urn:microsoft.com/office/officeart/2005/8/layout/list1"/>
    <dgm:cxn modelId="{937037DF-AAD3-4554-A73D-7563F4AA8526}" type="presParOf" srcId="{F06152E5-FB77-426D-B756-8DDDA756C3E4}" destId="{F6984101-C211-4A54-B059-1657E65E22A9}" srcOrd="0" destOrd="0" presId="urn:microsoft.com/office/officeart/2005/8/layout/list1"/>
    <dgm:cxn modelId="{4049DC70-11A0-41CC-8A41-E1413559970C}" type="presParOf" srcId="{F06152E5-FB77-426D-B756-8DDDA756C3E4}" destId="{60BD5468-D3E1-4C17-92BA-36461C8BF56E}" srcOrd="1" destOrd="0" presId="urn:microsoft.com/office/officeart/2005/8/layout/list1"/>
    <dgm:cxn modelId="{F6CEF475-542D-411E-A621-1013C990F680}" type="presParOf" srcId="{E27400CA-2327-4825-8FB5-8E7B697D712C}" destId="{D10E9628-8ACA-4D09-9F11-EF3EC1DAD010}" srcOrd="9" destOrd="0" presId="urn:microsoft.com/office/officeart/2005/8/layout/list1"/>
    <dgm:cxn modelId="{520929FF-1353-4733-A32B-EB1FA634318E}" type="presParOf" srcId="{E27400CA-2327-4825-8FB5-8E7B697D712C}" destId="{1565E076-7769-48C7-A36B-535DE48E95A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0B8769-294B-4B4A-9C6F-B6FC33A98B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62D926B-B8AC-4FF3-8DF8-29A0C765D077}">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dirty="0" smtClean="0"/>
            <a:t>Enter AR/WS Inpatient Site Name: </a:t>
          </a:r>
          <a:r>
            <a:rPr lang="en-US" b="1" dirty="0" smtClean="0"/>
            <a:t>Inpatient</a:t>
          </a:r>
          <a:endParaRPr lang="en-US" dirty="0"/>
        </a:p>
      </dgm:t>
    </dgm:pt>
    <dgm:pt modelId="{7CB5926A-F18C-4F76-B8D1-C41A7F0E7681}" type="parTrans" cxnId="{D4419FF5-9E6B-49E9-A1BB-528018B00841}">
      <dgm:prSet/>
      <dgm:spPr/>
      <dgm:t>
        <a:bodyPr/>
        <a:lstStyle/>
        <a:p>
          <a:endParaRPr lang="en-US"/>
        </a:p>
      </dgm:t>
    </dgm:pt>
    <dgm:pt modelId="{8041AB7C-EA98-4F08-B9ED-210F7C40BB6E}" type="sibTrans" cxnId="{D4419FF5-9E6B-49E9-A1BB-528018B00841}">
      <dgm:prSet/>
      <dgm:spPr/>
      <dgm:t>
        <a:bodyPr/>
        <a:lstStyle/>
        <a:p>
          <a:endParaRPr lang="en-US"/>
        </a:p>
      </dgm:t>
    </dgm:pt>
    <dgm:pt modelId="{437A891B-E6AC-479A-939A-FE484C73C329}">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dirty="0" smtClean="0"/>
            <a:t>SELECT DATE/TIME FOR ON-DEMAND REQUEST: </a:t>
          </a:r>
          <a:r>
            <a:rPr lang="en-US" b="1" dirty="0" smtClean="0"/>
            <a:t>NOW</a:t>
          </a:r>
          <a:endParaRPr lang="en-US" dirty="0"/>
        </a:p>
      </dgm:t>
    </dgm:pt>
    <dgm:pt modelId="{6CED3C6A-E8AC-408A-A270-0D5AA9931887}" type="parTrans" cxnId="{B0F422A8-2C16-4F9D-B4C5-D2EC1B91085D}">
      <dgm:prSet/>
      <dgm:spPr/>
      <dgm:t>
        <a:bodyPr/>
        <a:lstStyle/>
        <a:p>
          <a:endParaRPr lang="en-US"/>
        </a:p>
      </dgm:t>
    </dgm:pt>
    <dgm:pt modelId="{A4FC1151-E554-4D53-957C-25B1C88656F1}" type="sibTrans" cxnId="{B0F422A8-2C16-4F9D-B4C5-D2EC1B91085D}">
      <dgm:prSet/>
      <dgm:spPr/>
      <dgm:t>
        <a:bodyPr/>
        <a:lstStyle/>
        <a:p>
          <a:endParaRPr lang="en-US"/>
        </a:p>
      </dgm:t>
    </dgm:pt>
    <dgm:pt modelId="{4CA4347E-3397-4308-B1B2-457706F9CA40}">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dirty="0" smtClean="0"/>
            <a:t>Select AOU: </a:t>
          </a:r>
          <a:r>
            <a:rPr lang="en-US" b="1" dirty="0" smtClean="0"/>
            <a:t>MICU</a:t>
          </a:r>
          <a:r>
            <a:rPr lang="en-US" dirty="0" smtClean="0"/>
            <a:t>   </a:t>
          </a:r>
          <a:endParaRPr lang="en-US" dirty="0"/>
        </a:p>
      </dgm:t>
    </dgm:pt>
    <dgm:pt modelId="{DF94C127-0269-443A-8DAE-19FC18B5EB67}" type="parTrans" cxnId="{F9CCFC26-BD2D-4C70-B6A2-6E15EE9E2556}">
      <dgm:prSet/>
      <dgm:spPr/>
      <dgm:t>
        <a:bodyPr/>
        <a:lstStyle/>
        <a:p>
          <a:endParaRPr lang="en-US"/>
        </a:p>
      </dgm:t>
    </dgm:pt>
    <dgm:pt modelId="{83D5CE4D-872F-4385-A535-42F39D5EFD04}" type="sibTrans" cxnId="{F9CCFC26-BD2D-4C70-B6A2-6E15EE9E2556}">
      <dgm:prSet/>
      <dgm:spPr/>
      <dgm:t>
        <a:bodyPr/>
        <a:lstStyle/>
        <a:p>
          <a:endParaRPr lang="en-US"/>
        </a:p>
      </dgm:t>
    </dgm:pt>
    <dgm:pt modelId="{7533B270-B5C8-4726-8AFB-F661A087AD95}" type="pres">
      <dgm:prSet presAssocID="{C40B8769-294B-4B4A-9C6F-B6FC33A98B25}" presName="CompostProcess" presStyleCnt="0">
        <dgm:presLayoutVars>
          <dgm:dir/>
          <dgm:resizeHandles val="exact"/>
        </dgm:presLayoutVars>
      </dgm:prSet>
      <dgm:spPr/>
      <dgm:t>
        <a:bodyPr/>
        <a:lstStyle/>
        <a:p>
          <a:endParaRPr lang="en-US"/>
        </a:p>
      </dgm:t>
    </dgm:pt>
    <dgm:pt modelId="{79B6B29A-2D90-4368-88EA-17DE2AA88421}" type="pres">
      <dgm:prSet presAssocID="{C40B8769-294B-4B4A-9C6F-B6FC33A98B25}" presName="arrow" presStyleLbl="bgShp" presStyleIdx="0" presStyleCnt="1">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72896E44-0D9E-4146-B368-3A238C06C0BA}" type="pres">
      <dgm:prSet presAssocID="{C40B8769-294B-4B4A-9C6F-B6FC33A98B25}" presName="linearProcess" presStyleCnt="0"/>
      <dgm:spPr/>
    </dgm:pt>
    <dgm:pt modelId="{16A230F4-C408-45C9-B887-FD4A7449C206}" type="pres">
      <dgm:prSet presAssocID="{562D926B-B8AC-4FF3-8DF8-29A0C765D077}" presName="textNode" presStyleLbl="node1" presStyleIdx="0" presStyleCnt="3">
        <dgm:presLayoutVars>
          <dgm:bulletEnabled val="1"/>
        </dgm:presLayoutVars>
      </dgm:prSet>
      <dgm:spPr/>
      <dgm:t>
        <a:bodyPr/>
        <a:lstStyle/>
        <a:p>
          <a:endParaRPr lang="en-US"/>
        </a:p>
      </dgm:t>
    </dgm:pt>
    <dgm:pt modelId="{8B03DA53-F2C6-4169-9DFA-0955F3FDF506}" type="pres">
      <dgm:prSet presAssocID="{8041AB7C-EA98-4F08-B9ED-210F7C40BB6E}" presName="sibTrans" presStyleCnt="0"/>
      <dgm:spPr/>
    </dgm:pt>
    <dgm:pt modelId="{86BDCCC3-724F-4581-80EC-3DDCC5B5D69C}" type="pres">
      <dgm:prSet presAssocID="{437A891B-E6AC-479A-939A-FE484C73C329}" presName="textNode" presStyleLbl="node1" presStyleIdx="1" presStyleCnt="3">
        <dgm:presLayoutVars>
          <dgm:bulletEnabled val="1"/>
        </dgm:presLayoutVars>
      </dgm:prSet>
      <dgm:spPr/>
      <dgm:t>
        <a:bodyPr/>
        <a:lstStyle/>
        <a:p>
          <a:endParaRPr lang="en-US"/>
        </a:p>
      </dgm:t>
    </dgm:pt>
    <dgm:pt modelId="{007D3849-64EE-4613-A713-40DE0CDBE335}" type="pres">
      <dgm:prSet presAssocID="{A4FC1151-E554-4D53-957C-25B1C88656F1}" presName="sibTrans" presStyleCnt="0"/>
      <dgm:spPr/>
    </dgm:pt>
    <dgm:pt modelId="{678C9659-36B7-4966-935A-166B4D83AA2D}" type="pres">
      <dgm:prSet presAssocID="{4CA4347E-3397-4308-B1B2-457706F9CA40}" presName="textNode" presStyleLbl="node1" presStyleIdx="2" presStyleCnt="3">
        <dgm:presLayoutVars>
          <dgm:bulletEnabled val="1"/>
        </dgm:presLayoutVars>
      </dgm:prSet>
      <dgm:spPr/>
      <dgm:t>
        <a:bodyPr/>
        <a:lstStyle/>
        <a:p>
          <a:endParaRPr lang="en-US"/>
        </a:p>
      </dgm:t>
    </dgm:pt>
  </dgm:ptLst>
  <dgm:cxnLst>
    <dgm:cxn modelId="{A02A2676-16F2-42AB-8C03-3C6B56F0C22A}" type="presOf" srcId="{C40B8769-294B-4B4A-9C6F-B6FC33A98B25}" destId="{7533B270-B5C8-4726-8AFB-F661A087AD95}" srcOrd="0" destOrd="0" presId="urn:microsoft.com/office/officeart/2005/8/layout/hProcess9"/>
    <dgm:cxn modelId="{734B8E17-44BB-443E-91B8-3588C18D5CED}" type="presOf" srcId="{562D926B-B8AC-4FF3-8DF8-29A0C765D077}" destId="{16A230F4-C408-45C9-B887-FD4A7449C206}" srcOrd="0" destOrd="0" presId="urn:microsoft.com/office/officeart/2005/8/layout/hProcess9"/>
    <dgm:cxn modelId="{D4419FF5-9E6B-49E9-A1BB-528018B00841}" srcId="{C40B8769-294B-4B4A-9C6F-B6FC33A98B25}" destId="{562D926B-B8AC-4FF3-8DF8-29A0C765D077}" srcOrd="0" destOrd="0" parTransId="{7CB5926A-F18C-4F76-B8D1-C41A7F0E7681}" sibTransId="{8041AB7C-EA98-4F08-B9ED-210F7C40BB6E}"/>
    <dgm:cxn modelId="{7FA9F234-0F09-4CA9-B618-BEA6DC3DA25D}" type="presOf" srcId="{437A891B-E6AC-479A-939A-FE484C73C329}" destId="{86BDCCC3-724F-4581-80EC-3DDCC5B5D69C}" srcOrd="0" destOrd="0" presId="urn:microsoft.com/office/officeart/2005/8/layout/hProcess9"/>
    <dgm:cxn modelId="{F9CCFC26-BD2D-4C70-B6A2-6E15EE9E2556}" srcId="{C40B8769-294B-4B4A-9C6F-B6FC33A98B25}" destId="{4CA4347E-3397-4308-B1B2-457706F9CA40}" srcOrd="2" destOrd="0" parTransId="{DF94C127-0269-443A-8DAE-19FC18B5EB67}" sibTransId="{83D5CE4D-872F-4385-A535-42F39D5EFD04}"/>
    <dgm:cxn modelId="{B0F422A8-2C16-4F9D-B4C5-D2EC1B91085D}" srcId="{C40B8769-294B-4B4A-9C6F-B6FC33A98B25}" destId="{437A891B-E6AC-479A-939A-FE484C73C329}" srcOrd="1" destOrd="0" parTransId="{6CED3C6A-E8AC-408A-A270-0D5AA9931887}" sibTransId="{A4FC1151-E554-4D53-957C-25B1C88656F1}"/>
    <dgm:cxn modelId="{15500DA1-94B5-48B3-B52D-C1F1F9B9AE07}" type="presOf" srcId="{4CA4347E-3397-4308-B1B2-457706F9CA40}" destId="{678C9659-36B7-4966-935A-166B4D83AA2D}" srcOrd="0" destOrd="0" presId="urn:microsoft.com/office/officeart/2005/8/layout/hProcess9"/>
    <dgm:cxn modelId="{B2B35B55-B853-41AE-A55B-5EBE3AF7135F}" type="presParOf" srcId="{7533B270-B5C8-4726-8AFB-F661A087AD95}" destId="{79B6B29A-2D90-4368-88EA-17DE2AA88421}" srcOrd="0" destOrd="0" presId="urn:microsoft.com/office/officeart/2005/8/layout/hProcess9"/>
    <dgm:cxn modelId="{707BF8E2-1F1B-4906-9499-CBB44FE005E5}" type="presParOf" srcId="{7533B270-B5C8-4726-8AFB-F661A087AD95}" destId="{72896E44-0D9E-4146-B368-3A238C06C0BA}" srcOrd="1" destOrd="0" presId="urn:microsoft.com/office/officeart/2005/8/layout/hProcess9"/>
    <dgm:cxn modelId="{CB3D6E8A-5CD6-4F18-9836-03C6F9DD246C}" type="presParOf" srcId="{72896E44-0D9E-4146-B368-3A238C06C0BA}" destId="{16A230F4-C408-45C9-B887-FD4A7449C206}" srcOrd="0" destOrd="0" presId="urn:microsoft.com/office/officeart/2005/8/layout/hProcess9"/>
    <dgm:cxn modelId="{5F977902-6D36-4C5B-B391-64A22A3E193F}" type="presParOf" srcId="{72896E44-0D9E-4146-B368-3A238C06C0BA}" destId="{8B03DA53-F2C6-4169-9DFA-0955F3FDF506}" srcOrd="1" destOrd="0" presId="urn:microsoft.com/office/officeart/2005/8/layout/hProcess9"/>
    <dgm:cxn modelId="{048D017D-0F99-42B5-888F-6F31E509F893}" type="presParOf" srcId="{72896E44-0D9E-4146-B368-3A238C06C0BA}" destId="{86BDCCC3-724F-4581-80EC-3DDCC5B5D69C}" srcOrd="2" destOrd="0" presId="urn:microsoft.com/office/officeart/2005/8/layout/hProcess9"/>
    <dgm:cxn modelId="{C92D50B3-5E7A-43D5-BCFF-BCDFCABC0D41}" type="presParOf" srcId="{72896E44-0D9E-4146-B368-3A238C06C0BA}" destId="{007D3849-64EE-4613-A713-40DE0CDBE335}" srcOrd="3" destOrd="0" presId="urn:microsoft.com/office/officeart/2005/8/layout/hProcess9"/>
    <dgm:cxn modelId="{8FC6AE17-9196-4711-96B8-3B9E06CDB847}" type="presParOf" srcId="{72896E44-0D9E-4146-B368-3A238C06C0BA}" destId="{678C9659-36B7-4966-935A-166B4D83AA2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3FF94C-F7AC-4BBD-B6E5-1AC17609526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081F3F3-767F-4749-8138-4CD80DA6EB20}">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dirty="0" smtClean="0"/>
            <a:t>Select ITEM: </a:t>
          </a:r>
          <a:r>
            <a:rPr lang="en-US" b="1" dirty="0" smtClean="0"/>
            <a:t>ACETAMINOPHEN 325MG TAB U.D. </a:t>
          </a:r>
          <a:r>
            <a:rPr lang="en-US" dirty="0" smtClean="0"/>
            <a:t>...OK? Yes//   (Yes)</a:t>
          </a:r>
          <a:r>
            <a:rPr lang="en-US" b="1" dirty="0" smtClean="0"/>
            <a:t>  </a:t>
          </a:r>
          <a:endParaRPr lang="en-US" dirty="0"/>
        </a:p>
      </dgm:t>
    </dgm:pt>
    <dgm:pt modelId="{B33131E3-7945-4C34-88C6-94A07A4ED1F5}" type="parTrans" cxnId="{5EF2DA2D-D9E4-4795-ADB5-C2F78237E92C}">
      <dgm:prSet/>
      <dgm:spPr/>
      <dgm:t>
        <a:bodyPr/>
        <a:lstStyle/>
        <a:p>
          <a:endParaRPr lang="en-US"/>
        </a:p>
      </dgm:t>
    </dgm:pt>
    <dgm:pt modelId="{F0F09B0C-402F-4267-9BB7-4F4D09487301}" type="sibTrans" cxnId="{5EF2DA2D-D9E4-4795-ADB5-C2F78237E92C}">
      <dgm:prSet/>
      <dgm:spPr/>
      <dgm:t>
        <a:bodyPr/>
        <a:lstStyle/>
        <a:p>
          <a:endParaRPr lang="en-US"/>
        </a:p>
      </dgm:t>
    </dgm:pt>
    <dgm:pt modelId="{42D0A27C-F421-44DE-9597-4CFAD625C3E5}">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dirty="0" smtClean="0"/>
            <a:t>ON-DEMAND QUANTITY DISPENSED: </a:t>
          </a:r>
          <a:r>
            <a:rPr lang="en-US" b="1" dirty="0" smtClean="0"/>
            <a:t>10</a:t>
          </a:r>
          <a:endParaRPr lang="en-US" dirty="0"/>
        </a:p>
      </dgm:t>
    </dgm:pt>
    <dgm:pt modelId="{BEEED2CD-CBD3-456C-B387-6F99970E67F3}" type="parTrans" cxnId="{67D7D250-CAA4-468F-82FF-2429A5F4A635}">
      <dgm:prSet/>
      <dgm:spPr/>
      <dgm:t>
        <a:bodyPr/>
        <a:lstStyle/>
        <a:p>
          <a:endParaRPr lang="en-US"/>
        </a:p>
      </dgm:t>
    </dgm:pt>
    <dgm:pt modelId="{0E172150-8386-4A91-8CE0-1305A965A655}" type="sibTrans" cxnId="{67D7D250-CAA4-468F-82FF-2429A5F4A635}">
      <dgm:prSet/>
      <dgm:spPr/>
      <dgm:t>
        <a:bodyPr/>
        <a:lstStyle/>
        <a:p>
          <a:endParaRPr lang="en-US"/>
        </a:p>
      </dgm:t>
    </dgm:pt>
    <dgm:pt modelId="{257159F7-92FC-4B29-A6DB-26A1142A15EB}" type="pres">
      <dgm:prSet presAssocID="{B33FF94C-F7AC-4BBD-B6E5-1AC176095267}" presName="CompostProcess" presStyleCnt="0">
        <dgm:presLayoutVars>
          <dgm:dir/>
          <dgm:resizeHandles val="exact"/>
        </dgm:presLayoutVars>
      </dgm:prSet>
      <dgm:spPr/>
      <dgm:t>
        <a:bodyPr/>
        <a:lstStyle/>
        <a:p>
          <a:endParaRPr lang="en-US"/>
        </a:p>
      </dgm:t>
    </dgm:pt>
    <dgm:pt modelId="{38CABAF2-2038-46AB-8073-29A9540653A0}" type="pres">
      <dgm:prSet presAssocID="{B33FF94C-F7AC-4BBD-B6E5-1AC176095267}" presName="arrow" presStyleLbl="bgShp" presStyleIdx="0" presStyleCnt="1" custLinFactNeighborY="801">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CBD291EB-D375-408C-B69E-CAFE8B7534EC}" type="pres">
      <dgm:prSet presAssocID="{B33FF94C-F7AC-4BBD-B6E5-1AC176095267}" presName="linearProcess" presStyleCnt="0"/>
      <dgm:spPr/>
    </dgm:pt>
    <dgm:pt modelId="{948E2601-DCC5-43F9-A070-F81B704F4023}" type="pres">
      <dgm:prSet presAssocID="{8081F3F3-767F-4749-8138-4CD80DA6EB20}" presName="textNode" presStyleLbl="node1" presStyleIdx="0" presStyleCnt="2">
        <dgm:presLayoutVars>
          <dgm:bulletEnabled val="1"/>
        </dgm:presLayoutVars>
      </dgm:prSet>
      <dgm:spPr/>
      <dgm:t>
        <a:bodyPr/>
        <a:lstStyle/>
        <a:p>
          <a:endParaRPr lang="en-US"/>
        </a:p>
      </dgm:t>
    </dgm:pt>
    <dgm:pt modelId="{F8E02DC1-8D45-4C06-AB3A-2FEBF7C2D042}" type="pres">
      <dgm:prSet presAssocID="{F0F09B0C-402F-4267-9BB7-4F4D09487301}" presName="sibTrans" presStyleCnt="0"/>
      <dgm:spPr/>
    </dgm:pt>
    <dgm:pt modelId="{53BE0F4E-8819-480E-BE66-2195F7B7009A}" type="pres">
      <dgm:prSet presAssocID="{42D0A27C-F421-44DE-9597-4CFAD625C3E5}" presName="textNode" presStyleLbl="node1" presStyleIdx="1" presStyleCnt="2">
        <dgm:presLayoutVars>
          <dgm:bulletEnabled val="1"/>
        </dgm:presLayoutVars>
      </dgm:prSet>
      <dgm:spPr/>
      <dgm:t>
        <a:bodyPr/>
        <a:lstStyle/>
        <a:p>
          <a:endParaRPr lang="en-US"/>
        </a:p>
      </dgm:t>
    </dgm:pt>
  </dgm:ptLst>
  <dgm:cxnLst>
    <dgm:cxn modelId="{5EF2DA2D-D9E4-4795-ADB5-C2F78237E92C}" srcId="{B33FF94C-F7AC-4BBD-B6E5-1AC176095267}" destId="{8081F3F3-767F-4749-8138-4CD80DA6EB20}" srcOrd="0" destOrd="0" parTransId="{B33131E3-7945-4C34-88C6-94A07A4ED1F5}" sibTransId="{F0F09B0C-402F-4267-9BB7-4F4D09487301}"/>
    <dgm:cxn modelId="{B77ADA6E-FBF4-45E6-9CFA-847B9BA0C4A8}" type="presOf" srcId="{B33FF94C-F7AC-4BBD-B6E5-1AC176095267}" destId="{257159F7-92FC-4B29-A6DB-26A1142A15EB}" srcOrd="0" destOrd="0" presId="urn:microsoft.com/office/officeart/2005/8/layout/hProcess9"/>
    <dgm:cxn modelId="{1CF1DC66-BEBF-4A99-BA43-54933753D14E}" type="presOf" srcId="{42D0A27C-F421-44DE-9597-4CFAD625C3E5}" destId="{53BE0F4E-8819-480E-BE66-2195F7B7009A}" srcOrd="0" destOrd="0" presId="urn:microsoft.com/office/officeart/2005/8/layout/hProcess9"/>
    <dgm:cxn modelId="{6508B1E2-BA70-4271-8415-EE6E8AD0EE5D}" type="presOf" srcId="{8081F3F3-767F-4749-8138-4CD80DA6EB20}" destId="{948E2601-DCC5-43F9-A070-F81B704F4023}" srcOrd="0" destOrd="0" presId="urn:microsoft.com/office/officeart/2005/8/layout/hProcess9"/>
    <dgm:cxn modelId="{67D7D250-CAA4-468F-82FF-2429A5F4A635}" srcId="{B33FF94C-F7AC-4BBD-B6E5-1AC176095267}" destId="{42D0A27C-F421-44DE-9597-4CFAD625C3E5}" srcOrd="1" destOrd="0" parTransId="{BEEED2CD-CBD3-456C-B387-6F99970E67F3}" sibTransId="{0E172150-8386-4A91-8CE0-1305A965A655}"/>
    <dgm:cxn modelId="{C2FA45B7-EB7F-43F1-8912-0AF701DAEEA2}" type="presParOf" srcId="{257159F7-92FC-4B29-A6DB-26A1142A15EB}" destId="{38CABAF2-2038-46AB-8073-29A9540653A0}" srcOrd="0" destOrd="0" presId="urn:microsoft.com/office/officeart/2005/8/layout/hProcess9"/>
    <dgm:cxn modelId="{A53F5504-E68A-43EE-9F2C-B03F480E32CE}" type="presParOf" srcId="{257159F7-92FC-4B29-A6DB-26A1142A15EB}" destId="{CBD291EB-D375-408C-B69E-CAFE8B7534EC}" srcOrd="1" destOrd="0" presId="urn:microsoft.com/office/officeart/2005/8/layout/hProcess9"/>
    <dgm:cxn modelId="{0F5EE3A7-FB62-404D-974A-6BF04919AA5A}" type="presParOf" srcId="{CBD291EB-D375-408C-B69E-CAFE8B7534EC}" destId="{948E2601-DCC5-43F9-A070-F81B704F4023}" srcOrd="0" destOrd="0" presId="urn:microsoft.com/office/officeart/2005/8/layout/hProcess9"/>
    <dgm:cxn modelId="{1626389B-B5BF-4D7E-8639-4D9A2EF84564}" type="presParOf" srcId="{CBD291EB-D375-408C-B69E-CAFE8B7534EC}" destId="{F8E02DC1-8D45-4C06-AB3A-2FEBF7C2D042}" srcOrd="1" destOrd="0" presId="urn:microsoft.com/office/officeart/2005/8/layout/hProcess9"/>
    <dgm:cxn modelId="{8D93D1D9-AA08-4860-96A0-14A80FA8E358}" type="presParOf" srcId="{CBD291EB-D375-408C-B69E-CAFE8B7534EC}" destId="{53BE0F4E-8819-480E-BE66-2195F7B7009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2B5475-BD02-4E02-A400-9DD5BD90825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12E6B7E-136D-4081-A2BD-47BA28568253}">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sz="2800" dirty="0" smtClean="0"/>
            <a:t>Select ITEM: </a:t>
          </a:r>
          <a:r>
            <a:rPr lang="en-US" sz="2800" b="1" dirty="0" smtClean="0"/>
            <a:t>FONDAPARINUX SODIUM PF 2.5MG/0.5ML SYR</a:t>
          </a:r>
          <a:r>
            <a:rPr lang="en-US" sz="2800" dirty="0" smtClean="0"/>
            <a:t>          N/F    </a:t>
          </a:r>
          <a:endParaRPr lang="en-US" sz="2800" dirty="0"/>
        </a:p>
      </dgm:t>
    </dgm:pt>
    <dgm:pt modelId="{ED75D109-40EA-4497-8A9E-834B6644979D}" type="parTrans" cxnId="{9865A029-2B30-43E3-B40A-B0AE4FB275A0}">
      <dgm:prSet/>
      <dgm:spPr/>
      <dgm:t>
        <a:bodyPr/>
        <a:lstStyle/>
        <a:p>
          <a:endParaRPr lang="en-US"/>
        </a:p>
      </dgm:t>
    </dgm:pt>
    <dgm:pt modelId="{91AD5056-ADFF-498A-91DB-68657D8274D4}" type="sibTrans" cxnId="{9865A029-2B30-43E3-B40A-B0AE4FB275A0}">
      <dgm:prSet/>
      <dgm:spPr/>
      <dgm:t>
        <a:bodyPr/>
        <a:lstStyle/>
        <a:p>
          <a:endParaRPr lang="en-US"/>
        </a:p>
      </dgm:t>
    </dgm:pt>
    <dgm:pt modelId="{25636A6D-74E4-44B2-8E88-923534A84B4D}">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sz="2800" dirty="0" smtClean="0"/>
            <a:t>Are you adding 'FONDAPARINUX SODIUM PF 2.5MG/0.5ML SYR' as a new ITEM? No// </a:t>
          </a:r>
          <a:r>
            <a:rPr lang="en-US" sz="2800" b="1" dirty="0" smtClean="0"/>
            <a:t>Y</a:t>
          </a:r>
          <a:r>
            <a:rPr lang="en-US" sz="2800" dirty="0" smtClean="0"/>
            <a:t> </a:t>
          </a:r>
          <a:r>
            <a:rPr lang="en-US" sz="2800" b="1" dirty="0" smtClean="0"/>
            <a:t> </a:t>
          </a:r>
          <a:endParaRPr lang="en-US" sz="2800" dirty="0"/>
        </a:p>
      </dgm:t>
    </dgm:pt>
    <dgm:pt modelId="{A5BE9FAA-44A3-4078-A957-D5314CE67E54}" type="parTrans" cxnId="{E493DB72-5093-47C8-B0B6-5534B775FAE4}">
      <dgm:prSet/>
      <dgm:spPr/>
      <dgm:t>
        <a:bodyPr/>
        <a:lstStyle/>
        <a:p>
          <a:endParaRPr lang="en-US"/>
        </a:p>
      </dgm:t>
    </dgm:pt>
    <dgm:pt modelId="{A6052871-BC2D-4AA3-B85D-981B1CAF30E8}" type="sibTrans" cxnId="{E493DB72-5093-47C8-B0B6-5534B775FAE4}">
      <dgm:prSet/>
      <dgm:spPr/>
      <dgm:t>
        <a:bodyPr/>
        <a:lstStyle/>
        <a:p>
          <a:endParaRPr lang="en-US"/>
        </a:p>
      </dgm:t>
    </dgm:pt>
    <dgm:pt modelId="{6319D9E7-48E1-40B8-96A8-0BB451E7B666}">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sz="2800" dirty="0" smtClean="0"/>
            <a:t>ON-DEMAND QUANTITY DISPENSED: </a:t>
          </a:r>
          <a:r>
            <a:rPr lang="en-US" sz="2800" b="1" dirty="0" smtClean="0"/>
            <a:t>10</a:t>
          </a:r>
          <a:endParaRPr lang="en-US" sz="2800" dirty="0"/>
        </a:p>
      </dgm:t>
    </dgm:pt>
    <dgm:pt modelId="{0E5FB573-D9A1-4627-A008-4C3338782AA7}" type="parTrans" cxnId="{C55F72D1-F576-41DF-9EC4-381147A05371}">
      <dgm:prSet/>
      <dgm:spPr/>
      <dgm:t>
        <a:bodyPr/>
        <a:lstStyle/>
        <a:p>
          <a:endParaRPr lang="en-US"/>
        </a:p>
      </dgm:t>
    </dgm:pt>
    <dgm:pt modelId="{84BF5ECE-1934-464C-A88A-57DA99C1AC9D}" type="sibTrans" cxnId="{C55F72D1-F576-41DF-9EC4-381147A05371}">
      <dgm:prSet/>
      <dgm:spPr/>
      <dgm:t>
        <a:bodyPr/>
        <a:lstStyle/>
        <a:p>
          <a:endParaRPr lang="en-US"/>
        </a:p>
      </dgm:t>
    </dgm:pt>
    <dgm:pt modelId="{16C7C406-65CB-4228-84B5-A7FC50F46EAE}" type="pres">
      <dgm:prSet presAssocID="{012B5475-BD02-4E02-A400-9DD5BD90825E}" presName="CompostProcess" presStyleCnt="0">
        <dgm:presLayoutVars>
          <dgm:dir/>
          <dgm:resizeHandles val="exact"/>
        </dgm:presLayoutVars>
      </dgm:prSet>
      <dgm:spPr/>
      <dgm:t>
        <a:bodyPr/>
        <a:lstStyle/>
        <a:p>
          <a:endParaRPr lang="en-US"/>
        </a:p>
      </dgm:t>
    </dgm:pt>
    <dgm:pt modelId="{798CB2C2-1E64-491D-ADF2-080B597D2ADC}" type="pres">
      <dgm:prSet presAssocID="{012B5475-BD02-4E02-A400-9DD5BD90825E}" presName="arrow" presStyleLbl="bgShp" presStyleIdx="0" presStyleCnt="1">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EFB1FDE7-5C42-4FC2-A8C3-D62B62A05E9C}" type="pres">
      <dgm:prSet presAssocID="{012B5475-BD02-4E02-A400-9DD5BD90825E}" presName="linearProcess" presStyleCnt="0"/>
      <dgm:spPr/>
    </dgm:pt>
    <dgm:pt modelId="{7CF8627C-5F84-442D-AC97-3941EB882702}" type="pres">
      <dgm:prSet presAssocID="{712E6B7E-136D-4081-A2BD-47BA28568253}" presName="textNode" presStyleLbl="node1" presStyleIdx="0" presStyleCnt="3" custScaleX="134305" custScaleY="118903" custLinFactNeighborX="54032">
        <dgm:presLayoutVars>
          <dgm:bulletEnabled val="1"/>
        </dgm:presLayoutVars>
      </dgm:prSet>
      <dgm:spPr/>
      <dgm:t>
        <a:bodyPr/>
        <a:lstStyle/>
        <a:p>
          <a:endParaRPr lang="en-US"/>
        </a:p>
      </dgm:t>
    </dgm:pt>
    <dgm:pt modelId="{CE4BA0C6-E912-4DD4-B646-53EAC032C366}" type="pres">
      <dgm:prSet presAssocID="{91AD5056-ADFF-498A-91DB-68657D8274D4}" presName="sibTrans" presStyleCnt="0"/>
      <dgm:spPr/>
    </dgm:pt>
    <dgm:pt modelId="{85E61301-D941-4FFB-8C4D-7859D64CBB6E}" type="pres">
      <dgm:prSet presAssocID="{25636A6D-74E4-44B2-8E88-923534A84B4D}" presName="textNode" presStyleLbl="node1" presStyleIdx="1" presStyleCnt="3" custScaleX="111318" custScaleY="114329">
        <dgm:presLayoutVars>
          <dgm:bulletEnabled val="1"/>
        </dgm:presLayoutVars>
      </dgm:prSet>
      <dgm:spPr/>
      <dgm:t>
        <a:bodyPr/>
        <a:lstStyle/>
        <a:p>
          <a:endParaRPr lang="en-US"/>
        </a:p>
      </dgm:t>
    </dgm:pt>
    <dgm:pt modelId="{73B2407A-1ED5-46A5-A6A1-D12FAF8A39E3}" type="pres">
      <dgm:prSet presAssocID="{A6052871-BC2D-4AA3-B85D-981B1CAF30E8}" presName="sibTrans" presStyleCnt="0"/>
      <dgm:spPr/>
    </dgm:pt>
    <dgm:pt modelId="{1F2096F1-0095-4B7B-85E3-6D5807E5B407}" type="pres">
      <dgm:prSet presAssocID="{6319D9E7-48E1-40B8-96A8-0BB451E7B666}" presName="textNode" presStyleLbl="node1" presStyleIdx="2" presStyleCnt="3" custScaleY="109756" custLinFactNeighborX="-51434">
        <dgm:presLayoutVars>
          <dgm:bulletEnabled val="1"/>
        </dgm:presLayoutVars>
      </dgm:prSet>
      <dgm:spPr/>
      <dgm:t>
        <a:bodyPr/>
        <a:lstStyle/>
        <a:p>
          <a:endParaRPr lang="en-US"/>
        </a:p>
      </dgm:t>
    </dgm:pt>
  </dgm:ptLst>
  <dgm:cxnLst>
    <dgm:cxn modelId="{E493DB72-5093-47C8-B0B6-5534B775FAE4}" srcId="{012B5475-BD02-4E02-A400-9DD5BD90825E}" destId="{25636A6D-74E4-44B2-8E88-923534A84B4D}" srcOrd="1" destOrd="0" parTransId="{A5BE9FAA-44A3-4078-A957-D5314CE67E54}" sibTransId="{A6052871-BC2D-4AA3-B85D-981B1CAF30E8}"/>
    <dgm:cxn modelId="{4AC77468-0639-4528-BF48-64164870DD56}" type="presOf" srcId="{6319D9E7-48E1-40B8-96A8-0BB451E7B666}" destId="{1F2096F1-0095-4B7B-85E3-6D5807E5B407}" srcOrd="0" destOrd="0" presId="urn:microsoft.com/office/officeart/2005/8/layout/hProcess9"/>
    <dgm:cxn modelId="{C55F72D1-F576-41DF-9EC4-381147A05371}" srcId="{012B5475-BD02-4E02-A400-9DD5BD90825E}" destId="{6319D9E7-48E1-40B8-96A8-0BB451E7B666}" srcOrd="2" destOrd="0" parTransId="{0E5FB573-D9A1-4627-A008-4C3338782AA7}" sibTransId="{84BF5ECE-1934-464C-A88A-57DA99C1AC9D}"/>
    <dgm:cxn modelId="{1D0831C7-D13F-4BE3-B105-85B482D1F5CB}" type="presOf" srcId="{012B5475-BD02-4E02-A400-9DD5BD90825E}" destId="{16C7C406-65CB-4228-84B5-A7FC50F46EAE}" srcOrd="0" destOrd="0" presId="urn:microsoft.com/office/officeart/2005/8/layout/hProcess9"/>
    <dgm:cxn modelId="{B7D64225-C171-414F-AE0D-1DE4EADDDD6E}" type="presOf" srcId="{712E6B7E-136D-4081-A2BD-47BA28568253}" destId="{7CF8627C-5F84-442D-AC97-3941EB882702}" srcOrd="0" destOrd="0" presId="urn:microsoft.com/office/officeart/2005/8/layout/hProcess9"/>
    <dgm:cxn modelId="{C94CEF33-1CB7-4DC0-A56B-CAF657E8161F}" type="presOf" srcId="{25636A6D-74E4-44B2-8E88-923534A84B4D}" destId="{85E61301-D941-4FFB-8C4D-7859D64CBB6E}" srcOrd="0" destOrd="0" presId="urn:microsoft.com/office/officeart/2005/8/layout/hProcess9"/>
    <dgm:cxn modelId="{9865A029-2B30-43E3-B40A-B0AE4FB275A0}" srcId="{012B5475-BD02-4E02-A400-9DD5BD90825E}" destId="{712E6B7E-136D-4081-A2BD-47BA28568253}" srcOrd="0" destOrd="0" parTransId="{ED75D109-40EA-4497-8A9E-834B6644979D}" sibTransId="{91AD5056-ADFF-498A-91DB-68657D8274D4}"/>
    <dgm:cxn modelId="{6832A5C8-A2B6-4B0C-A89B-9E290F390764}" type="presParOf" srcId="{16C7C406-65CB-4228-84B5-A7FC50F46EAE}" destId="{798CB2C2-1E64-491D-ADF2-080B597D2ADC}" srcOrd="0" destOrd="0" presId="urn:microsoft.com/office/officeart/2005/8/layout/hProcess9"/>
    <dgm:cxn modelId="{E1A0682C-048D-4FC3-A4AC-D47C893F3B93}" type="presParOf" srcId="{16C7C406-65CB-4228-84B5-A7FC50F46EAE}" destId="{EFB1FDE7-5C42-4FC2-A8C3-D62B62A05E9C}" srcOrd="1" destOrd="0" presId="urn:microsoft.com/office/officeart/2005/8/layout/hProcess9"/>
    <dgm:cxn modelId="{F5C4AD97-F96C-41C4-9F1F-B0A3AF1C0114}" type="presParOf" srcId="{EFB1FDE7-5C42-4FC2-A8C3-D62B62A05E9C}" destId="{7CF8627C-5F84-442D-AC97-3941EB882702}" srcOrd="0" destOrd="0" presId="urn:microsoft.com/office/officeart/2005/8/layout/hProcess9"/>
    <dgm:cxn modelId="{CC1CD9C2-E459-4A52-BF6C-CA71289775CF}" type="presParOf" srcId="{EFB1FDE7-5C42-4FC2-A8C3-D62B62A05E9C}" destId="{CE4BA0C6-E912-4DD4-B646-53EAC032C366}" srcOrd="1" destOrd="0" presId="urn:microsoft.com/office/officeart/2005/8/layout/hProcess9"/>
    <dgm:cxn modelId="{D8A12485-615C-4043-B79B-F995F2610EAC}" type="presParOf" srcId="{EFB1FDE7-5C42-4FC2-A8C3-D62B62A05E9C}" destId="{85E61301-D941-4FFB-8C4D-7859D64CBB6E}" srcOrd="2" destOrd="0" presId="urn:microsoft.com/office/officeart/2005/8/layout/hProcess9"/>
    <dgm:cxn modelId="{CB865A44-A461-4EBB-98C8-A300993DDB22}" type="presParOf" srcId="{EFB1FDE7-5C42-4FC2-A8C3-D62B62A05E9C}" destId="{73B2407A-1ED5-46A5-A6A1-D12FAF8A39E3}" srcOrd="3" destOrd="0" presId="urn:microsoft.com/office/officeart/2005/8/layout/hProcess9"/>
    <dgm:cxn modelId="{03356E8F-9CF9-4F04-9271-0E330752C3D5}" type="presParOf" srcId="{EFB1FDE7-5C42-4FC2-A8C3-D62B62A05E9C}" destId="{1F2096F1-0095-4B7B-85E3-6D5807E5B40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1B0CFD-810A-4F51-B82C-CB873F626913}" type="doc">
      <dgm:prSet loTypeId="urn:microsoft.com/office/officeart/2005/8/layout/hProcess9" loCatId="process" qsTypeId="urn:microsoft.com/office/officeart/2005/8/quickstyle/simple1" qsCatId="simple" csTypeId="urn:microsoft.com/office/officeart/2005/8/colors/accent1_2" csCatId="accent1" phldr="1"/>
      <dgm:spPr/>
    </dgm:pt>
    <dgm:pt modelId="{EE1BDC44-9A49-4E2C-9D88-BAE3E77F828C}">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nchor="ctr"/>
        <a:lstStyle/>
        <a:p>
          <a:r>
            <a:rPr lang="en-US" sz="2800" dirty="0" smtClean="0"/>
            <a:t>Do you wish to print a copy of this on-demand request? N//</a:t>
          </a:r>
          <a:r>
            <a:rPr lang="en-US" sz="2800" b="1" dirty="0" smtClean="0"/>
            <a:t>Y</a:t>
          </a:r>
          <a:endParaRPr lang="en-US" sz="2800" dirty="0"/>
        </a:p>
      </dgm:t>
    </dgm:pt>
    <dgm:pt modelId="{51536591-64E2-4DD8-97F8-F1E9C3A7A46E}" type="parTrans" cxnId="{CD4C0289-6079-4D0E-889E-4DDC26A76220}">
      <dgm:prSet/>
      <dgm:spPr/>
      <dgm:t>
        <a:bodyPr/>
        <a:lstStyle/>
        <a:p>
          <a:endParaRPr lang="en-US"/>
        </a:p>
      </dgm:t>
    </dgm:pt>
    <dgm:pt modelId="{2C31A68F-3120-4C0B-9D78-0D655BDE4AA5}" type="sibTrans" cxnId="{CD4C0289-6079-4D0E-889E-4DDC26A76220}">
      <dgm:prSet/>
      <dgm:spPr/>
      <dgm:t>
        <a:bodyPr/>
        <a:lstStyle/>
        <a:p>
          <a:endParaRPr lang="en-US"/>
        </a:p>
      </dgm:t>
    </dgm:pt>
    <dgm:pt modelId="{BC134F37-E856-4608-A9E9-71F8DB1F094A}">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r>
            <a:rPr lang="en-US" sz="2800" dirty="0" smtClean="0"/>
            <a:t>You may select a single AOU, several AOUs, or enter "^ALL" to select all AOUs</a:t>
          </a:r>
          <a:endParaRPr lang="en-US" sz="2800" dirty="0"/>
        </a:p>
      </dgm:t>
    </dgm:pt>
    <dgm:pt modelId="{F3EF9F5F-09A0-4DE5-9A36-A1B6987C429B}" type="parTrans" cxnId="{34B599B8-B711-4E38-86BB-5B8F9D924357}">
      <dgm:prSet/>
      <dgm:spPr/>
      <dgm:t>
        <a:bodyPr/>
        <a:lstStyle/>
        <a:p>
          <a:endParaRPr lang="en-US"/>
        </a:p>
      </dgm:t>
    </dgm:pt>
    <dgm:pt modelId="{8A6CD2D4-9C36-4094-9108-8EE9CBEEE157}" type="sibTrans" cxnId="{34B599B8-B711-4E38-86BB-5B8F9D924357}">
      <dgm:prSet/>
      <dgm:spPr/>
      <dgm:t>
        <a:bodyPr/>
        <a:lstStyle/>
        <a:p>
          <a:endParaRPr lang="en-US"/>
        </a:p>
      </dgm:t>
    </dgm:pt>
    <dgm:pt modelId="{A9BC8FEC-A44E-4584-B71F-305BAEF7B2EA}">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r>
            <a:rPr lang="en-US" sz="2800" dirty="0" smtClean="0"/>
            <a:t>-OR-You may select an Inventory Group</a:t>
          </a:r>
          <a:endParaRPr lang="en-US" sz="2800" dirty="0"/>
        </a:p>
      </dgm:t>
    </dgm:pt>
    <dgm:pt modelId="{690F02FE-EEC6-475B-AF04-E8E2A316AC02}" type="parTrans" cxnId="{6ADDFA08-134A-4F82-94EE-E33756039B04}">
      <dgm:prSet/>
      <dgm:spPr/>
      <dgm:t>
        <a:bodyPr/>
        <a:lstStyle/>
        <a:p>
          <a:endParaRPr lang="en-US"/>
        </a:p>
      </dgm:t>
    </dgm:pt>
    <dgm:pt modelId="{6B528CFF-12A8-4C99-9630-75791436EF42}" type="sibTrans" cxnId="{6ADDFA08-134A-4F82-94EE-E33756039B04}">
      <dgm:prSet/>
      <dgm:spPr/>
      <dgm:t>
        <a:bodyPr/>
        <a:lstStyle/>
        <a:p>
          <a:endParaRPr lang="en-US"/>
        </a:p>
      </dgm:t>
    </dgm:pt>
    <dgm:pt modelId="{7E6EFDE2-64C7-4315-ADF0-A177D08C600B}" type="pres">
      <dgm:prSet presAssocID="{021B0CFD-810A-4F51-B82C-CB873F626913}" presName="CompostProcess" presStyleCnt="0">
        <dgm:presLayoutVars>
          <dgm:dir/>
          <dgm:resizeHandles val="exact"/>
        </dgm:presLayoutVars>
      </dgm:prSet>
      <dgm:spPr/>
    </dgm:pt>
    <dgm:pt modelId="{1A211C0B-4548-4571-82C7-70264D86279B}" type="pres">
      <dgm:prSet presAssocID="{021B0CFD-810A-4F51-B82C-CB873F626913}"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F11D28F9-F233-4030-9303-52113EF56C99}" type="pres">
      <dgm:prSet presAssocID="{021B0CFD-810A-4F51-B82C-CB873F626913}" presName="linearProcess" presStyleCnt="0"/>
      <dgm:spPr/>
    </dgm:pt>
    <dgm:pt modelId="{FB050C65-6063-4D52-9F45-9BBE4A6DFB55}" type="pres">
      <dgm:prSet presAssocID="{EE1BDC44-9A49-4E2C-9D88-BAE3E77F828C}" presName="textNode" presStyleLbl="node1" presStyleIdx="0" presStyleCnt="3" custLinFactNeighborX="30764">
        <dgm:presLayoutVars>
          <dgm:bulletEnabled val="1"/>
        </dgm:presLayoutVars>
      </dgm:prSet>
      <dgm:spPr/>
      <dgm:t>
        <a:bodyPr/>
        <a:lstStyle/>
        <a:p>
          <a:endParaRPr lang="en-US"/>
        </a:p>
      </dgm:t>
    </dgm:pt>
    <dgm:pt modelId="{C2297F87-EBD3-4B8A-B170-68C903793F3E}" type="pres">
      <dgm:prSet presAssocID="{2C31A68F-3120-4C0B-9D78-0D655BDE4AA5}" presName="sibTrans" presStyleCnt="0"/>
      <dgm:spPr/>
    </dgm:pt>
    <dgm:pt modelId="{F312D8FD-5A2B-4E4F-917A-A158E859E516}" type="pres">
      <dgm:prSet presAssocID="{BC134F37-E856-4608-A9E9-71F8DB1F094A}" presName="textNode" presStyleLbl="node1" presStyleIdx="1" presStyleCnt="3">
        <dgm:presLayoutVars>
          <dgm:bulletEnabled val="1"/>
        </dgm:presLayoutVars>
      </dgm:prSet>
      <dgm:spPr/>
      <dgm:t>
        <a:bodyPr/>
        <a:lstStyle/>
        <a:p>
          <a:endParaRPr lang="en-US"/>
        </a:p>
      </dgm:t>
    </dgm:pt>
    <dgm:pt modelId="{CA92ED88-1810-4C76-A444-DDEE61BDFE80}" type="pres">
      <dgm:prSet presAssocID="{8A6CD2D4-9C36-4094-9108-8EE9CBEEE157}" presName="sibTrans" presStyleCnt="0"/>
      <dgm:spPr/>
    </dgm:pt>
    <dgm:pt modelId="{8B809CF7-F8CD-40B8-8C4F-94F0E8D580B3}" type="pres">
      <dgm:prSet presAssocID="{A9BC8FEC-A44E-4584-B71F-305BAEF7B2EA}" presName="textNode" presStyleLbl="node1" presStyleIdx="2" presStyleCnt="3" custLinFactNeighborX="-30764">
        <dgm:presLayoutVars>
          <dgm:bulletEnabled val="1"/>
        </dgm:presLayoutVars>
      </dgm:prSet>
      <dgm:spPr/>
      <dgm:t>
        <a:bodyPr/>
        <a:lstStyle/>
        <a:p>
          <a:endParaRPr lang="en-US"/>
        </a:p>
      </dgm:t>
    </dgm:pt>
  </dgm:ptLst>
  <dgm:cxnLst>
    <dgm:cxn modelId="{57D3D705-AAC3-4AAD-85F0-FD90B5E350D9}" type="presOf" srcId="{021B0CFD-810A-4F51-B82C-CB873F626913}" destId="{7E6EFDE2-64C7-4315-ADF0-A177D08C600B}" srcOrd="0" destOrd="0" presId="urn:microsoft.com/office/officeart/2005/8/layout/hProcess9"/>
    <dgm:cxn modelId="{CD4C0289-6079-4D0E-889E-4DDC26A76220}" srcId="{021B0CFD-810A-4F51-B82C-CB873F626913}" destId="{EE1BDC44-9A49-4E2C-9D88-BAE3E77F828C}" srcOrd="0" destOrd="0" parTransId="{51536591-64E2-4DD8-97F8-F1E9C3A7A46E}" sibTransId="{2C31A68F-3120-4C0B-9D78-0D655BDE4AA5}"/>
    <dgm:cxn modelId="{916379B1-8BDC-41A2-B934-E1F2F0A33D16}" type="presOf" srcId="{BC134F37-E856-4608-A9E9-71F8DB1F094A}" destId="{F312D8FD-5A2B-4E4F-917A-A158E859E516}" srcOrd="0" destOrd="0" presId="urn:microsoft.com/office/officeart/2005/8/layout/hProcess9"/>
    <dgm:cxn modelId="{9E3483D6-A343-46F3-8F04-D44AEBCBFC42}" type="presOf" srcId="{A9BC8FEC-A44E-4584-B71F-305BAEF7B2EA}" destId="{8B809CF7-F8CD-40B8-8C4F-94F0E8D580B3}" srcOrd="0" destOrd="0" presId="urn:microsoft.com/office/officeart/2005/8/layout/hProcess9"/>
    <dgm:cxn modelId="{5685E214-9462-4E80-A0E8-5300801AB7D8}" type="presOf" srcId="{EE1BDC44-9A49-4E2C-9D88-BAE3E77F828C}" destId="{FB050C65-6063-4D52-9F45-9BBE4A6DFB55}" srcOrd="0" destOrd="0" presId="urn:microsoft.com/office/officeart/2005/8/layout/hProcess9"/>
    <dgm:cxn modelId="{6ADDFA08-134A-4F82-94EE-E33756039B04}" srcId="{021B0CFD-810A-4F51-B82C-CB873F626913}" destId="{A9BC8FEC-A44E-4584-B71F-305BAEF7B2EA}" srcOrd="2" destOrd="0" parTransId="{690F02FE-EEC6-475B-AF04-E8E2A316AC02}" sibTransId="{6B528CFF-12A8-4C99-9630-75791436EF42}"/>
    <dgm:cxn modelId="{34B599B8-B711-4E38-86BB-5B8F9D924357}" srcId="{021B0CFD-810A-4F51-B82C-CB873F626913}" destId="{BC134F37-E856-4608-A9E9-71F8DB1F094A}" srcOrd="1" destOrd="0" parTransId="{F3EF9F5F-09A0-4DE5-9A36-A1B6987C429B}" sibTransId="{8A6CD2D4-9C36-4094-9108-8EE9CBEEE157}"/>
    <dgm:cxn modelId="{9F548831-B325-45E5-8FB1-831A42E65DCB}" type="presParOf" srcId="{7E6EFDE2-64C7-4315-ADF0-A177D08C600B}" destId="{1A211C0B-4548-4571-82C7-70264D86279B}" srcOrd="0" destOrd="0" presId="urn:microsoft.com/office/officeart/2005/8/layout/hProcess9"/>
    <dgm:cxn modelId="{08015BC3-3490-42DA-A56E-D045A3DCB85C}" type="presParOf" srcId="{7E6EFDE2-64C7-4315-ADF0-A177D08C600B}" destId="{F11D28F9-F233-4030-9303-52113EF56C99}" srcOrd="1" destOrd="0" presId="urn:microsoft.com/office/officeart/2005/8/layout/hProcess9"/>
    <dgm:cxn modelId="{DD4962DD-0878-4F20-A07D-C008C44CF48D}" type="presParOf" srcId="{F11D28F9-F233-4030-9303-52113EF56C99}" destId="{FB050C65-6063-4D52-9F45-9BBE4A6DFB55}" srcOrd="0" destOrd="0" presId="urn:microsoft.com/office/officeart/2005/8/layout/hProcess9"/>
    <dgm:cxn modelId="{8B537907-8183-4F8A-8A97-D601D05D3F63}" type="presParOf" srcId="{F11D28F9-F233-4030-9303-52113EF56C99}" destId="{C2297F87-EBD3-4B8A-B170-68C903793F3E}" srcOrd="1" destOrd="0" presId="urn:microsoft.com/office/officeart/2005/8/layout/hProcess9"/>
    <dgm:cxn modelId="{5A0F0E7B-0B4F-4023-88B8-6333337BA432}" type="presParOf" srcId="{F11D28F9-F233-4030-9303-52113EF56C99}" destId="{F312D8FD-5A2B-4E4F-917A-A158E859E516}" srcOrd="2" destOrd="0" presId="urn:microsoft.com/office/officeart/2005/8/layout/hProcess9"/>
    <dgm:cxn modelId="{420A6990-F58B-42E7-82D6-EE4EBAAFA72B}" type="presParOf" srcId="{F11D28F9-F233-4030-9303-52113EF56C99}" destId="{CA92ED88-1810-4C76-A444-DDEE61BDFE80}" srcOrd="3" destOrd="0" presId="urn:microsoft.com/office/officeart/2005/8/layout/hProcess9"/>
    <dgm:cxn modelId="{DB641DB4-A03D-4699-8126-F2E6D3C38041}" type="presParOf" srcId="{F11D28F9-F233-4030-9303-52113EF56C99}" destId="{8B809CF7-F8CD-40B8-8C4F-94F0E8D580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F547B5-A182-44CA-8E6A-3203350B4B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FC78C38-DC48-4E55-BDF0-A1AA4478906F}">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sz="2800" dirty="0" smtClean="0"/>
            <a:t>Do you want to select AOU(s) or an Inventory Group? (Enter 'A' or 'I'): </a:t>
          </a:r>
          <a:r>
            <a:rPr lang="en-US" sz="2800" b="1" dirty="0" smtClean="0"/>
            <a:t>A</a:t>
          </a:r>
          <a:endParaRPr lang="en-US" sz="2800" dirty="0"/>
        </a:p>
      </dgm:t>
    </dgm:pt>
    <dgm:pt modelId="{DD00D673-D8CD-434C-8782-22F3F64F7307}" type="parTrans" cxnId="{05527E31-AA6C-424D-BE5E-49E1C96F80F9}">
      <dgm:prSet/>
      <dgm:spPr/>
      <dgm:t>
        <a:bodyPr/>
        <a:lstStyle/>
        <a:p>
          <a:endParaRPr lang="en-US"/>
        </a:p>
      </dgm:t>
    </dgm:pt>
    <dgm:pt modelId="{8612FD4C-F2B3-402E-90DF-8100981020F0}" type="sibTrans" cxnId="{05527E31-AA6C-424D-BE5E-49E1C96F80F9}">
      <dgm:prSet/>
      <dgm:spPr/>
      <dgm:t>
        <a:bodyPr/>
        <a:lstStyle/>
        <a:p>
          <a:endParaRPr lang="en-US"/>
        </a:p>
      </dgm:t>
    </dgm:pt>
    <dgm:pt modelId="{6062CF13-DDEC-412A-990C-13FA0A7BC3A4}">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C6072"/>
            </a:gs>
            <a:gs pos="100000">
              <a:schemeClr val="accent1">
                <a:shade val="94000"/>
                <a:satMod val="135000"/>
              </a:schemeClr>
            </a:gs>
          </a:gsLst>
        </a:gradFill>
      </dgm:spPr>
      <dgm:t>
        <a:bodyPr/>
        <a:lstStyle/>
        <a:p>
          <a:pPr rtl="0"/>
          <a:r>
            <a:rPr lang="en-US" sz="2800" dirty="0" smtClean="0"/>
            <a:t>Select PHARMACY AOU STOCK AREA OF USE (AOU): </a:t>
          </a:r>
          <a:r>
            <a:rPr lang="en-US" sz="2800" b="1" dirty="0" smtClean="0"/>
            <a:t>MICU</a:t>
          </a:r>
          <a:endParaRPr lang="en-US" sz="2800" dirty="0"/>
        </a:p>
      </dgm:t>
    </dgm:pt>
    <dgm:pt modelId="{EEFED35D-D0AA-4109-81DD-CB5D1695927E}" type="parTrans" cxnId="{3EA47099-8FD5-4D6B-BBEC-AE4468AD794C}">
      <dgm:prSet/>
      <dgm:spPr/>
      <dgm:t>
        <a:bodyPr/>
        <a:lstStyle/>
        <a:p>
          <a:endParaRPr lang="en-US"/>
        </a:p>
      </dgm:t>
    </dgm:pt>
    <dgm:pt modelId="{B3BD5B47-5945-46DF-B992-C64C182AEAFD}" type="sibTrans" cxnId="{3EA47099-8FD5-4D6B-BBEC-AE4468AD794C}">
      <dgm:prSet/>
      <dgm:spPr/>
      <dgm:t>
        <a:bodyPr/>
        <a:lstStyle/>
        <a:p>
          <a:endParaRPr lang="en-US"/>
        </a:p>
      </dgm:t>
    </dgm:pt>
    <dgm:pt modelId="{DA3B5C77-5548-4478-84CB-32527C6F950C}" type="pres">
      <dgm:prSet presAssocID="{F7F547B5-A182-44CA-8E6A-3203350B4BA8}" presName="CompostProcess" presStyleCnt="0">
        <dgm:presLayoutVars>
          <dgm:dir/>
          <dgm:resizeHandles val="exact"/>
        </dgm:presLayoutVars>
      </dgm:prSet>
      <dgm:spPr/>
      <dgm:t>
        <a:bodyPr/>
        <a:lstStyle/>
        <a:p>
          <a:endParaRPr lang="en-US"/>
        </a:p>
      </dgm:t>
    </dgm:pt>
    <dgm:pt modelId="{15EAC09F-A438-47B0-8ABE-B5E5DE365DDB}" type="pres">
      <dgm:prSet presAssocID="{F7F547B5-A182-44CA-8E6A-3203350B4BA8}" presName="arrow" presStyleLbl="bgShp" presStyleIdx="0" presStyleCnt="1">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C1E99FD6-242A-485F-95D9-8D1F1F99AD70}" type="pres">
      <dgm:prSet presAssocID="{F7F547B5-A182-44CA-8E6A-3203350B4BA8}" presName="linearProcess" presStyleCnt="0"/>
      <dgm:spPr/>
    </dgm:pt>
    <dgm:pt modelId="{6CC850CF-468B-42DC-9E00-393AD1836055}" type="pres">
      <dgm:prSet presAssocID="{2FC78C38-DC48-4E55-BDF0-A1AA4478906F}" presName="textNode" presStyleLbl="node1" presStyleIdx="0" presStyleCnt="2">
        <dgm:presLayoutVars>
          <dgm:bulletEnabled val="1"/>
        </dgm:presLayoutVars>
      </dgm:prSet>
      <dgm:spPr/>
      <dgm:t>
        <a:bodyPr/>
        <a:lstStyle/>
        <a:p>
          <a:endParaRPr lang="en-US"/>
        </a:p>
      </dgm:t>
    </dgm:pt>
    <dgm:pt modelId="{4BFF8A5D-05A0-4846-95B4-52655F03CCE4}" type="pres">
      <dgm:prSet presAssocID="{8612FD4C-F2B3-402E-90DF-8100981020F0}" presName="sibTrans" presStyleCnt="0"/>
      <dgm:spPr/>
    </dgm:pt>
    <dgm:pt modelId="{ED4E5F7A-C4D2-4100-A15C-C19848D3459F}" type="pres">
      <dgm:prSet presAssocID="{6062CF13-DDEC-412A-990C-13FA0A7BC3A4}" presName="textNode" presStyleLbl="node1" presStyleIdx="1" presStyleCnt="2">
        <dgm:presLayoutVars>
          <dgm:bulletEnabled val="1"/>
        </dgm:presLayoutVars>
      </dgm:prSet>
      <dgm:spPr/>
      <dgm:t>
        <a:bodyPr/>
        <a:lstStyle/>
        <a:p>
          <a:endParaRPr lang="en-US"/>
        </a:p>
      </dgm:t>
    </dgm:pt>
  </dgm:ptLst>
  <dgm:cxnLst>
    <dgm:cxn modelId="{05527E31-AA6C-424D-BE5E-49E1C96F80F9}" srcId="{F7F547B5-A182-44CA-8E6A-3203350B4BA8}" destId="{2FC78C38-DC48-4E55-BDF0-A1AA4478906F}" srcOrd="0" destOrd="0" parTransId="{DD00D673-D8CD-434C-8782-22F3F64F7307}" sibTransId="{8612FD4C-F2B3-402E-90DF-8100981020F0}"/>
    <dgm:cxn modelId="{57E4FE27-05F5-47F4-A548-47A4A1874046}" type="presOf" srcId="{2FC78C38-DC48-4E55-BDF0-A1AA4478906F}" destId="{6CC850CF-468B-42DC-9E00-393AD1836055}" srcOrd="0" destOrd="0" presId="urn:microsoft.com/office/officeart/2005/8/layout/hProcess9"/>
    <dgm:cxn modelId="{0171A0B3-3CB5-4D0C-B6B4-1104DB784835}" type="presOf" srcId="{F7F547B5-A182-44CA-8E6A-3203350B4BA8}" destId="{DA3B5C77-5548-4478-84CB-32527C6F950C}" srcOrd="0" destOrd="0" presId="urn:microsoft.com/office/officeart/2005/8/layout/hProcess9"/>
    <dgm:cxn modelId="{3EA47099-8FD5-4D6B-BBEC-AE4468AD794C}" srcId="{F7F547B5-A182-44CA-8E6A-3203350B4BA8}" destId="{6062CF13-DDEC-412A-990C-13FA0A7BC3A4}" srcOrd="1" destOrd="0" parTransId="{EEFED35D-D0AA-4109-81DD-CB5D1695927E}" sibTransId="{B3BD5B47-5945-46DF-B992-C64C182AEAFD}"/>
    <dgm:cxn modelId="{F898A472-3C71-4221-A3AD-5AA07AC9A938}" type="presOf" srcId="{6062CF13-DDEC-412A-990C-13FA0A7BC3A4}" destId="{ED4E5F7A-C4D2-4100-A15C-C19848D3459F}" srcOrd="0" destOrd="0" presId="urn:microsoft.com/office/officeart/2005/8/layout/hProcess9"/>
    <dgm:cxn modelId="{A32FD311-7B00-4452-B072-D3A79D20406C}" type="presParOf" srcId="{DA3B5C77-5548-4478-84CB-32527C6F950C}" destId="{15EAC09F-A438-47B0-8ABE-B5E5DE365DDB}" srcOrd="0" destOrd="0" presId="urn:microsoft.com/office/officeart/2005/8/layout/hProcess9"/>
    <dgm:cxn modelId="{92D59405-F92F-4CF4-8D1B-186431410A7B}" type="presParOf" srcId="{DA3B5C77-5548-4478-84CB-32527C6F950C}" destId="{C1E99FD6-242A-485F-95D9-8D1F1F99AD70}" srcOrd="1" destOrd="0" presId="urn:microsoft.com/office/officeart/2005/8/layout/hProcess9"/>
    <dgm:cxn modelId="{DEB28CCD-1B03-4E57-BFBC-8B04653EF75A}" type="presParOf" srcId="{C1E99FD6-242A-485F-95D9-8D1F1F99AD70}" destId="{6CC850CF-468B-42DC-9E00-393AD1836055}" srcOrd="0" destOrd="0" presId="urn:microsoft.com/office/officeart/2005/8/layout/hProcess9"/>
    <dgm:cxn modelId="{70CA5FEE-DBF9-4399-BDCA-05756AEADE73}" type="presParOf" srcId="{C1E99FD6-242A-485F-95D9-8D1F1F99AD70}" destId="{4BFF8A5D-05A0-4846-95B4-52655F03CCE4}" srcOrd="1" destOrd="0" presId="urn:microsoft.com/office/officeart/2005/8/layout/hProcess9"/>
    <dgm:cxn modelId="{73BD3387-0ECA-420B-BA35-359E56F63C6C}" type="presParOf" srcId="{C1E99FD6-242A-485F-95D9-8D1F1F99AD70}" destId="{ED4E5F7A-C4D2-4100-A15C-C19848D3459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57D1-B9D7-4A63-9694-4012C87F6699}" type="doc">
      <dgm:prSet loTypeId="urn:microsoft.com/office/officeart/2005/8/layout/hProcess9" loCatId="process" qsTypeId="urn:microsoft.com/office/officeart/2005/8/quickstyle/simple1" qsCatId="simple" csTypeId="urn:microsoft.com/office/officeart/2005/8/colors/accent1_2" csCatId="accent1" phldr="1"/>
      <dgm:spPr/>
    </dgm:pt>
    <dgm:pt modelId="{6C6AA16F-80D6-47AF-AD2E-BEAAC39D7283}">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D5F9B"/>
            </a:gs>
            <a:gs pos="100000">
              <a:srgbClr val="25538B"/>
            </a:gs>
          </a:gsLst>
        </a:gradFill>
      </dgm:spPr>
      <dgm:t>
        <a:bodyPr/>
        <a:lstStyle/>
        <a:p>
          <a:r>
            <a:rPr lang="en-US" dirty="0" smtClean="0"/>
            <a:t>SELECT DATE/TIME FOR INVENTORY</a:t>
          </a:r>
          <a:endParaRPr lang="en-US" dirty="0"/>
        </a:p>
      </dgm:t>
    </dgm:pt>
    <dgm:pt modelId="{E23D9B24-02B5-4102-91E9-5E035AFF826A}" type="parTrans" cxnId="{0392B4FC-1B82-442C-8473-7807085F9B98}">
      <dgm:prSet/>
      <dgm:spPr/>
      <dgm:t>
        <a:bodyPr/>
        <a:lstStyle/>
        <a:p>
          <a:endParaRPr lang="en-US"/>
        </a:p>
      </dgm:t>
    </dgm:pt>
    <dgm:pt modelId="{4D426DD5-753E-4096-9E30-522BAE2E1B68}" type="sibTrans" cxnId="{0392B4FC-1B82-442C-8473-7807085F9B98}">
      <dgm:prSet/>
      <dgm:spPr/>
      <dgm:t>
        <a:bodyPr/>
        <a:lstStyle/>
        <a:p>
          <a:endParaRPr lang="en-US"/>
        </a:p>
      </dgm:t>
    </dgm:pt>
    <dgm:pt modelId="{00CA908E-685F-42F6-86EA-D4B34A097B17}">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D5F9B"/>
            </a:gs>
            <a:gs pos="100000">
              <a:srgbClr val="25538B"/>
            </a:gs>
          </a:gsLst>
        </a:gradFill>
      </dgm:spPr>
      <dgm:t>
        <a:bodyPr/>
        <a:lstStyle/>
        <a:p>
          <a:r>
            <a:rPr lang="en-US" dirty="0" smtClean="0"/>
            <a:t>PHARMACY AOU INVENTORY ID: 3054//   </a:t>
          </a:r>
          <a:endParaRPr lang="en-US" dirty="0"/>
        </a:p>
      </dgm:t>
    </dgm:pt>
    <dgm:pt modelId="{C3B1EF27-0861-459F-A40D-ABC044F01156}" type="parTrans" cxnId="{2E46D1D1-1731-44CA-A2CD-3291EA2221ED}">
      <dgm:prSet/>
      <dgm:spPr/>
      <dgm:t>
        <a:bodyPr/>
        <a:lstStyle/>
        <a:p>
          <a:endParaRPr lang="en-US"/>
        </a:p>
      </dgm:t>
    </dgm:pt>
    <dgm:pt modelId="{5143A30B-08D4-4DA4-AB52-F7E71614464E}" type="sibTrans" cxnId="{2E46D1D1-1731-44CA-A2CD-3291EA2221ED}">
      <dgm:prSet/>
      <dgm:spPr/>
      <dgm:t>
        <a:bodyPr/>
        <a:lstStyle/>
        <a:p>
          <a:endParaRPr lang="en-US"/>
        </a:p>
      </dgm:t>
    </dgm:pt>
    <dgm:pt modelId="{84AAC97F-8727-4023-A7A9-12ECEC4E4F80}">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D5F9B"/>
            </a:gs>
            <a:gs pos="100000">
              <a:srgbClr val="25538B"/>
            </a:gs>
          </a:gsLst>
        </a:gradFill>
      </dgm:spPr>
      <dgm:t>
        <a:bodyPr/>
        <a:lstStyle/>
        <a:p>
          <a:r>
            <a:rPr lang="en-US" sz="2800" dirty="0" smtClean="0"/>
            <a:t>Are you adding MAY 11, 2010 as a new PHARMACY AOU INVENTORY? </a:t>
          </a:r>
          <a:endParaRPr lang="en-US" sz="2800" dirty="0"/>
        </a:p>
      </dgm:t>
    </dgm:pt>
    <dgm:pt modelId="{3F115CE6-CD58-4E96-A9C4-CD4AAC78E452}" type="parTrans" cxnId="{E68B7C12-2541-4376-890F-040876CAE3FE}">
      <dgm:prSet/>
      <dgm:spPr/>
      <dgm:t>
        <a:bodyPr/>
        <a:lstStyle/>
        <a:p>
          <a:endParaRPr lang="en-US"/>
        </a:p>
      </dgm:t>
    </dgm:pt>
    <dgm:pt modelId="{273240F4-5B3A-43C9-9715-BD1F6BF2F4BB}" type="sibTrans" cxnId="{E68B7C12-2541-4376-890F-040876CAE3FE}">
      <dgm:prSet/>
      <dgm:spPr/>
      <dgm:t>
        <a:bodyPr/>
        <a:lstStyle/>
        <a:p>
          <a:endParaRPr lang="en-US"/>
        </a:p>
      </dgm:t>
    </dgm:pt>
    <dgm:pt modelId="{B51C40C4-B9B7-4328-BBFC-8879A596655E}" type="pres">
      <dgm:prSet presAssocID="{F01257D1-B9D7-4A63-9694-4012C87F6699}" presName="CompostProcess" presStyleCnt="0">
        <dgm:presLayoutVars>
          <dgm:dir/>
          <dgm:resizeHandles val="exact"/>
        </dgm:presLayoutVars>
      </dgm:prSet>
      <dgm:spPr/>
    </dgm:pt>
    <dgm:pt modelId="{97C4DFD9-F62B-4B12-A7D6-DED69718DA7E}" type="pres">
      <dgm:prSet presAssocID="{F01257D1-B9D7-4A63-9694-4012C87F6699}"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62BBA874-BF8D-41CF-9178-B0DF42B2121B}" type="pres">
      <dgm:prSet presAssocID="{F01257D1-B9D7-4A63-9694-4012C87F6699}" presName="linearProcess" presStyleCnt="0"/>
      <dgm:spPr/>
    </dgm:pt>
    <dgm:pt modelId="{03FBCC5D-4334-42F5-B84C-6BC4F2F65183}" type="pres">
      <dgm:prSet presAssocID="{6C6AA16F-80D6-47AF-AD2E-BEAAC39D7283}" presName="textNode" presStyleLbl="node1" presStyleIdx="0" presStyleCnt="3">
        <dgm:presLayoutVars>
          <dgm:bulletEnabled val="1"/>
        </dgm:presLayoutVars>
      </dgm:prSet>
      <dgm:spPr/>
      <dgm:t>
        <a:bodyPr/>
        <a:lstStyle/>
        <a:p>
          <a:endParaRPr lang="en-US"/>
        </a:p>
      </dgm:t>
    </dgm:pt>
    <dgm:pt modelId="{75C19848-C4F5-49F5-80A5-FDDE58904FD3}" type="pres">
      <dgm:prSet presAssocID="{4D426DD5-753E-4096-9E30-522BAE2E1B68}" presName="sibTrans" presStyleCnt="0"/>
      <dgm:spPr/>
    </dgm:pt>
    <dgm:pt modelId="{B5CC17FA-E74C-4720-98FA-58123D95E6DA}" type="pres">
      <dgm:prSet presAssocID="{84AAC97F-8727-4023-A7A9-12ECEC4E4F80}" presName="textNode" presStyleLbl="node1" presStyleIdx="1" presStyleCnt="3">
        <dgm:presLayoutVars>
          <dgm:bulletEnabled val="1"/>
        </dgm:presLayoutVars>
      </dgm:prSet>
      <dgm:spPr/>
      <dgm:t>
        <a:bodyPr/>
        <a:lstStyle/>
        <a:p>
          <a:endParaRPr lang="en-US"/>
        </a:p>
      </dgm:t>
    </dgm:pt>
    <dgm:pt modelId="{F8448FF7-A05A-4D91-8F11-82F1E300B520}" type="pres">
      <dgm:prSet presAssocID="{273240F4-5B3A-43C9-9715-BD1F6BF2F4BB}" presName="sibTrans" presStyleCnt="0"/>
      <dgm:spPr/>
    </dgm:pt>
    <dgm:pt modelId="{8166F0F4-FE88-4A36-9A65-AE6843B16F3E}" type="pres">
      <dgm:prSet presAssocID="{00CA908E-685F-42F6-86EA-D4B34A097B17}" presName="textNode" presStyleLbl="node1" presStyleIdx="2" presStyleCnt="3">
        <dgm:presLayoutVars>
          <dgm:bulletEnabled val="1"/>
        </dgm:presLayoutVars>
      </dgm:prSet>
      <dgm:spPr/>
      <dgm:t>
        <a:bodyPr/>
        <a:lstStyle/>
        <a:p>
          <a:endParaRPr lang="en-US"/>
        </a:p>
      </dgm:t>
    </dgm:pt>
  </dgm:ptLst>
  <dgm:cxnLst>
    <dgm:cxn modelId="{98FA24B0-16CE-4989-9DDF-EAFB11A68E82}" type="presOf" srcId="{F01257D1-B9D7-4A63-9694-4012C87F6699}" destId="{B51C40C4-B9B7-4328-BBFC-8879A596655E}" srcOrd="0" destOrd="0" presId="urn:microsoft.com/office/officeart/2005/8/layout/hProcess9"/>
    <dgm:cxn modelId="{2E46D1D1-1731-44CA-A2CD-3291EA2221ED}" srcId="{F01257D1-B9D7-4A63-9694-4012C87F6699}" destId="{00CA908E-685F-42F6-86EA-D4B34A097B17}" srcOrd="2" destOrd="0" parTransId="{C3B1EF27-0861-459F-A40D-ABC044F01156}" sibTransId="{5143A30B-08D4-4DA4-AB52-F7E71614464E}"/>
    <dgm:cxn modelId="{67980471-A760-4AF1-8EF2-CB8007EE656D}" type="presOf" srcId="{84AAC97F-8727-4023-A7A9-12ECEC4E4F80}" destId="{B5CC17FA-E74C-4720-98FA-58123D95E6DA}" srcOrd="0" destOrd="0" presId="urn:microsoft.com/office/officeart/2005/8/layout/hProcess9"/>
    <dgm:cxn modelId="{BBB5196C-9BCE-40E3-9892-04F28B88D984}" type="presOf" srcId="{6C6AA16F-80D6-47AF-AD2E-BEAAC39D7283}" destId="{03FBCC5D-4334-42F5-B84C-6BC4F2F65183}" srcOrd="0" destOrd="0" presId="urn:microsoft.com/office/officeart/2005/8/layout/hProcess9"/>
    <dgm:cxn modelId="{0392B4FC-1B82-442C-8473-7807085F9B98}" srcId="{F01257D1-B9D7-4A63-9694-4012C87F6699}" destId="{6C6AA16F-80D6-47AF-AD2E-BEAAC39D7283}" srcOrd="0" destOrd="0" parTransId="{E23D9B24-02B5-4102-91E9-5E035AFF826A}" sibTransId="{4D426DD5-753E-4096-9E30-522BAE2E1B68}"/>
    <dgm:cxn modelId="{E68B7C12-2541-4376-890F-040876CAE3FE}" srcId="{F01257D1-B9D7-4A63-9694-4012C87F6699}" destId="{84AAC97F-8727-4023-A7A9-12ECEC4E4F80}" srcOrd="1" destOrd="0" parTransId="{3F115CE6-CD58-4E96-A9C4-CD4AAC78E452}" sibTransId="{273240F4-5B3A-43C9-9715-BD1F6BF2F4BB}"/>
    <dgm:cxn modelId="{55932984-819F-4868-8325-8CF0C823B239}" type="presOf" srcId="{00CA908E-685F-42F6-86EA-D4B34A097B17}" destId="{8166F0F4-FE88-4A36-9A65-AE6843B16F3E}" srcOrd="0" destOrd="0" presId="urn:microsoft.com/office/officeart/2005/8/layout/hProcess9"/>
    <dgm:cxn modelId="{3E192524-82D4-4F07-8719-C12F18B50295}" type="presParOf" srcId="{B51C40C4-B9B7-4328-BBFC-8879A596655E}" destId="{97C4DFD9-F62B-4B12-A7D6-DED69718DA7E}" srcOrd="0" destOrd="0" presId="urn:microsoft.com/office/officeart/2005/8/layout/hProcess9"/>
    <dgm:cxn modelId="{696883FE-5B89-41B5-86A7-8205AD1C903D}" type="presParOf" srcId="{B51C40C4-B9B7-4328-BBFC-8879A596655E}" destId="{62BBA874-BF8D-41CF-9178-B0DF42B2121B}" srcOrd="1" destOrd="0" presId="urn:microsoft.com/office/officeart/2005/8/layout/hProcess9"/>
    <dgm:cxn modelId="{DBF9EC05-9663-41A3-8E93-0CFFD87972BF}" type="presParOf" srcId="{62BBA874-BF8D-41CF-9178-B0DF42B2121B}" destId="{03FBCC5D-4334-42F5-B84C-6BC4F2F65183}" srcOrd="0" destOrd="0" presId="urn:microsoft.com/office/officeart/2005/8/layout/hProcess9"/>
    <dgm:cxn modelId="{5D0540CD-0770-496A-AB17-F2979CCF9AD6}" type="presParOf" srcId="{62BBA874-BF8D-41CF-9178-B0DF42B2121B}" destId="{75C19848-C4F5-49F5-80A5-FDDE58904FD3}" srcOrd="1" destOrd="0" presId="urn:microsoft.com/office/officeart/2005/8/layout/hProcess9"/>
    <dgm:cxn modelId="{242859A7-9971-4697-8CE3-672B2FEC4E29}" type="presParOf" srcId="{62BBA874-BF8D-41CF-9178-B0DF42B2121B}" destId="{B5CC17FA-E74C-4720-98FA-58123D95E6DA}" srcOrd="2" destOrd="0" presId="urn:microsoft.com/office/officeart/2005/8/layout/hProcess9"/>
    <dgm:cxn modelId="{7FAF7B3D-F7AA-4CFE-90BA-F22C6DB28DCF}" type="presParOf" srcId="{62BBA874-BF8D-41CF-9178-B0DF42B2121B}" destId="{F8448FF7-A05A-4D91-8F11-82F1E300B520}" srcOrd="3" destOrd="0" presId="urn:microsoft.com/office/officeart/2005/8/layout/hProcess9"/>
    <dgm:cxn modelId="{7392BAEE-F169-4A19-ADB5-5790628F39B3}" type="presParOf" srcId="{62BBA874-BF8D-41CF-9178-B0DF42B2121B}" destId="{8166F0F4-FE88-4A36-9A65-AE6843B16F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66D5D56-ECED-4660-8C6A-394A36AC6A63}" type="doc">
      <dgm:prSet loTypeId="urn:microsoft.com/office/officeart/2005/8/layout/process4" loCatId="process" qsTypeId="urn:microsoft.com/office/officeart/2005/8/quickstyle/3d2" qsCatId="3D" csTypeId="urn:microsoft.com/office/officeart/2005/8/colors/colorful1#8" csCatId="colorful" phldr="1"/>
      <dgm:spPr/>
      <dgm:t>
        <a:bodyPr/>
        <a:lstStyle/>
        <a:p>
          <a:endParaRPr lang="en-US"/>
        </a:p>
      </dgm:t>
    </dgm:pt>
    <dgm:pt modelId="{467AC8AB-0B84-42E9-937B-478B66525DE6}">
      <dgm:prSet custT="1"/>
      <dgm:spPr>
        <a:gradFill rotWithShape="0">
          <a:gsLst>
            <a:gs pos="0">
              <a:schemeClr val="accent5">
                <a:lumMod val="40000"/>
                <a:lumOff val="60000"/>
              </a:schemeClr>
            </a:gs>
            <a:gs pos="80000">
              <a:schemeClr val="accent5">
                <a:lumMod val="40000"/>
                <a:lumOff val="60000"/>
              </a:schemeClr>
            </a:gs>
            <a:gs pos="100000">
              <a:schemeClr val="accent5">
                <a:hueOff val="0"/>
                <a:satOff val="0"/>
                <a:lumOff val="0"/>
                <a:alphaOff val="0"/>
                <a:shade val="94000"/>
                <a:satMod val="135000"/>
              </a:schemeClr>
            </a:gs>
          </a:gsLst>
        </a:gradFill>
      </dgm:spPr>
      <dgm:t>
        <a:bodyPr/>
        <a:lstStyle/>
        <a:p>
          <a:pPr rtl="0"/>
          <a:r>
            <a:rPr lang="en-US" sz="2800" dirty="0" smtClean="0">
              <a:solidFill>
                <a:schemeClr val="tx1"/>
              </a:solidFill>
            </a:rPr>
            <a:t>Enter AR/WS Inpatient Site Name: </a:t>
          </a:r>
          <a:r>
            <a:rPr lang="en-US" sz="2800" b="1" dirty="0" smtClean="0">
              <a:solidFill>
                <a:schemeClr val="tx1"/>
              </a:solidFill>
            </a:rPr>
            <a:t>INPATIENT  </a:t>
          </a:r>
          <a:endParaRPr lang="en-US" sz="2800" dirty="0">
            <a:solidFill>
              <a:schemeClr val="tx1"/>
            </a:solidFill>
          </a:endParaRPr>
        </a:p>
      </dgm:t>
    </dgm:pt>
    <dgm:pt modelId="{3511D9D2-65C2-4387-91C1-6CABABAE78D7}" type="parTrans" cxnId="{1D91C71C-5597-48D4-A04F-34803FE2AAAB}">
      <dgm:prSet/>
      <dgm:spPr/>
      <dgm:t>
        <a:bodyPr/>
        <a:lstStyle/>
        <a:p>
          <a:endParaRPr lang="en-US"/>
        </a:p>
      </dgm:t>
    </dgm:pt>
    <dgm:pt modelId="{2DF45617-C6F0-4E2F-967D-C8A9160F50E2}" type="sibTrans" cxnId="{1D91C71C-5597-48D4-A04F-34803FE2AAAB}">
      <dgm:prSet/>
      <dgm:spPr/>
      <dgm:t>
        <a:bodyPr/>
        <a:lstStyle/>
        <a:p>
          <a:endParaRPr lang="en-US"/>
        </a:p>
      </dgm:t>
    </dgm:pt>
    <dgm:pt modelId="{8E24A63E-94BA-4BFD-B34B-B00D557A5614}">
      <dgm:prSet custT="1"/>
      <dgm:spPr>
        <a:gradFill rotWithShape="0">
          <a:gsLst>
            <a:gs pos="0">
              <a:srgbClr val="A18CBA"/>
            </a:gs>
            <a:gs pos="80000">
              <a:srgbClr val="9C82BC"/>
            </a:gs>
            <a:gs pos="100000">
              <a:schemeClr val="accent4">
                <a:lumMod val="40000"/>
                <a:lumOff val="60000"/>
              </a:schemeClr>
            </a:gs>
          </a:gsLst>
        </a:gradFill>
      </dgm:spPr>
      <dgm:t>
        <a:bodyPr/>
        <a:lstStyle/>
        <a:p>
          <a:pPr rtl="0"/>
          <a:r>
            <a:rPr lang="en-US" sz="2800" dirty="0" smtClean="0">
              <a:solidFill>
                <a:schemeClr val="tx1"/>
              </a:solidFill>
            </a:rPr>
            <a:t>SELECT DATE/TIME FOR ON-DEMAND REQUEST: </a:t>
          </a:r>
          <a:r>
            <a:rPr lang="en-US" sz="2800" b="1" dirty="0" smtClean="0">
              <a:solidFill>
                <a:schemeClr val="tx1"/>
              </a:solidFill>
            </a:rPr>
            <a:t>061510@  1535</a:t>
          </a:r>
          <a:endParaRPr lang="en-US" sz="2800" b="1" dirty="0">
            <a:solidFill>
              <a:schemeClr val="tx1"/>
            </a:solidFill>
          </a:endParaRPr>
        </a:p>
      </dgm:t>
    </dgm:pt>
    <dgm:pt modelId="{FCC1CE55-51E4-444B-88DB-25C8E3989772}" type="parTrans" cxnId="{A5C1A8D1-5E9E-412F-AC1C-F554BBEB8E3C}">
      <dgm:prSet/>
      <dgm:spPr/>
      <dgm:t>
        <a:bodyPr/>
        <a:lstStyle/>
        <a:p>
          <a:endParaRPr lang="en-US"/>
        </a:p>
      </dgm:t>
    </dgm:pt>
    <dgm:pt modelId="{6755D7F8-CBF8-49A5-869B-E10A699DFC54}" type="sibTrans" cxnId="{A5C1A8D1-5E9E-412F-AC1C-F554BBEB8E3C}">
      <dgm:prSet/>
      <dgm:spPr/>
      <dgm:t>
        <a:bodyPr/>
        <a:lstStyle/>
        <a:p>
          <a:endParaRPr lang="en-US"/>
        </a:p>
      </dgm:t>
    </dgm:pt>
    <dgm:pt modelId="{5161F6E1-DC8C-4BFE-B7E7-86511D4474F8}">
      <dgm:prSet custT="1"/>
      <dgm:spPr>
        <a:gradFill rotWithShape="0">
          <a:gsLst>
            <a:gs pos="0">
              <a:schemeClr val="accent3">
                <a:lumMod val="60000"/>
                <a:lumOff val="40000"/>
              </a:schemeClr>
            </a:gs>
            <a:gs pos="80000">
              <a:schemeClr val="accent3">
                <a:lumMod val="60000"/>
                <a:lumOff val="40000"/>
              </a:schemeClr>
            </a:gs>
            <a:gs pos="100000">
              <a:schemeClr val="accent3">
                <a:hueOff val="0"/>
                <a:satOff val="0"/>
                <a:lumOff val="0"/>
                <a:alphaOff val="0"/>
                <a:shade val="94000"/>
                <a:satMod val="135000"/>
              </a:schemeClr>
            </a:gs>
          </a:gsLst>
        </a:gradFill>
      </dgm:spPr>
      <dgm:t>
        <a:bodyPr/>
        <a:lstStyle/>
        <a:p>
          <a:pPr rtl="0"/>
          <a:r>
            <a:rPr lang="en-US" sz="2800" dirty="0" smtClean="0">
              <a:solidFill>
                <a:schemeClr val="tx1"/>
              </a:solidFill>
            </a:rPr>
            <a:t>Do you wish to delete ALL items on this on-demand request? </a:t>
          </a:r>
          <a:r>
            <a:rPr lang="en-US" sz="2800" b="1" dirty="0" smtClean="0">
              <a:solidFill>
                <a:schemeClr val="tx1"/>
              </a:solidFill>
            </a:rPr>
            <a:t>N//  </a:t>
          </a:r>
          <a:endParaRPr lang="en-US" sz="2800" dirty="0">
            <a:solidFill>
              <a:schemeClr val="tx1"/>
            </a:solidFill>
          </a:endParaRPr>
        </a:p>
      </dgm:t>
    </dgm:pt>
    <dgm:pt modelId="{6985CCB3-2E77-49F7-934F-4123F82D682E}" type="parTrans" cxnId="{20BDAD9D-EAEC-4921-94D3-8C7A70939463}">
      <dgm:prSet/>
      <dgm:spPr/>
      <dgm:t>
        <a:bodyPr/>
        <a:lstStyle/>
        <a:p>
          <a:endParaRPr lang="en-US"/>
        </a:p>
      </dgm:t>
    </dgm:pt>
    <dgm:pt modelId="{6724E9B9-EF99-4CA9-B2AE-BB398564D08B}" type="sibTrans" cxnId="{20BDAD9D-EAEC-4921-94D3-8C7A70939463}">
      <dgm:prSet/>
      <dgm:spPr/>
      <dgm:t>
        <a:bodyPr/>
        <a:lstStyle/>
        <a:p>
          <a:endParaRPr lang="en-US"/>
        </a:p>
      </dgm:t>
    </dgm:pt>
    <dgm:pt modelId="{E2B3456F-1C5D-4813-8BEC-18C911BF93C8}">
      <dgm:prSet/>
      <dgm:spPr>
        <a:gradFill rotWithShape="0">
          <a:gsLst>
            <a:gs pos="0">
              <a:schemeClr val="accent2">
                <a:hueOff val="0"/>
                <a:satOff val="0"/>
                <a:lumOff val="0"/>
                <a:alphaOff val="0"/>
                <a:shade val="51000"/>
                <a:satMod val="130000"/>
              </a:schemeClr>
            </a:gs>
            <a:gs pos="80000">
              <a:srgbClr val="E08A88"/>
            </a:gs>
            <a:gs pos="100000">
              <a:schemeClr val="accent2">
                <a:hueOff val="0"/>
                <a:satOff val="0"/>
                <a:lumOff val="0"/>
                <a:alphaOff val="0"/>
                <a:shade val="94000"/>
                <a:satMod val="135000"/>
              </a:schemeClr>
            </a:gs>
          </a:gsLst>
        </a:gradFill>
      </dgm:spPr>
      <dgm:t>
        <a:bodyPr/>
        <a:lstStyle/>
        <a:p>
          <a:pPr rtl="0"/>
          <a:r>
            <a:rPr lang="en-US" dirty="0" smtClean="0">
              <a:solidFill>
                <a:schemeClr val="tx1"/>
              </a:solidFill>
            </a:rPr>
            <a:t>Select PHARMACY AOU STOCK AREA OF USE (AOU): </a:t>
          </a:r>
          <a:r>
            <a:rPr lang="en-US" b="1" dirty="0" smtClean="0">
              <a:solidFill>
                <a:schemeClr val="tx1"/>
              </a:solidFill>
            </a:rPr>
            <a:t>MICU</a:t>
          </a:r>
          <a:r>
            <a:rPr lang="en-US" dirty="0" smtClean="0">
              <a:solidFill>
                <a:schemeClr val="tx1"/>
              </a:solidFill>
            </a:rPr>
            <a:t>     </a:t>
          </a:r>
          <a:endParaRPr lang="en-US" dirty="0">
            <a:solidFill>
              <a:schemeClr val="tx1"/>
            </a:solidFill>
          </a:endParaRPr>
        </a:p>
      </dgm:t>
    </dgm:pt>
    <dgm:pt modelId="{3C3F6942-1E86-4715-BB19-8C7250C1D075}" type="parTrans" cxnId="{0335FB17-43C3-498B-8486-9320A37B33E8}">
      <dgm:prSet/>
      <dgm:spPr/>
      <dgm:t>
        <a:bodyPr/>
        <a:lstStyle/>
        <a:p>
          <a:endParaRPr lang="en-US"/>
        </a:p>
      </dgm:t>
    </dgm:pt>
    <dgm:pt modelId="{8BF7AAA7-341A-4259-8ABF-B1F531710458}" type="sibTrans" cxnId="{0335FB17-43C3-498B-8486-9320A37B33E8}">
      <dgm:prSet/>
      <dgm:spPr/>
      <dgm:t>
        <a:bodyPr/>
        <a:lstStyle/>
        <a:p>
          <a:endParaRPr lang="en-US"/>
        </a:p>
      </dgm:t>
    </dgm:pt>
    <dgm:pt modelId="{30882237-2180-4532-B12E-57F26BBA4F35}" type="pres">
      <dgm:prSet presAssocID="{566D5D56-ECED-4660-8C6A-394A36AC6A63}" presName="Name0" presStyleCnt="0">
        <dgm:presLayoutVars>
          <dgm:dir/>
          <dgm:animLvl val="lvl"/>
          <dgm:resizeHandles val="exact"/>
        </dgm:presLayoutVars>
      </dgm:prSet>
      <dgm:spPr/>
      <dgm:t>
        <a:bodyPr/>
        <a:lstStyle/>
        <a:p>
          <a:endParaRPr lang="en-US"/>
        </a:p>
      </dgm:t>
    </dgm:pt>
    <dgm:pt modelId="{8C9F21E5-39E4-4417-8305-73CA5E9CD81C}" type="pres">
      <dgm:prSet presAssocID="{E2B3456F-1C5D-4813-8BEC-18C911BF93C8}" presName="boxAndChildren" presStyleCnt="0"/>
      <dgm:spPr/>
      <dgm:t>
        <a:bodyPr/>
        <a:lstStyle/>
        <a:p>
          <a:endParaRPr lang="en-US"/>
        </a:p>
      </dgm:t>
    </dgm:pt>
    <dgm:pt modelId="{92E64D36-C4B8-49A1-9919-D39E2C34BF31}" type="pres">
      <dgm:prSet presAssocID="{E2B3456F-1C5D-4813-8BEC-18C911BF93C8}" presName="parentTextBox" presStyleLbl="node1" presStyleIdx="0" presStyleCnt="4"/>
      <dgm:spPr/>
      <dgm:t>
        <a:bodyPr/>
        <a:lstStyle/>
        <a:p>
          <a:endParaRPr lang="en-US"/>
        </a:p>
      </dgm:t>
    </dgm:pt>
    <dgm:pt modelId="{BD147BE9-FBFE-4154-837A-757B0877D3B9}" type="pres">
      <dgm:prSet presAssocID="{6724E9B9-EF99-4CA9-B2AE-BB398564D08B}" presName="sp" presStyleCnt="0"/>
      <dgm:spPr/>
      <dgm:t>
        <a:bodyPr/>
        <a:lstStyle/>
        <a:p>
          <a:endParaRPr lang="en-US"/>
        </a:p>
      </dgm:t>
    </dgm:pt>
    <dgm:pt modelId="{191D1F1B-D1A3-4FB9-BE31-DF83A097FF23}" type="pres">
      <dgm:prSet presAssocID="{5161F6E1-DC8C-4BFE-B7E7-86511D4474F8}" presName="arrowAndChildren" presStyleCnt="0"/>
      <dgm:spPr/>
      <dgm:t>
        <a:bodyPr/>
        <a:lstStyle/>
        <a:p>
          <a:endParaRPr lang="en-US"/>
        </a:p>
      </dgm:t>
    </dgm:pt>
    <dgm:pt modelId="{0718A063-F1C5-422E-B4E6-0A48B10E524F}" type="pres">
      <dgm:prSet presAssocID="{5161F6E1-DC8C-4BFE-B7E7-86511D4474F8}" presName="parentTextArrow" presStyleLbl="node1" presStyleIdx="1" presStyleCnt="4"/>
      <dgm:spPr/>
      <dgm:t>
        <a:bodyPr/>
        <a:lstStyle/>
        <a:p>
          <a:endParaRPr lang="en-US"/>
        </a:p>
      </dgm:t>
    </dgm:pt>
    <dgm:pt modelId="{5C90FB29-D82E-4F85-96AB-16A906C56D22}" type="pres">
      <dgm:prSet presAssocID="{6755D7F8-CBF8-49A5-869B-E10A699DFC54}" presName="sp" presStyleCnt="0"/>
      <dgm:spPr/>
      <dgm:t>
        <a:bodyPr/>
        <a:lstStyle/>
        <a:p>
          <a:endParaRPr lang="en-US"/>
        </a:p>
      </dgm:t>
    </dgm:pt>
    <dgm:pt modelId="{7806E3E9-1D22-4CB7-9E65-862B7A523D3E}" type="pres">
      <dgm:prSet presAssocID="{8E24A63E-94BA-4BFD-B34B-B00D557A5614}" presName="arrowAndChildren" presStyleCnt="0"/>
      <dgm:spPr/>
      <dgm:t>
        <a:bodyPr/>
        <a:lstStyle/>
        <a:p>
          <a:endParaRPr lang="en-US"/>
        </a:p>
      </dgm:t>
    </dgm:pt>
    <dgm:pt modelId="{89E869EE-9252-44D5-82D1-B324CD980FA0}" type="pres">
      <dgm:prSet presAssocID="{8E24A63E-94BA-4BFD-B34B-B00D557A5614}" presName="parentTextArrow" presStyleLbl="node1" presStyleIdx="2" presStyleCnt="4"/>
      <dgm:spPr/>
      <dgm:t>
        <a:bodyPr/>
        <a:lstStyle/>
        <a:p>
          <a:endParaRPr lang="en-US"/>
        </a:p>
      </dgm:t>
    </dgm:pt>
    <dgm:pt modelId="{271648C7-7D45-4FB8-A956-1BF2610FB309}" type="pres">
      <dgm:prSet presAssocID="{2DF45617-C6F0-4E2F-967D-C8A9160F50E2}" presName="sp" presStyleCnt="0"/>
      <dgm:spPr/>
      <dgm:t>
        <a:bodyPr/>
        <a:lstStyle/>
        <a:p>
          <a:endParaRPr lang="en-US"/>
        </a:p>
      </dgm:t>
    </dgm:pt>
    <dgm:pt modelId="{441B657A-8D6A-4067-A19F-0AC24327954D}" type="pres">
      <dgm:prSet presAssocID="{467AC8AB-0B84-42E9-937B-478B66525DE6}" presName="arrowAndChildren" presStyleCnt="0"/>
      <dgm:spPr/>
      <dgm:t>
        <a:bodyPr/>
        <a:lstStyle/>
        <a:p>
          <a:endParaRPr lang="en-US"/>
        </a:p>
      </dgm:t>
    </dgm:pt>
    <dgm:pt modelId="{36210A19-0758-43BB-B3F4-2FF2D7C79B06}" type="pres">
      <dgm:prSet presAssocID="{467AC8AB-0B84-42E9-937B-478B66525DE6}" presName="parentTextArrow" presStyleLbl="node1" presStyleIdx="3" presStyleCnt="4"/>
      <dgm:spPr/>
      <dgm:t>
        <a:bodyPr/>
        <a:lstStyle/>
        <a:p>
          <a:endParaRPr lang="en-US"/>
        </a:p>
      </dgm:t>
    </dgm:pt>
  </dgm:ptLst>
  <dgm:cxnLst>
    <dgm:cxn modelId="{036B8792-1556-400A-97C5-DF791A4583AE}" type="presOf" srcId="{566D5D56-ECED-4660-8C6A-394A36AC6A63}" destId="{30882237-2180-4532-B12E-57F26BBA4F35}" srcOrd="0" destOrd="0" presId="urn:microsoft.com/office/officeart/2005/8/layout/process4"/>
    <dgm:cxn modelId="{0335FB17-43C3-498B-8486-9320A37B33E8}" srcId="{566D5D56-ECED-4660-8C6A-394A36AC6A63}" destId="{E2B3456F-1C5D-4813-8BEC-18C911BF93C8}" srcOrd="3" destOrd="0" parTransId="{3C3F6942-1E86-4715-BB19-8C7250C1D075}" sibTransId="{8BF7AAA7-341A-4259-8ABF-B1F531710458}"/>
    <dgm:cxn modelId="{A5C1A8D1-5E9E-412F-AC1C-F554BBEB8E3C}" srcId="{566D5D56-ECED-4660-8C6A-394A36AC6A63}" destId="{8E24A63E-94BA-4BFD-B34B-B00D557A5614}" srcOrd="1" destOrd="0" parTransId="{FCC1CE55-51E4-444B-88DB-25C8E3989772}" sibTransId="{6755D7F8-CBF8-49A5-869B-E10A699DFC54}"/>
    <dgm:cxn modelId="{20BDAD9D-EAEC-4921-94D3-8C7A70939463}" srcId="{566D5D56-ECED-4660-8C6A-394A36AC6A63}" destId="{5161F6E1-DC8C-4BFE-B7E7-86511D4474F8}" srcOrd="2" destOrd="0" parTransId="{6985CCB3-2E77-49F7-934F-4123F82D682E}" sibTransId="{6724E9B9-EF99-4CA9-B2AE-BB398564D08B}"/>
    <dgm:cxn modelId="{1D91C71C-5597-48D4-A04F-34803FE2AAAB}" srcId="{566D5D56-ECED-4660-8C6A-394A36AC6A63}" destId="{467AC8AB-0B84-42E9-937B-478B66525DE6}" srcOrd="0" destOrd="0" parTransId="{3511D9D2-65C2-4387-91C1-6CABABAE78D7}" sibTransId="{2DF45617-C6F0-4E2F-967D-C8A9160F50E2}"/>
    <dgm:cxn modelId="{A102183E-83C2-481D-BEE5-104CF863FD54}" type="presOf" srcId="{5161F6E1-DC8C-4BFE-B7E7-86511D4474F8}" destId="{0718A063-F1C5-422E-B4E6-0A48B10E524F}" srcOrd="0" destOrd="0" presId="urn:microsoft.com/office/officeart/2005/8/layout/process4"/>
    <dgm:cxn modelId="{31457D94-3861-421F-AEDD-1A5CF35540C1}" type="presOf" srcId="{E2B3456F-1C5D-4813-8BEC-18C911BF93C8}" destId="{92E64D36-C4B8-49A1-9919-D39E2C34BF31}" srcOrd="0" destOrd="0" presId="urn:microsoft.com/office/officeart/2005/8/layout/process4"/>
    <dgm:cxn modelId="{628382FF-FFA8-4FAE-A175-27297BBA29FD}" type="presOf" srcId="{467AC8AB-0B84-42E9-937B-478B66525DE6}" destId="{36210A19-0758-43BB-B3F4-2FF2D7C79B06}" srcOrd="0" destOrd="0" presId="urn:microsoft.com/office/officeart/2005/8/layout/process4"/>
    <dgm:cxn modelId="{52B56412-E1F7-4F1C-B193-86E1A8F779DD}" type="presOf" srcId="{8E24A63E-94BA-4BFD-B34B-B00D557A5614}" destId="{89E869EE-9252-44D5-82D1-B324CD980FA0}" srcOrd="0" destOrd="0" presId="urn:microsoft.com/office/officeart/2005/8/layout/process4"/>
    <dgm:cxn modelId="{8A0A7BCA-BA7A-43C0-83A3-C6FBFCB11460}" type="presParOf" srcId="{30882237-2180-4532-B12E-57F26BBA4F35}" destId="{8C9F21E5-39E4-4417-8305-73CA5E9CD81C}" srcOrd="0" destOrd="0" presId="urn:microsoft.com/office/officeart/2005/8/layout/process4"/>
    <dgm:cxn modelId="{4DBDA805-B531-41A9-8B46-54175DEBE1CE}" type="presParOf" srcId="{8C9F21E5-39E4-4417-8305-73CA5E9CD81C}" destId="{92E64D36-C4B8-49A1-9919-D39E2C34BF31}" srcOrd="0" destOrd="0" presId="urn:microsoft.com/office/officeart/2005/8/layout/process4"/>
    <dgm:cxn modelId="{C91C6FED-96FE-424D-A731-B27A01A42EE1}" type="presParOf" srcId="{30882237-2180-4532-B12E-57F26BBA4F35}" destId="{BD147BE9-FBFE-4154-837A-757B0877D3B9}" srcOrd="1" destOrd="0" presId="urn:microsoft.com/office/officeart/2005/8/layout/process4"/>
    <dgm:cxn modelId="{D3BBF5EC-2EB5-4B0C-A1DB-F73999F74C43}" type="presParOf" srcId="{30882237-2180-4532-B12E-57F26BBA4F35}" destId="{191D1F1B-D1A3-4FB9-BE31-DF83A097FF23}" srcOrd="2" destOrd="0" presId="urn:microsoft.com/office/officeart/2005/8/layout/process4"/>
    <dgm:cxn modelId="{EDC2CB5A-3BA9-4FDF-9A5E-12C3C3036CEB}" type="presParOf" srcId="{191D1F1B-D1A3-4FB9-BE31-DF83A097FF23}" destId="{0718A063-F1C5-422E-B4E6-0A48B10E524F}" srcOrd="0" destOrd="0" presId="urn:microsoft.com/office/officeart/2005/8/layout/process4"/>
    <dgm:cxn modelId="{E70324E9-FD7B-468E-BE74-57461F44112D}" type="presParOf" srcId="{30882237-2180-4532-B12E-57F26BBA4F35}" destId="{5C90FB29-D82E-4F85-96AB-16A906C56D22}" srcOrd="3" destOrd="0" presId="urn:microsoft.com/office/officeart/2005/8/layout/process4"/>
    <dgm:cxn modelId="{33B8DF8F-5384-40BD-B7AE-F1EC2D111943}" type="presParOf" srcId="{30882237-2180-4532-B12E-57F26BBA4F35}" destId="{7806E3E9-1D22-4CB7-9E65-862B7A523D3E}" srcOrd="4" destOrd="0" presId="urn:microsoft.com/office/officeart/2005/8/layout/process4"/>
    <dgm:cxn modelId="{DE3B5724-DA99-4EF9-A910-3F6AD3636835}" type="presParOf" srcId="{7806E3E9-1D22-4CB7-9E65-862B7A523D3E}" destId="{89E869EE-9252-44D5-82D1-B324CD980FA0}" srcOrd="0" destOrd="0" presId="urn:microsoft.com/office/officeart/2005/8/layout/process4"/>
    <dgm:cxn modelId="{55496BB0-AE6A-4CF3-A15F-829D56598460}" type="presParOf" srcId="{30882237-2180-4532-B12E-57F26BBA4F35}" destId="{271648C7-7D45-4FB8-A956-1BF2610FB309}" srcOrd="5" destOrd="0" presId="urn:microsoft.com/office/officeart/2005/8/layout/process4"/>
    <dgm:cxn modelId="{D1B8160B-8EB8-4457-9239-745216AC0D92}" type="presParOf" srcId="{30882237-2180-4532-B12E-57F26BBA4F35}" destId="{441B657A-8D6A-4067-A19F-0AC24327954D}" srcOrd="6" destOrd="0" presId="urn:microsoft.com/office/officeart/2005/8/layout/process4"/>
    <dgm:cxn modelId="{3A4D77AA-333D-4FD9-9372-437AAA14E508}" type="presParOf" srcId="{441B657A-8D6A-4067-A19F-0AC24327954D}" destId="{36210A19-0758-43BB-B3F4-2FF2D7C79B06}"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B9C537-F451-4056-8CB9-A54969222C8A}" type="doc">
      <dgm:prSet loTypeId="urn:microsoft.com/office/officeart/2005/8/layout/process4" loCatId="process" qsTypeId="urn:microsoft.com/office/officeart/2005/8/quickstyle/3d2" qsCatId="3D" csTypeId="urn:microsoft.com/office/officeart/2005/8/colors/colorful1#9" csCatId="colorful" phldr="1"/>
      <dgm:spPr/>
      <dgm:t>
        <a:bodyPr/>
        <a:lstStyle/>
        <a:p>
          <a:endParaRPr lang="en-US"/>
        </a:p>
      </dgm:t>
    </dgm:pt>
    <dgm:pt modelId="{1F7F160B-4620-4FC3-8D0F-1304092C8214}">
      <dgm:prSet custT="1"/>
      <dgm:spPr>
        <a:gradFill rotWithShape="0">
          <a:gsLst>
            <a:gs pos="0">
              <a:schemeClr val="accent6">
                <a:lumMod val="60000"/>
                <a:lumOff val="40000"/>
              </a:schemeClr>
            </a:gs>
            <a:gs pos="80000">
              <a:schemeClr val="accent6">
                <a:lumMod val="40000"/>
                <a:lumOff val="60000"/>
              </a:schemeClr>
            </a:gs>
            <a:gs pos="100000">
              <a:schemeClr val="accent6">
                <a:hueOff val="0"/>
                <a:satOff val="0"/>
                <a:lumOff val="0"/>
                <a:alphaOff val="0"/>
                <a:shade val="94000"/>
                <a:satMod val="135000"/>
              </a:schemeClr>
            </a:gs>
          </a:gsLst>
        </a:gradFill>
      </dgm:spPr>
      <dgm:t>
        <a:bodyPr/>
        <a:lstStyle/>
        <a:p>
          <a:pPr algn="ctr" rtl="0"/>
          <a:r>
            <a:rPr lang="en-US" sz="2800" dirty="0" smtClean="0">
              <a:solidFill>
                <a:schemeClr val="tx1"/>
              </a:solidFill>
            </a:rPr>
            <a:t>Select ITEM: ?</a:t>
          </a:r>
          <a:endParaRPr lang="en-US" sz="2800" dirty="0">
            <a:solidFill>
              <a:schemeClr val="tx1"/>
            </a:solidFill>
          </a:endParaRPr>
        </a:p>
      </dgm:t>
    </dgm:pt>
    <dgm:pt modelId="{C5C9EFFB-DCBC-4FA9-A965-C6E747ADD3A6}" type="parTrans" cxnId="{D9D2F874-F9B7-46D3-87E7-CBA1F6046873}">
      <dgm:prSet/>
      <dgm:spPr/>
      <dgm:t>
        <a:bodyPr/>
        <a:lstStyle/>
        <a:p>
          <a:endParaRPr lang="en-US"/>
        </a:p>
      </dgm:t>
    </dgm:pt>
    <dgm:pt modelId="{C7B33E9C-1D61-4C1B-BE03-418D4E8126D4}" type="sibTrans" cxnId="{D9D2F874-F9B7-46D3-87E7-CBA1F6046873}">
      <dgm:prSet/>
      <dgm:spPr/>
      <dgm:t>
        <a:bodyPr/>
        <a:lstStyle/>
        <a:p>
          <a:endParaRPr lang="en-US"/>
        </a:p>
      </dgm:t>
    </dgm:pt>
    <dgm:pt modelId="{192992F9-60AC-40E1-9284-A1EFCC50E9B9}">
      <dgm:prSet custT="1"/>
      <dgm:spPr>
        <a:gradFill rotWithShape="0">
          <a:gsLst>
            <a:gs pos="0">
              <a:schemeClr val="accent5">
                <a:lumMod val="60000"/>
                <a:lumOff val="40000"/>
              </a:schemeClr>
            </a:gs>
            <a:gs pos="80000">
              <a:schemeClr val="accent5">
                <a:lumMod val="40000"/>
                <a:lumOff val="60000"/>
              </a:schemeClr>
            </a:gs>
            <a:gs pos="100000">
              <a:schemeClr val="accent5">
                <a:hueOff val="0"/>
                <a:satOff val="0"/>
                <a:lumOff val="0"/>
                <a:alphaOff val="0"/>
                <a:shade val="94000"/>
                <a:satMod val="135000"/>
              </a:schemeClr>
            </a:gs>
          </a:gsLst>
        </a:gradFill>
      </dgm:spPr>
      <dgm:t>
        <a:bodyPr/>
        <a:lstStyle/>
        <a:p>
          <a:pPr algn="ctr" rtl="0"/>
          <a:r>
            <a:rPr lang="en-US" sz="2800" dirty="0" smtClean="0">
              <a:solidFill>
                <a:schemeClr val="tx1"/>
              </a:solidFill>
            </a:rPr>
            <a:t>Do you want the entire ITEM List? Y  (Yes)</a:t>
          </a:r>
          <a:endParaRPr lang="en-US" sz="2800" dirty="0">
            <a:solidFill>
              <a:schemeClr val="tx1"/>
            </a:solidFill>
          </a:endParaRPr>
        </a:p>
      </dgm:t>
    </dgm:pt>
    <dgm:pt modelId="{C342D0A5-692B-4570-AE05-FECF9BA5C211}" type="parTrans" cxnId="{25F0DCB8-8B61-4E08-8D66-D0F7FFA0A6FA}">
      <dgm:prSet/>
      <dgm:spPr/>
      <dgm:t>
        <a:bodyPr/>
        <a:lstStyle/>
        <a:p>
          <a:endParaRPr lang="en-US"/>
        </a:p>
      </dgm:t>
    </dgm:pt>
    <dgm:pt modelId="{567BAEB8-C7DF-48FB-886A-E379311FF10B}" type="sibTrans" cxnId="{25F0DCB8-8B61-4E08-8D66-D0F7FFA0A6FA}">
      <dgm:prSet/>
      <dgm:spPr/>
      <dgm:t>
        <a:bodyPr/>
        <a:lstStyle/>
        <a:p>
          <a:endParaRPr lang="en-US"/>
        </a:p>
      </dgm:t>
    </dgm:pt>
    <dgm:pt modelId="{F741F69C-2EFF-4B0F-9D36-EDDBC70594B8}">
      <dgm:prSet custT="1"/>
      <dgm:spPr>
        <a:gradFill rotWithShape="0">
          <a:gsLst>
            <a:gs pos="0">
              <a:srgbClr val="9C82BC"/>
            </a:gs>
            <a:gs pos="80000">
              <a:srgbClr val="A18CBA"/>
            </a:gs>
            <a:gs pos="100000">
              <a:schemeClr val="accent4">
                <a:hueOff val="0"/>
                <a:satOff val="0"/>
                <a:lumOff val="0"/>
                <a:alphaOff val="0"/>
                <a:shade val="94000"/>
                <a:satMod val="135000"/>
              </a:schemeClr>
            </a:gs>
          </a:gsLst>
        </a:gradFill>
      </dgm:spPr>
      <dgm:t>
        <a:bodyPr/>
        <a:lstStyle/>
        <a:p>
          <a:pPr algn="ctr" rtl="0"/>
          <a:r>
            <a:rPr lang="en-US" sz="2800" dirty="0" smtClean="0">
              <a:solidFill>
                <a:schemeClr val="tx1"/>
              </a:solidFill>
            </a:rPr>
            <a:t>Choose from: ACETAMINOPHEN 325MG TAB U.D                      FONDAPARINUX SODIUM PF 2.5MG/0.5ML SYR        </a:t>
          </a:r>
          <a:endParaRPr lang="en-US" sz="2800" dirty="0">
            <a:solidFill>
              <a:schemeClr val="tx1"/>
            </a:solidFill>
          </a:endParaRPr>
        </a:p>
      </dgm:t>
    </dgm:pt>
    <dgm:pt modelId="{892CE351-CCD9-448E-A0D2-DB97E763E4DB}" type="parTrans" cxnId="{F4C98815-6752-4580-B45D-CCE655C571B2}">
      <dgm:prSet/>
      <dgm:spPr/>
      <dgm:t>
        <a:bodyPr/>
        <a:lstStyle/>
        <a:p>
          <a:endParaRPr lang="en-US"/>
        </a:p>
      </dgm:t>
    </dgm:pt>
    <dgm:pt modelId="{646E9894-A236-4B6C-99C5-13E632E0CD70}" type="sibTrans" cxnId="{F4C98815-6752-4580-B45D-CCE655C571B2}">
      <dgm:prSet/>
      <dgm:spPr/>
      <dgm:t>
        <a:bodyPr/>
        <a:lstStyle/>
        <a:p>
          <a:endParaRPr lang="en-US"/>
        </a:p>
      </dgm:t>
    </dgm:pt>
    <dgm:pt modelId="{EE0A1465-3AF8-48C6-AF23-59A76AE4BCCD}">
      <dgm:prSet custT="1"/>
      <dgm:spPr>
        <a:gradFill rotWithShape="0">
          <a:gsLst>
            <a:gs pos="0">
              <a:srgbClr val="AECF6B"/>
            </a:gs>
            <a:gs pos="80000">
              <a:schemeClr val="accent3">
                <a:lumMod val="60000"/>
                <a:lumOff val="40000"/>
              </a:schemeClr>
            </a:gs>
            <a:gs pos="100000">
              <a:schemeClr val="accent3">
                <a:hueOff val="0"/>
                <a:satOff val="0"/>
                <a:lumOff val="0"/>
                <a:alphaOff val="0"/>
                <a:shade val="94000"/>
                <a:satMod val="135000"/>
              </a:schemeClr>
            </a:gs>
          </a:gsLst>
        </a:gradFill>
      </dgm:spPr>
      <dgm:t>
        <a:bodyPr/>
        <a:lstStyle/>
        <a:p>
          <a:pPr algn="ctr" rtl="0"/>
          <a:r>
            <a:rPr lang="en-US" sz="2800" dirty="0" smtClean="0">
              <a:solidFill>
                <a:schemeClr val="tx1"/>
              </a:solidFill>
            </a:rPr>
            <a:t>Select ITEM: ACETAMINOPHEN 325MG TAB U.D.      </a:t>
          </a:r>
          <a:endParaRPr lang="en-US" sz="2800" dirty="0">
            <a:solidFill>
              <a:schemeClr val="tx1"/>
            </a:solidFill>
          </a:endParaRPr>
        </a:p>
      </dgm:t>
    </dgm:pt>
    <dgm:pt modelId="{4A3E2481-DE04-4639-9638-D7F6C991FF9E}" type="parTrans" cxnId="{C0F88B34-E862-4B8D-9E67-67239AA1B5D0}">
      <dgm:prSet/>
      <dgm:spPr/>
      <dgm:t>
        <a:bodyPr/>
        <a:lstStyle/>
        <a:p>
          <a:endParaRPr lang="en-US"/>
        </a:p>
      </dgm:t>
    </dgm:pt>
    <dgm:pt modelId="{456E5BB0-2E73-4370-8D42-3573B9A6C12B}" type="sibTrans" cxnId="{C0F88B34-E862-4B8D-9E67-67239AA1B5D0}">
      <dgm:prSet/>
      <dgm:spPr/>
      <dgm:t>
        <a:bodyPr/>
        <a:lstStyle/>
        <a:p>
          <a:endParaRPr lang="en-US"/>
        </a:p>
      </dgm:t>
    </dgm:pt>
    <dgm:pt modelId="{905A7EC3-6B4F-4ED3-A19C-6EC953A02BCB}">
      <dgm:prSet custT="1"/>
      <dgm:spPr>
        <a:gradFill rotWithShape="0">
          <a:gsLst>
            <a:gs pos="0">
              <a:srgbClr val="E08A88"/>
            </a:gs>
            <a:gs pos="80000">
              <a:schemeClr val="accent2">
                <a:hueOff val="0"/>
                <a:satOff val="0"/>
                <a:lumOff val="0"/>
                <a:alphaOff val="0"/>
                <a:shade val="93000"/>
                <a:satMod val="130000"/>
              </a:schemeClr>
            </a:gs>
            <a:gs pos="100000">
              <a:srgbClr val="D65B58"/>
            </a:gs>
          </a:gsLst>
        </a:gradFill>
      </dgm:spPr>
      <dgm:t>
        <a:bodyPr/>
        <a:lstStyle/>
        <a:p>
          <a:pPr algn="ctr" rtl="0"/>
          <a:r>
            <a:rPr lang="en-US" sz="2800" dirty="0" smtClean="0">
              <a:solidFill>
                <a:schemeClr val="tx1"/>
              </a:solidFill>
            </a:rPr>
            <a:t>MICU ACETAMINOPHEN 325MG TAB U.D. On-demand request deleted</a:t>
          </a:r>
          <a:endParaRPr lang="en-US" sz="2800" dirty="0">
            <a:solidFill>
              <a:schemeClr val="tx1"/>
            </a:solidFill>
          </a:endParaRPr>
        </a:p>
      </dgm:t>
    </dgm:pt>
    <dgm:pt modelId="{666B868A-25DC-4DFA-A34A-133E3ACF7E35}" type="parTrans" cxnId="{610FF711-2953-490E-B379-DA9190CA1830}">
      <dgm:prSet/>
      <dgm:spPr/>
      <dgm:t>
        <a:bodyPr/>
        <a:lstStyle/>
        <a:p>
          <a:endParaRPr lang="en-US"/>
        </a:p>
      </dgm:t>
    </dgm:pt>
    <dgm:pt modelId="{E860DBB8-7EF2-4541-90B2-8C74D307EEDE}" type="sibTrans" cxnId="{610FF711-2953-490E-B379-DA9190CA1830}">
      <dgm:prSet/>
      <dgm:spPr/>
      <dgm:t>
        <a:bodyPr/>
        <a:lstStyle/>
        <a:p>
          <a:endParaRPr lang="en-US"/>
        </a:p>
      </dgm:t>
    </dgm:pt>
    <dgm:pt modelId="{B63425B0-C767-4EEB-B9F4-F588F7AEBE2C}" type="pres">
      <dgm:prSet presAssocID="{D0B9C537-F451-4056-8CB9-A54969222C8A}" presName="Name0" presStyleCnt="0">
        <dgm:presLayoutVars>
          <dgm:dir/>
          <dgm:animLvl val="lvl"/>
          <dgm:resizeHandles val="exact"/>
        </dgm:presLayoutVars>
      </dgm:prSet>
      <dgm:spPr/>
      <dgm:t>
        <a:bodyPr/>
        <a:lstStyle/>
        <a:p>
          <a:endParaRPr lang="en-US"/>
        </a:p>
      </dgm:t>
    </dgm:pt>
    <dgm:pt modelId="{5C0EA7E1-A3B4-48B2-83CC-81F0B204BE50}" type="pres">
      <dgm:prSet presAssocID="{905A7EC3-6B4F-4ED3-A19C-6EC953A02BCB}" presName="boxAndChildren" presStyleCnt="0"/>
      <dgm:spPr/>
      <dgm:t>
        <a:bodyPr/>
        <a:lstStyle/>
        <a:p>
          <a:endParaRPr lang="en-US"/>
        </a:p>
      </dgm:t>
    </dgm:pt>
    <dgm:pt modelId="{7608F25A-AF32-4444-8799-6EDA2FFAC2F2}" type="pres">
      <dgm:prSet presAssocID="{905A7EC3-6B4F-4ED3-A19C-6EC953A02BCB}" presName="parentTextBox" presStyleLbl="node1" presStyleIdx="0" presStyleCnt="5"/>
      <dgm:spPr/>
      <dgm:t>
        <a:bodyPr/>
        <a:lstStyle/>
        <a:p>
          <a:endParaRPr lang="en-US"/>
        </a:p>
      </dgm:t>
    </dgm:pt>
    <dgm:pt modelId="{60FCCAF3-9751-4781-A354-1F2ABBA2CA1D}" type="pres">
      <dgm:prSet presAssocID="{456E5BB0-2E73-4370-8D42-3573B9A6C12B}" presName="sp" presStyleCnt="0"/>
      <dgm:spPr/>
      <dgm:t>
        <a:bodyPr/>
        <a:lstStyle/>
        <a:p>
          <a:endParaRPr lang="en-US"/>
        </a:p>
      </dgm:t>
    </dgm:pt>
    <dgm:pt modelId="{98F2B24F-6287-4C67-81B6-837D12F9F233}" type="pres">
      <dgm:prSet presAssocID="{EE0A1465-3AF8-48C6-AF23-59A76AE4BCCD}" presName="arrowAndChildren" presStyleCnt="0"/>
      <dgm:spPr/>
      <dgm:t>
        <a:bodyPr/>
        <a:lstStyle/>
        <a:p>
          <a:endParaRPr lang="en-US"/>
        </a:p>
      </dgm:t>
    </dgm:pt>
    <dgm:pt modelId="{B99C86E8-B2CF-44A1-A8EC-12D83BEE74C1}" type="pres">
      <dgm:prSet presAssocID="{EE0A1465-3AF8-48C6-AF23-59A76AE4BCCD}" presName="parentTextArrow" presStyleLbl="node1" presStyleIdx="1" presStyleCnt="5"/>
      <dgm:spPr/>
      <dgm:t>
        <a:bodyPr/>
        <a:lstStyle/>
        <a:p>
          <a:endParaRPr lang="en-US"/>
        </a:p>
      </dgm:t>
    </dgm:pt>
    <dgm:pt modelId="{1004FC67-2E81-40F1-BFC7-7D7A89DCAB13}" type="pres">
      <dgm:prSet presAssocID="{646E9894-A236-4B6C-99C5-13E632E0CD70}" presName="sp" presStyleCnt="0"/>
      <dgm:spPr/>
      <dgm:t>
        <a:bodyPr/>
        <a:lstStyle/>
        <a:p>
          <a:endParaRPr lang="en-US"/>
        </a:p>
      </dgm:t>
    </dgm:pt>
    <dgm:pt modelId="{39CB801B-EFB6-48B6-BCDD-961DCB3184BA}" type="pres">
      <dgm:prSet presAssocID="{F741F69C-2EFF-4B0F-9D36-EDDBC70594B8}" presName="arrowAndChildren" presStyleCnt="0"/>
      <dgm:spPr/>
      <dgm:t>
        <a:bodyPr/>
        <a:lstStyle/>
        <a:p>
          <a:endParaRPr lang="en-US"/>
        </a:p>
      </dgm:t>
    </dgm:pt>
    <dgm:pt modelId="{97243334-2470-48FA-9C72-A94B2FCA5716}" type="pres">
      <dgm:prSet presAssocID="{F741F69C-2EFF-4B0F-9D36-EDDBC70594B8}" presName="parentTextArrow" presStyleLbl="node1" presStyleIdx="2" presStyleCnt="5"/>
      <dgm:spPr/>
      <dgm:t>
        <a:bodyPr/>
        <a:lstStyle/>
        <a:p>
          <a:endParaRPr lang="en-US"/>
        </a:p>
      </dgm:t>
    </dgm:pt>
    <dgm:pt modelId="{5DADCBAC-1698-4616-928D-ECB46C8D1F4E}" type="pres">
      <dgm:prSet presAssocID="{567BAEB8-C7DF-48FB-886A-E379311FF10B}" presName="sp" presStyleCnt="0"/>
      <dgm:spPr/>
      <dgm:t>
        <a:bodyPr/>
        <a:lstStyle/>
        <a:p>
          <a:endParaRPr lang="en-US"/>
        </a:p>
      </dgm:t>
    </dgm:pt>
    <dgm:pt modelId="{9303CDD2-9F92-41FD-B8D8-1A417D0B2EE2}" type="pres">
      <dgm:prSet presAssocID="{192992F9-60AC-40E1-9284-A1EFCC50E9B9}" presName="arrowAndChildren" presStyleCnt="0"/>
      <dgm:spPr/>
      <dgm:t>
        <a:bodyPr/>
        <a:lstStyle/>
        <a:p>
          <a:endParaRPr lang="en-US"/>
        </a:p>
      </dgm:t>
    </dgm:pt>
    <dgm:pt modelId="{388FFDCB-B944-4266-BEAF-6A61D4EBB7A7}" type="pres">
      <dgm:prSet presAssocID="{192992F9-60AC-40E1-9284-A1EFCC50E9B9}" presName="parentTextArrow" presStyleLbl="node1" presStyleIdx="3" presStyleCnt="5"/>
      <dgm:spPr/>
      <dgm:t>
        <a:bodyPr/>
        <a:lstStyle/>
        <a:p>
          <a:endParaRPr lang="en-US"/>
        </a:p>
      </dgm:t>
    </dgm:pt>
    <dgm:pt modelId="{7D2660B8-8849-4CD6-8600-5B1225E02402}" type="pres">
      <dgm:prSet presAssocID="{C7B33E9C-1D61-4C1B-BE03-418D4E8126D4}" presName="sp" presStyleCnt="0"/>
      <dgm:spPr/>
      <dgm:t>
        <a:bodyPr/>
        <a:lstStyle/>
        <a:p>
          <a:endParaRPr lang="en-US"/>
        </a:p>
      </dgm:t>
    </dgm:pt>
    <dgm:pt modelId="{C24B4DF9-296C-41ED-9A8F-027CEB9C88FC}" type="pres">
      <dgm:prSet presAssocID="{1F7F160B-4620-4FC3-8D0F-1304092C8214}" presName="arrowAndChildren" presStyleCnt="0"/>
      <dgm:spPr/>
      <dgm:t>
        <a:bodyPr/>
        <a:lstStyle/>
        <a:p>
          <a:endParaRPr lang="en-US"/>
        </a:p>
      </dgm:t>
    </dgm:pt>
    <dgm:pt modelId="{E87EB22B-D28F-4108-B18F-A7E96E6401DA}" type="pres">
      <dgm:prSet presAssocID="{1F7F160B-4620-4FC3-8D0F-1304092C8214}" presName="parentTextArrow" presStyleLbl="node1" presStyleIdx="4" presStyleCnt="5"/>
      <dgm:spPr/>
      <dgm:t>
        <a:bodyPr/>
        <a:lstStyle/>
        <a:p>
          <a:endParaRPr lang="en-US"/>
        </a:p>
      </dgm:t>
    </dgm:pt>
  </dgm:ptLst>
  <dgm:cxnLst>
    <dgm:cxn modelId="{D2902D6E-DB8D-4CB4-A1E5-20333C3CD2E8}" type="presOf" srcId="{EE0A1465-3AF8-48C6-AF23-59A76AE4BCCD}" destId="{B99C86E8-B2CF-44A1-A8EC-12D83BEE74C1}" srcOrd="0" destOrd="0" presId="urn:microsoft.com/office/officeart/2005/8/layout/process4"/>
    <dgm:cxn modelId="{C0F88B34-E862-4B8D-9E67-67239AA1B5D0}" srcId="{D0B9C537-F451-4056-8CB9-A54969222C8A}" destId="{EE0A1465-3AF8-48C6-AF23-59A76AE4BCCD}" srcOrd="3" destOrd="0" parTransId="{4A3E2481-DE04-4639-9638-D7F6C991FF9E}" sibTransId="{456E5BB0-2E73-4370-8D42-3573B9A6C12B}"/>
    <dgm:cxn modelId="{62C0F1F7-43E1-4890-81BA-DAE7107B43E4}" type="presOf" srcId="{192992F9-60AC-40E1-9284-A1EFCC50E9B9}" destId="{388FFDCB-B944-4266-BEAF-6A61D4EBB7A7}" srcOrd="0" destOrd="0" presId="urn:microsoft.com/office/officeart/2005/8/layout/process4"/>
    <dgm:cxn modelId="{F814A714-9712-434C-B03B-320718CC48A0}" type="presOf" srcId="{F741F69C-2EFF-4B0F-9D36-EDDBC70594B8}" destId="{97243334-2470-48FA-9C72-A94B2FCA5716}" srcOrd="0" destOrd="0" presId="urn:microsoft.com/office/officeart/2005/8/layout/process4"/>
    <dgm:cxn modelId="{96BFCD2B-A838-43D7-8D3F-35C44C53D373}" type="presOf" srcId="{1F7F160B-4620-4FC3-8D0F-1304092C8214}" destId="{E87EB22B-D28F-4108-B18F-A7E96E6401DA}" srcOrd="0" destOrd="0" presId="urn:microsoft.com/office/officeart/2005/8/layout/process4"/>
    <dgm:cxn modelId="{F4C98815-6752-4580-B45D-CCE655C571B2}" srcId="{D0B9C537-F451-4056-8CB9-A54969222C8A}" destId="{F741F69C-2EFF-4B0F-9D36-EDDBC70594B8}" srcOrd="2" destOrd="0" parTransId="{892CE351-CCD9-448E-A0D2-DB97E763E4DB}" sibTransId="{646E9894-A236-4B6C-99C5-13E632E0CD70}"/>
    <dgm:cxn modelId="{25F0DCB8-8B61-4E08-8D66-D0F7FFA0A6FA}" srcId="{D0B9C537-F451-4056-8CB9-A54969222C8A}" destId="{192992F9-60AC-40E1-9284-A1EFCC50E9B9}" srcOrd="1" destOrd="0" parTransId="{C342D0A5-692B-4570-AE05-FECF9BA5C211}" sibTransId="{567BAEB8-C7DF-48FB-886A-E379311FF10B}"/>
    <dgm:cxn modelId="{610FF711-2953-490E-B379-DA9190CA1830}" srcId="{D0B9C537-F451-4056-8CB9-A54969222C8A}" destId="{905A7EC3-6B4F-4ED3-A19C-6EC953A02BCB}" srcOrd="4" destOrd="0" parTransId="{666B868A-25DC-4DFA-A34A-133E3ACF7E35}" sibTransId="{E860DBB8-7EF2-4541-90B2-8C74D307EEDE}"/>
    <dgm:cxn modelId="{705A7061-FDEE-4DAA-B028-C200CDB31903}" type="presOf" srcId="{905A7EC3-6B4F-4ED3-A19C-6EC953A02BCB}" destId="{7608F25A-AF32-4444-8799-6EDA2FFAC2F2}" srcOrd="0" destOrd="0" presId="urn:microsoft.com/office/officeart/2005/8/layout/process4"/>
    <dgm:cxn modelId="{D9D2F874-F9B7-46D3-87E7-CBA1F6046873}" srcId="{D0B9C537-F451-4056-8CB9-A54969222C8A}" destId="{1F7F160B-4620-4FC3-8D0F-1304092C8214}" srcOrd="0" destOrd="0" parTransId="{C5C9EFFB-DCBC-4FA9-A965-C6E747ADD3A6}" sibTransId="{C7B33E9C-1D61-4C1B-BE03-418D4E8126D4}"/>
    <dgm:cxn modelId="{74782DEF-2CE7-4BA9-AE46-2A9E76BF93B1}" type="presOf" srcId="{D0B9C537-F451-4056-8CB9-A54969222C8A}" destId="{B63425B0-C767-4EEB-B9F4-F588F7AEBE2C}" srcOrd="0" destOrd="0" presId="urn:microsoft.com/office/officeart/2005/8/layout/process4"/>
    <dgm:cxn modelId="{BDFC5C8A-F759-40F0-B9FC-8823C921B30E}" type="presParOf" srcId="{B63425B0-C767-4EEB-B9F4-F588F7AEBE2C}" destId="{5C0EA7E1-A3B4-48B2-83CC-81F0B204BE50}" srcOrd="0" destOrd="0" presId="urn:microsoft.com/office/officeart/2005/8/layout/process4"/>
    <dgm:cxn modelId="{BDE0DD74-858F-4299-A172-57055531F6F4}" type="presParOf" srcId="{5C0EA7E1-A3B4-48B2-83CC-81F0B204BE50}" destId="{7608F25A-AF32-4444-8799-6EDA2FFAC2F2}" srcOrd="0" destOrd="0" presId="urn:microsoft.com/office/officeart/2005/8/layout/process4"/>
    <dgm:cxn modelId="{22E64410-B50E-4780-9CA4-AFFF0F8C1145}" type="presParOf" srcId="{B63425B0-C767-4EEB-B9F4-F588F7AEBE2C}" destId="{60FCCAF3-9751-4781-A354-1F2ABBA2CA1D}" srcOrd="1" destOrd="0" presId="urn:microsoft.com/office/officeart/2005/8/layout/process4"/>
    <dgm:cxn modelId="{C6F0DC0B-88A4-4CF6-8B3E-3DF1C723683C}" type="presParOf" srcId="{B63425B0-C767-4EEB-B9F4-F588F7AEBE2C}" destId="{98F2B24F-6287-4C67-81B6-837D12F9F233}" srcOrd="2" destOrd="0" presId="urn:microsoft.com/office/officeart/2005/8/layout/process4"/>
    <dgm:cxn modelId="{D239047A-4059-4454-B3DB-DC5C063281DF}" type="presParOf" srcId="{98F2B24F-6287-4C67-81B6-837D12F9F233}" destId="{B99C86E8-B2CF-44A1-A8EC-12D83BEE74C1}" srcOrd="0" destOrd="0" presId="urn:microsoft.com/office/officeart/2005/8/layout/process4"/>
    <dgm:cxn modelId="{B0BBB7B4-9411-4C36-8DEC-054CBF092464}" type="presParOf" srcId="{B63425B0-C767-4EEB-B9F4-F588F7AEBE2C}" destId="{1004FC67-2E81-40F1-BFC7-7D7A89DCAB13}" srcOrd="3" destOrd="0" presId="urn:microsoft.com/office/officeart/2005/8/layout/process4"/>
    <dgm:cxn modelId="{57685C7E-9D71-4D5F-98B0-9C4D7FD86EBD}" type="presParOf" srcId="{B63425B0-C767-4EEB-B9F4-F588F7AEBE2C}" destId="{39CB801B-EFB6-48B6-BCDD-961DCB3184BA}" srcOrd="4" destOrd="0" presId="urn:microsoft.com/office/officeart/2005/8/layout/process4"/>
    <dgm:cxn modelId="{1D4C69A3-A288-4E75-815C-774B93B8E013}" type="presParOf" srcId="{39CB801B-EFB6-48B6-BCDD-961DCB3184BA}" destId="{97243334-2470-48FA-9C72-A94B2FCA5716}" srcOrd="0" destOrd="0" presId="urn:microsoft.com/office/officeart/2005/8/layout/process4"/>
    <dgm:cxn modelId="{A66ECAC0-1E0E-4D47-9F2D-6B179667E658}" type="presParOf" srcId="{B63425B0-C767-4EEB-B9F4-F588F7AEBE2C}" destId="{5DADCBAC-1698-4616-928D-ECB46C8D1F4E}" srcOrd="5" destOrd="0" presId="urn:microsoft.com/office/officeart/2005/8/layout/process4"/>
    <dgm:cxn modelId="{4469ED40-2D5B-408C-9FA4-81782179D36B}" type="presParOf" srcId="{B63425B0-C767-4EEB-B9F4-F588F7AEBE2C}" destId="{9303CDD2-9F92-41FD-B8D8-1A417D0B2EE2}" srcOrd="6" destOrd="0" presId="urn:microsoft.com/office/officeart/2005/8/layout/process4"/>
    <dgm:cxn modelId="{4D4F9DC3-4B27-4B44-AD3C-74980D771E3E}" type="presParOf" srcId="{9303CDD2-9F92-41FD-B8D8-1A417D0B2EE2}" destId="{388FFDCB-B944-4266-BEAF-6A61D4EBB7A7}" srcOrd="0" destOrd="0" presId="urn:microsoft.com/office/officeart/2005/8/layout/process4"/>
    <dgm:cxn modelId="{A3832FE7-9629-471D-A8D3-7E8A8D6B047A}" type="presParOf" srcId="{B63425B0-C767-4EEB-B9F4-F588F7AEBE2C}" destId="{7D2660B8-8849-4CD6-8600-5B1225E02402}" srcOrd="7" destOrd="0" presId="urn:microsoft.com/office/officeart/2005/8/layout/process4"/>
    <dgm:cxn modelId="{F4ECC707-3653-4A7B-8209-BEE9C3127099}" type="presParOf" srcId="{B63425B0-C767-4EEB-B9F4-F588F7AEBE2C}" destId="{C24B4DF9-296C-41ED-9A8F-027CEB9C88FC}" srcOrd="8" destOrd="0" presId="urn:microsoft.com/office/officeart/2005/8/layout/process4"/>
    <dgm:cxn modelId="{E589F979-2785-4AE3-92E1-979A4A53B7E6}" type="presParOf" srcId="{C24B4DF9-296C-41ED-9A8F-027CEB9C88FC}" destId="{E87EB22B-D28F-4108-B18F-A7E96E6401D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C391CF-2DE3-4855-BE58-D21D5CE1A67F}"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DE567EAB-5A7A-4E81-BBA8-28715B779B0E}">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BEGINNING date for report:  </a:t>
          </a:r>
          <a:r>
            <a:rPr lang="en-US" sz="2800" b="1" dirty="0" smtClean="0">
              <a:solidFill>
                <a:schemeClr val="tx1"/>
              </a:solidFill>
            </a:rPr>
            <a:t>061510</a:t>
          </a:r>
          <a:r>
            <a:rPr lang="en-US" sz="2800" dirty="0" smtClean="0">
              <a:solidFill>
                <a:schemeClr val="tx1"/>
              </a:solidFill>
            </a:rPr>
            <a:t>  (JUN 15, 2010)</a:t>
          </a:r>
          <a:endParaRPr lang="en-US" sz="2800" dirty="0">
            <a:solidFill>
              <a:schemeClr val="tx1"/>
            </a:solidFill>
          </a:endParaRPr>
        </a:p>
      </dgm:t>
    </dgm:pt>
    <dgm:pt modelId="{B796AEE9-6CC4-4B81-A3FD-BD0FD60E90C0}" type="parTrans" cxnId="{62A68E5E-E745-4470-AE47-ED8623424231}">
      <dgm:prSet/>
      <dgm:spPr/>
      <dgm:t>
        <a:bodyPr/>
        <a:lstStyle/>
        <a:p>
          <a:endParaRPr lang="en-US"/>
        </a:p>
      </dgm:t>
    </dgm:pt>
    <dgm:pt modelId="{483BEDFD-6412-4F80-8A09-2E529BDCC3D6}" type="sibTrans" cxnId="{62A68E5E-E745-4470-AE47-ED8623424231}">
      <dgm:prSet/>
      <dgm:spPr/>
      <dgm:t>
        <a:bodyPr/>
        <a:lstStyle/>
        <a:p>
          <a:endParaRPr lang="en-US"/>
        </a:p>
      </dgm:t>
    </dgm:pt>
    <dgm:pt modelId="{61B506BD-D34C-4883-8672-24FD4CE4C05D}">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ENDING date for report:  </a:t>
          </a:r>
          <a:r>
            <a:rPr lang="en-US" sz="2800" b="1" dirty="0" smtClean="0">
              <a:solidFill>
                <a:schemeClr val="tx1"/>
              </a:solidFill>
            </a:rPr>
            <a:t>061610</a:t>
          </a:r>
          <a:r>
            <a:rPr lang="en-US" sz="2800" dirty="0" smtClean="0">
              <a:solidFill>
                <a:schemeClr val="tx1"/>
              </a:solidFill>
            </a:rPr>
            <a:t> (JUN 16, 2010)</a:t>
          </a:r>
          <a:endParaRPr lang="en-US" sz="2800" dirty="0">
            <a:solidFill>
              <a:schemeClr val="tx1"/>
            </a:solidFill>
          </a:endParaRPr>
        </a:p>
      </dgm:t>
    </dgm:pt>
    <dgm:pt modelId="{43CE8FAA-4AAC-4CA7-AFA3-F8FC85CB85D8}" type="parTrans" cxnId="{03C8A244-B22D-4997-903A-B0612F44E3DB}">
      <dgm:prSet/>
      <dgm:spPr/>
      <dgm:t>
        <a:bodyPr/>
        <a:lstStyle/>
        <a:p>
          <a:endParaRPr lang="en-US"/>
        </a:p>
      </dgm:t>
    </dgm:pt>
    <dgm:pt modelId="{F6C0A4A7-902C-4ADE-998E-9D9FF5A1267D}" type="sibTrans" cxnId="{03C8A244-B22D-4997-903A-B0612F44E3DB}">
      <dgm:prSet/>
      <dgm:spPr/>
      <dgm:t>
        <a:bodyPr/>
        <a:lstStyle/>
        <a:p>
          <a:endParaRPr lang="en-US"/>
        </a:p>
      </dgm:t>
    </dgm:pt>
    <dgm:pt modelId="{16BF5211-308E-4A7C-9E60-5A1DE01DD27A}">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You may select a single AOU, several AOUs, or enter "^ALL" to select all AOUs.</a:t>
          </a:r>
          <a:endParaRPr lang="en-US" sz="2800" dirty="0">
            <a:solidFill>
              <a:schemeClr val="tx1"/>
            </a:solidFill>
          </a:endParaRPr>
        </a:p>
      </dgm:t>
    </dgm:pt>
    <dgm:pt modelId="{7A5F0790-7254-4F16-AD86-1529957DC2E0}" type="parTrans" cxnId="{CA18CE1F-49BE-46B7-9AAF-37BA6421EED0}">
      <dgm:prSet/>
      <dgm:spPr/>
      <dgm:t>
        <a:bodyPr/>
        <a:lstStyle/>
        <a:p>
          <a:endParaRPr lang="en-US"/>
        </a:p>
      </dgm:t>
    </dgm:pt>
    <dgm:pt modelId="{BD6BEED0-83F6-42DA-9F9A-DD92FA3EE173}" type="sibTrans" cxnId="{CA18CE1F-49BE-46B7-9AAF-37BA6421EED0}">
      <dgm:prSet/>
      <dgm:spPr/>
      <dgm:t>
        <a:bodyPr/>
        <a:lstStyle/>
        <a:p>
          <a:endParaRPr lang="en-US"/>
        </a:p>
      </dgm:t>
    </dgm:pt>
    <dgm:pt modelId="{961014E4-7E23-436A-9959-AF00C88653DB}">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-OR-You may select an Inventory Group.</a:t>
          </a:r>
          <a:endParaRPr lang="en-US" sz="2800" dirty="0">
            <a:solidFill>
              <a:schemeClr val="tx1"/>
            </a:solidFill>
          </a:endParaRPr>
        </a:p>
      </dgm:t>
    </dgm:pt>
    <dgm:pt modelId="{6109D353-57F3-43E5-9F5D-2210FC67F043}" type="parTrans" cxnId="{06B042B8-A4DB-4CF8-BA0A-D713265C2F99}">
      <dgm:prSet/>
      <dgm:spPr/>
      <dgm:t>
        <a:bodyPr/>
        <a:lstStyle/>
        <a:p>
          <a:endParaRPr lang="en-US"/>
        </a:p>
      </dgm:t>
    </dgm:pt>
    <dgm:pt modelId="{7B286F52-75B2-4558-A824-C834459ADB6E}" type="sibTrans" cxnId="{06B042B8-A4DB-4CF8-BA0A-D713265C2F99}">
      <dgm:prSet/>
      <dgm:spPr/>
      <dgm:t>
        <a:bodyPr/>
        <a:lstStyle/>
        <a:p>
          <a:endParaRPr lang="en-US"/>
        </a:p>
      </dgm:t>
    </dgm:pt>
    <dgm:pt modelId="{5E2B343A-2AA9-48E2-BA36-2D59149D9BEE}">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Do you want to select AOU(s) or an Inventory Group? (Enter 'A' or 'I'): </a:t>
          </a:r>
          <a:r>
            <a:rPr lang="en-US" sz="2800" b="1" dirty="0" smtClean="0">
              <a:solidFill>
                <a:schemeClr val="tx1"/>
              </a:solidFill>
            </a:rPr>
            <a:t>A</a:t>
          </a:r>
          <a:endParaRPr lang="en-US" sz="2800" dirty="0">
            <a:solidFill>
              <a:schemeClr val="tx1"/>
            </a:solidFill>
          </a:endParaRPr>
        </a:p>
      </dgm:t>
    </dgm:pt>
    <dgm:pt modelId="{8DBB8503-3792-458F-88FE-AF63202EBD9F}" type="parTrans" cxnId="{7B03F1F7-E81A-46F7-89B0-2FCD3E446D92}">
      <dgm:prSet/>
      <dgm:spPr/>
      <dgm:t>
        <a:bodyPr/>
        <a:lstStyle/>
        <a:p>
          <a:endParaRPr lang="en-US"/>
        </a:p>
      </dgm:t>
    </dgm:pt>
    <dgm:pt modelId="{A362CD01-2065-4CA5-9517-50F822DB98BE}" type="sibTrans" cxnId="{7B03F1F7-E81A-46F7-89B0-2FCD3E446D92}">
      <dgm:prSet/>
      <dgm:spPr/>
      <dgm:t>
        <a:bodyPr/>
        <a:lstStyle/>
        <a:p>
          <a:endParaRPr lang="en-US"/>
        </a:p>
      </dgm:t>
    </dgm:pt>
    <dgm:pt modelId="{7D252439-B35B-476E-A377-65C94B9D885C}">
      <dgm:prSet custT="1"/>
      <dgm:spPr>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gradFill>
      </dgm:spPr>
      <dgm:t>
        <a:bodyPr/>
        <a:lstStyle/>
        <a:p>
          <a:pPr rtl="0"/>
          <a:r>
            <a:rPr lang="en-US" sz="2800" dirty="0" smtClean="0">
              <a:solidFill>
                <a:schemeClr val="tx1"/>
              </a:solidFill>
            </a:rPr>
            <a:t>Select PHARMACY AOU STOCK AOU: </a:t>
          </a:r>
          <a:r>
            <a:rPr lang="en-US" sz="2800" b="1" dirty="0" smtClean="0">
              <a:solidFill>
                <a:schemeClr val="tx1"/>
              </a:solidFill>
            </a:rPr>
            <a:t>MICU</a:t>
          </a:r>
          <a:r>
            <a:rPr lang="en-US" sz="2800" dirty="0" smtClean="0">
              <a:solidFill>
                <a:schemeClr val="tx1"/>
              </a:solidFill>
            </a:rPr>
            <a:t>    </a:t>
          </a:r>
          <a:endParaRPr lang="en-US" sz="2800" dirty="0">
            <a:solidFill>
              <a:schemeClr val="tx1"/>
            </a:solidFill>
          </a:endParaRPr>
        </a:p>
      </dgm:t>
    </dgm:pt>
    <dgm:pt modelId="{B41E7339-E160-404E-B4B7-3BFC4D16BC74}" type="parTrans" cxnId="{A935BE08-ECB7-4768-9AE6-5CF206EF30DC}">
      <dgm:prSet/>
      <dgm:spPr/>
      <dgm:t>
        <a:bodyPr/>
        <a:lstStyle/>
        <a:p>
          <a:endParaRPr lang="en-US"/>
        </a:p>
      </dgm:t>
    </dgm:pt>
    <dgm:pt modelId="{AD47FCBC-C5F2-46D3-BBCA-9A2647183321}" type="sibTrans" cxnId="{A935BE08-ECB7-4768-9AE6-5CF206EF30DC}">
      <dgm:prSet/>
      <dgm:spPr/>
      <dgm:t>
        <a:bodyPr/>
        <a:lstStyle/>
        <a:p>
          <a:endParaRPr lang="en-US"/>
        </a:p>
      </dgm:t>
    </dgm:pt>
    <dgm:pt modelId="{57AE7F95-F301-4766-A590-FCAE0A355776}" type="pres">
      <dgm:prSet presAssocID="{60C391CF-2DE3-4855-BE58-D21D5CE1A67F}" presName="Name0" presStyleCnt="0">
        <dgm:presLayoutVars>
          <dgm:dir/>
          <dgm:animLvl val="lvl"/>
          <dgm:resizeHandles val="exact"/>
        </dgm:presLayoutVars>
      </dgm:prSet>
      <dgm:spPr/>
      <dgm:t>
        <a:bodyPr/>
        <a:lstStyle/>
        <a:p>
          <a:endParaRPr lang="en-US"/>
        </a:p>
      </dgm:t>
    </dgm:pt>
    <dgm:pt modelId="{0AB6D4A3-192C-485C-BE93-BB0E4D303E79}" type="pres">
      <dgm:prSet presAssocID="{7D252439-B35B-476E-A377-65C94B9D885C}" presName="boxAndChildren" presStyleCnt="0"/>
      <dgm:spPr/>
      <dgm:t>
        <a:bodyPr/>
        <a:lstStyle/>
        <a:p>
          <a:endParaRPr lang="en-US"/>
        </a:p>
      </dgm:t>
    </dgm:pt>
    <dgm:pt modelId="{21537A40-165E-49B4-BF88-735A0953FFDF}" type="pres">
      <dgm:prSet presAssocID="{7D252439-B35B-476E-A377-65C94B9D885C}" presName="parentTextBox" presStyleLbl="node1" presStyleIdx="0" presStyleCnt="6" custScaleY="95858" custLinFactNeighborY="264"/>
      <dgm:spPr/>
      <dgm:t>
        <a:bodyPr/>
        <a:lstStyle/>
        <a:p>
          <a:endParaRPr lang="en-US"/>
        </a:p>
      </dgm:t>
    </dgm:pt>
    <dgm:pt modelId="{51D900E5-4604-4F71-9EAA-AABD1357B6D8}" type="pres">
      <dgm:prSet presAssocID="{A362CD01-2065-4CA5-9517-50F822DB98BE}" presName="sp" presStyleCnt="0"/>
      <dgm:spPr/>
      <dgm:t>
        <a:bodyPr/>
        <a:lstStyle/>
        <a:p>
          <a:endParaRPr lang="en-US"/>
        </a:p>
      </dgm:t>
    </dgm:pt>
    <dgm:pt modelId="{8356599C-FD98-49D8-B6DA-64AD42B2C19C}" type="pres">
      <dgm:prSet presAssocID="{5E2B343A-2AA9-48E2-BA36-2D59149D9BEE}" presName="arrowAndChildren" presStyleCnt="0"/>
      <dgm:spPr/>
      <dgm:t>
        <a:bodyPr/>
        <a:lstStyle/>
        <a:p>
          <a:endParaRPr lang="en-US"/>
        </a:p>
      </dgm:t>
    </dgm:pt>
    <dgm:pt modelId="{C9DEF146-5F28-42B5-92BC-B2ABB23070F9}" type="pres">
      <dgm:prSet presAssocID="{5E2B343A-2AA9-48E2-BA36-2D59149D9BEE}" presName="parentTextArrow" presStyleLbl="node1" presStyleIdx="1" presStyleCnt="6" custScaleY="122758" custLinFactNeighborY="-524"/>
      <dgm:spPr/>
      <dgm:t>
        <a:bodyPr/>
        <a:lstStyle/>
        <a:p>
          <a:endParaRPr lang="en-US"/>
        </a:p>
      </dgm:t>
    </dgm:pt>
    <dgm:pt modelId="{0ACCDDFF-2AEF-469D-985D-401E9510E3E7}" type="pres">
      <dgm:prSet presAssocID="{7B286F52-75B2-4558-A824-C834459ADB6E}" presName="sp" presStyleCnt="0"/>
      <dgm:spPr/>
      <dgm:t>
        <a:bodyPr/>
        <a:lstStyle/>
        <a:p>
          <a:endParaRPr lang="en-US"/>
        </a:p>
      </dgm:t>
    </dgm:pt>
    <dgm:pt modelId="{CE1A4B5C-EC44-40C6-BC89-496EB868AF55}" type="pres">
      <dgm:prSet presAssocID="{961014E4-7E23-436A-9959-AF00C88653DB}" presName="arrowAndChildren" presStyleCnt="0"/>
      <dgm:spPr/>
      <dgm:t>
        <a:bodyPr/>
        <a:lstStyle/>
        <a:p>
          <a:endParaRPr lang="en-US"/>
        </a:p>
      </dgm:t>
    </dgm:pt>
    <dgm:pt modelId="{88719892-89CC-450F-BFA0-58C0A9AEE43E}" type="pres">
      <dgm:prSet presAssocID="{961014E4-7E23-436A-9959-AF00C88653DB}" presName="parentTextArrow" presStyleLbl="node1" presStyleIdx="2" presStyleCnt="6" custScaleY="101716" custLinFactNeighborY="2007"/>
      <dgm:spPr/>
      <dgm:t>
        <a:bodyPr/>
        <a:lstStyle/>
        <a:p>
          <a:endParaRPr lang="en-US"/>
        </a:p>
      </dgm:t>
    </dgm:pt>
    <dgm:pt modelId="{E0DCF9A6-5E0B-471B-B4D7-860231DFC907}" type="pres">
      <dgm:prSet presAssocID="{BD6BEED0-83F6-42DA-9F9A-DD92FA3EE173}" presName="sp" presStyleCnt="0"/>
      <dgm:spPr/>
      <dgm:t>
        <a:bodyPr/>
        <a:lstStyle/>
        <a:p>
          <a:endParaRPr lang="en-US"/>
        </a:p>
      </dgm:t>
    </dgm:pt>
    <dgm:pt modelId="{A9153171-088E-45E0-B8D2-B7725927F2A1}" type="pres">
      <dgm:prSet presAssocID="{16BF5211-308E-4A7C-9E60-5A1DE01DD27A}" presName="arrowAndChildren" presStyleCnt="0"/>
      <dgm:spPr/>
      <dgm:t>
        <a:bodyPr/>
        <a:lstStyle/>
        <a:p>
          <a:endParaRPr lang="en-US"/>
        </a:p>
      </dgm:t>
    </dgm:pt>
    <dgm:pt modelId="{B96EF746-E46E-441A-8129-FBBEDA7E2D01}" type="pres">
      <dgm:prSet presAssocID="{16BF5211-308E-4A7C-9E60-5A1DE01DD27A}" presName="parentTextArrow" presStyleLbl="node1" presStyleIdx="3" presStyleCnt="6" custScaleY="124382"/>
      <dgm:spPr/>
      <dgm:t>
        <a:bodyPr/>
        <a:lstStyle/>
        <a:p>
          <a:endParaRPr lang="en-US"/>
        </a:p>
      </dgm:t>
    </dgm:pt>
    <dgm:pt modelId="{D69A66FC-A1AF-4611-ABC6-19B1C1A7667E}" type="pres">
      <dgm:prSet presAssocID="{F6C0A4A7-902C-4ADE-998E-9D9FF5A1267D}" presName="sp" presStyleCnt="0"/>
      <dgm:spPr/>
      <dgm:t>
        <a:bodyPr/>
        <a:lstStyle/>
        <a:p>
          <a:endParaRPr lang="en-US"/>
        </a:p>
      </dgm:t>
    </dgm:pt>
    <dgm:pt modelId="{2F89E474-2B91-4B1C-A044-40D16DBC17F8}" type="pres">
      <dgm:prSet presAssocID="{61B506BD-D34C-4883-8672-24FD4CE4C05D}" presName="arrowAndChildren" presStyleCnt="0"/>
      <dgm:spPr/>
      <dgm:t>
        <a:bodyPr/>
        <a:lstStyle/>
        <a:p>
          <a:endParaRPr lang="en-US"/>
        </a:p>
      </dgm:t>
    </dgm:pt>
    <dgm:pt modelId="{61E8D0E3-C02B-4383-A8E8-3C0B6BB3BD50}" type="pres">
      <dgm:prSet presAssocID="{61B506BD-D34C-4883-8672-24FD4CE4C05D}" presName="parentTextArrow" presStyleLbl="node1" presStyleIdx="4" presStyleCnt="6"/>
      <dgm:spPr/>
      <dgm:t>
        <a:bodyPr/>
        <a:lstStyle/>
        <a:p>
          <a:endParaRPr lang="en-US"/>
        </a:p>
      </dgm:t>
    </dgm:pt>
    <dgm:pt modelId="{E344052F-792C-42F6-92EB-19377D0D1FDC}" type="pres">
      <dgm:prSet presAssocID="{483BEDFD-6412-4F80-8A09-2E529BDCC3D6}" presName="sp" presStyleCnt="0"/>
      <dgm:spPr/>
      <dgm:t>
        <a:bodyPr/>
        <a:lstStyle/>
        <a:p>
          <a:endParaRPr lang="en-US"/>
        </a:p>
      </dgm:t>
    </dgm:pt>
    <dgm:pt modelId="{E3B61158-4C65-4DC3-9DAC-914F8175A86B}" type="pres">
      <dgm:prSet presAssocID="{DE567EAB-5A7A-4E81-BBA8-28715B779B0E}" presName="arrowAndChildren" presStyleCnt="0"/>
      <dgm:spPr/>
      <dgm:t>
        <a:bodyPr/>
        <a:lstStyle/>
        <a:p>
          <a:endParaRPr lang="en-US"/>
        </a:p>
      </dgm:t>
    </dgm:pt>
    <dgm:pt modelId="{2971EC2A-6C57-420F-A305-80158A2DC9EC}" type="pres">
      <dgm:prSet presAssocID="{DE567EAB-5A7A-4E81-BBA8-28715B779B0E}" presName="parentTextArrow" presStyleLbl="node1" presStyleIdx="5" presStyleCnt="6" custLinFactNeighborY="-16512"/>
      <dgm:spPr/>
      <dgm:t>
        <a:bodyPr/>
        <a:lstStyle/>
        <a:p>
          <a:endParaRPr lang="en-US"/>
        </a:p>
      </dgm:t>
    </dgm:pt>
  </dgm:ptLst>
  <dgm:cxnLst>
    <dgm:cxn modelId="{03C8A244-B22D-4997-903A-B0612F44E3DB}" srcId="{60C391CF-2DE3-4855-BE58-D21D5CE1A67F}" destId="{61B506BD-D34C-4883-8672-24FD4CE4C05D}" srcOrd="1" destOrd="0" parTransId="{43CE8FAA-4AAC-4CA7-AFA3-F8FC85CB85D8}" sibTransId="{F6C0A4A7-902C-4ADE-998E-9D9FF5A1267D}"/>
    <dgm:cxn modelId="{97342356-DFB8-4786-B7D4-9034EC992B04}" type="presOf" srcId="{7D252439-B35B-476E-A377-65C94B9D885C}" destId="{21537A40-165E-49B4-BF88-735A0953FFDF}" srcOrd="0" destOrd="0" presId="urn:microsoft.com/office/officeart/2005/8/layout/process4"/>
    <dgm:cxn modelId="{34A1656E-63FB-4D8D-8CD1-4966D95F5CD4}" type="presOf" srcId="{961014E4-7E23-436A-9959-AF00C88653DB}" destId="{88719892-89CC-450F-BFA0-58C0A9AEE43E}" srcOrd="0" destOrd="0" presId="urn:microsoft.com/office/officeart/2005/8/layout/process4"/>
    <dgm:cxn modelId="{223BDAB4-2492-4031-8C27-84F0B3AEA08C}" type="presOf" srcId="{60C391CF-2DE3-4855-BE58-D21D5CE1A67F}" destId="{57AE7F95-F301-4766-A590-FCAE0A355776}" srcOrd="0" destOrd="0" presId="urn:microsoft.com/office/officeart/2005/8/layout/process4"/>
    <dgm:cxn modelId="{1A880F30-2CC6-4403-81CE-516643AA4FF3}" type="presOf" srcId="{5E2B343A-2AA9-48E2-BA36-2D59149D9BEE}" destId="{C9DEF146-5F28-42B5-92BC-B2ABB23070F9}" srcOrd="0" destOrd="0" presId="urn:microsoft.com/office/officeart/2005/8/layout/process4"/>
    <dgm:cxn modelId="{89C624B2-5A82-4318-810D-98DBC76D1CCF}" type="presOf" srcId="{16BF5211-308E-4A7C-9E60-5A1DE01DD27A}" destId="{B96EF746-E46E-441A-8129-FBBEDA7E2D01}" srcOrd="0" destOrd="0" presId="urn:microsoft.com/office/officeart/2005/8/layout/process4"/>
    <dgm:cxn modelId="{06B042B8-A4DB-4CF8-BA0A-D713265C2F99}" srcId="{60C391CF-2DE3-4855-BE58-D21D5CE1A67F}" destId="{961014E4-7E23-436A-9959-AF00C88653DB}" srcOrd="3" destOrd="0" parTransId="{6109D353-57F3-43E5-9F5D-2210FC67F043}" sibTransId="{7B286F52-75B2-4558-A824-C834459ADB6E}"/>
    <dgm:cxn modelId="{70CB8A26-236C-4F9C-8914-9D3950102827}" type="presOf" srcId="{61B506BD-D34C-4883-8672-24FD4CE4C05D}" destId="{61E8D0E3-C02B-4383-A8E8-3C0B6BB3BD50}" srcOrd="0" destOrd="0" presId="urn:microsoft.com/office/officeart/2005/8/layout/process4"/>
    <dgm:cxn modelId="{62A68E5E-E745-4470-AE47-ED8623424231}" srcId="{60C391CF-2DE3-4855-BE58-D21D5CE1A67F}" destId="{DE567EAB-5A7A-4E81-BBA8-28715B779B0E}" srcOrd="0" destOrd="0" parTransId="{B796AEE9-6CC4-4B81-A3FD-BD0FD60E90C0}" sibTransId="{483BEDFD-6412-4F80-8A09-2E529BDCC3D6}"/>
    <dgm:cxn modelId="{CA18CE1F-49BE-46B7-9AAF-37BA6421EED0}" srcId="{60C391CF-2DE3-4855-BE58-D21D5CE1A67F}" destId="{16BF5211-308E-4A7C-9E60-5A1DE01DD27A}" srcOrd="2" destOrd="0" parTransId="{7A5F0790-7254-4F16-AD86-1529957DC2E0}" sibTransId="{BD6BEED0-83F6-42DA-9F9A-DD92FA3EE173}"/>
    <dgm:cxn modelId="{A935BE08-ECB7-4768-9AE6-5CF206EF30DC}" srcId="{60C391CF-2DE3-4855-BE58-D21D5CE1A67F}" destId="{7D252439-B35B-476E-A377-65C94B9D885C}" srcOrd="5" destOrd="0" parTransId="{B41E7339-E160-404E-B4B7-3BFC4D16BC74}" sibTransId="{AD47FCBC-C5F2-46D3-BBCA-9A2647183321}"/>
    <dgm:cxn modelId="{E6B4E8A2-5E59-44D9-99CD-9797E214789A}" type="presOf" srcId="{DE567EAB-5A7A-4E81-BBA8-28715B779B0E}" destId="{2971EC2A-6C57-420F-A305-80158A2DC9EC}" srcOrd="0" destOrd="0" presId="urn:microsoft.com/office/officeart/2005/8/layout/process4"/>
    <dgm:cxn modelId="{7B03F1F7-E81A-46F7-89B0-2FCD3E446D92}" srcId="{60C391CF-2DE3-4855-BE58-D21D5CE1A67F}" destId="{5E2B343A-2AA9-48E2-BA36-2D59149D9BEE}" srcOrd="4" destOrd="0" parTransId="{8DBB8503-3792-458F-88FE-AF63202EBD9F}" sibTransId="{A362CD01-2065-4CA5-9517-50F822DB98BE}"/>
    <dgm:cxn modelId="{F92A7CF8-E803-4856-B101-E22E4BB28DD0}" type="presParOf" srcId="{57AE7F95-F301-4766-A590-FCAE0A355776}" destId="{0AB6D4A3-192C-485C-BE93-BB0E4D303E79}" srcOrd="0" destOrd="0" presId="urn:microsoft.com/office/officeart/2005/8/layout/process4"/>
    <dgm:cxn modelId="{9A0EA416-4CC7-44C6-9CDB-19E3DC6E2AB2}" type="presParOf" srcId="{0AB6D4A3-192C-485C-BE93-BB0E4D303E79}" destId="{21537A40-165E-49B4-BF88-735A0953FFDF}" srcOrd="0" destOrd="0" presId="urn:microsoft.com/office/officeart/2005/8/layout/process4"/>
    <dgm:cxn modelId="{B36C0316-50D1-498C-A3D0-52541708E141}" type="presParOf" srcId="{57AE7F95-F301-4766-A590-FCAE0A355776}" destId="{51D900E5-4604-4F71-9EAA-AABD1357B6D8}" srcOrd="1" destOrd="0" presId="urn:microsoft.com/office/officeart/2005/8/layout/process4"/>
    <dgm:cxn modelId="{9F0D0F71-7866-40FF-9E37-B29D35B9A8E5}" type="presParOf" srcId="{57AE7F95-F301-4766-A590-FCAE0A355776}" destId="{8356599C-FD98-49D8-B6DA-64AD42B2C19C}" srcOrd="2" destOrd="0" presId="urn:microsoft.com/office/officeart/2005/8/layout/process4"/>
    <dgm:cxn modelId="{8DD615D1-9F12-4469-B00D-60A4ACD59408}" type="presParOf" srcId="{8356599C-FD98-49D8-B6DA-64AD42B2C19C}" destId="{C9DEF146-5F28-42B5-92BC-B2ABB23070F9}" srcOrd="0" destOrd="0" presId="urn:microsoft.com/office/officeart/2005/8/layout/process4"/>
    <dgm:cxn modelId="{7C4CC80A-36D5-475A-A208-244D0AD45B96}" type="presParOf" srcId="{57AE7F95-F301-4766-A590-FCAE0A355776}" destId="{0ACCDDFF-2AEF-469D-985D-401E9510E3E7}" srcOrd="3" destOrd="0" presId="urn:microsoft.com/office/officeart/2005/8/layout/process4"/>
    <dgm:cxn modelId="{3C8109E6-0B96-4C1C-9AA6-D6A4FF579E57}" type="presParOf" srcId="{57AE7F95-F301-4766-A590-FCAE0A355776}" destId="{CE1A4B5C-EC44-40C6-BC89-496EB868AF55}" srcOrd="4" destOrd="0" presId="urn:microsoft.com/office/officeart/2005/8/layout/process4"/>
    <dgm:cxn modelId="{41C00991-7918-4941-9A0A-8CAD6499E71A}" type="presParOf" srcId="{CE1A4B5C-EC44-40C6-BC89-496EB868AF55}" destId="{88719892-89CC-450F-BFA0-58C0A9AEE43E}" srcOrd="0" destOrd="0" presId="urn:microsoft.com/office/officeart/2005/8/layout/process4"/>
    <dgm:cxn modelId="{36EB1EE2-B77D-402C-BE9D-2D3F78EB960E}" type="presParOf" srcId="{57AE7F95-F301-4766-A590-FCAE0A355776}" destId="{E0DCF9A6-5E0B-471B-B4D7-860231DFC907}" srcOrd="5" destOrd="0" presId="urn:microsoft.com/office/officeart/2005/8/layout/process4"/>
    <dgm:cxn modelId="{46631E9A-DE46-4A30-BDAF-5C26D46ABA98}" type="presParOf" srcId="{57AE7F95-F301-4766-A590-FCAE0A355776}" destId="{A9153171-088E-45E0-B8D2-B7725927F2A1}" srcOrd="6" destOrd="0" presId="urn:microsoft.com/office/officeart/2005/8/layout/process4"/>
    <dgm:cxn modelId="{6AD5DD86-B915-49B5-BB12-2ADC7BFC8540}" type="presParOf" srcId="{A9153171-088E-45E0-B8D2-B7725927F2A1}" destId="{B96EF746-E46E-441A-8129-FBBEDA7E2D01}" srcOrd="0" destOrd="0" presId="urn:microsoft.com/office/officeart/2005/8/layout/process4"/>
    <dgm:cxn modelId="{4A683782-D70E-45CB-8A58-C50447462375}" type="presParOf" srcId="{57AE7F95-F301-4766-A590-FCAE0A355776}" destId="{D69A66FC-A1AF-4611-ABC6-19B1C1A7667E}" srcOrd="7" destOrd="0" presId="urn:microsoft.com/office/officeart/2005/8/layout/process4"/>
    <dgm:cxn modelId="{6C3F1498-A8AF-4DAF-9A50-C21C0DEA5CA8}" type="presParOf" srcId="{57AE7F95-F301-4766-A590-FCAE0A355776}" destId="{2F89E474-2B91-4B1C-A044-40D16DBC17F8}" srcOrd="8" destOrd="0" presId="urn:microsoft.com/office/officeart/2005/8/layout/process4"/>
    <dgm:cxn modelId="{58B9904C-9A7D-420D-A6EA-5222806E779D}" type="presParOf" srcId="{2F89E474-2B91-4B1C-A044-40D16DBC17F8}" destId="{61E8D0E3-C02B-4383-A8E8-3C0B6BB3BD50}" srcOrd="0" destOrd="0" presId="urn:microsoft.com/office/officeart/2005/8/layout/process4"/>
    <dgm:cxn modelId="{D9C034C6-DAD5-4ACC-AC34-1562C7300B6A}" type="presParOf" srcId="{57AE7F95-F301-4766-A590-FCAE0A355776}" destId="{E344052F-792C-42F6-92EB-19377D0D1FDC}" srcOrd="9" destOrd="0" presId="urn:microsoft.com/office/officeart/2005/8/layout/process4"/>
    <dgm:cxn modelId="{24F62EE3-E126-45C2-9686-024F8DECBB8B}" type="presParOf" srcId="{57AE7F95-F301-4766-A590-FCAE0A355776}" destId="{E3B61158-4C65-4DC3-9DAC-914F8175A86B}" srcOrd="10" destOrd="0" presId="urn:microsoft.com/office/officeart/2005/8/layout/process4"/>
    <dgm:cxn modelId="{543DA013-77AA-4325-9F22-DEA9B5462736}" type="presParOf" srcId="{E3B61158-4C65-4DC3-9DAC-914F8175A86B}" destId="{2971EC2A-6C57-420F-A305-80158A2DC9E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436CD90-9797-4AA1-B4B6-EF57EB59499E}"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E6BA56DC-C2BA-4CBF-960E-C03D58C6AE5C}">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Select Production Menu Option: Return items for AOU</a:t>
          </a:r>
          <a:endParaRPr lang="en-US" sz="2800" dirty="0"/>
        </a:p>
      </dgm:t>
    </dgm:pt>
    <dgm:pt modelId="{DD7C3956-5E74-4BD8-8D11-D5806E158C74}" type="parTrans" cxnId="{33CE5FA4-2435-4E72-B67E-DB8D50888AFC}">
      <dgm:prSet/>
      <dgm:spPr/>
      <dgm:t>
        <a:bodyPr/>
        <a:lstStyle/>
        <a:p>
          <a:endParaRPr lang="en-US"/>
        </a:p>
      </dgm:t>
    </dgm:pt>
    <dgm:pt modelId="{5EEABE35-770F-4C7E-9F1D-623074586CFA}" type="sibTrans" cxnId="{33CE5FA4-2435-4E72-B67E-DB8D50888AFC}">
      <dgm:prSet/>
      <dgm:spPr/>
      <dgm:t>
        <a:bodyPr/>
        <a:lstStyle/>
        <a:p>
          <a:endParaRPr lang="en-US"/>
        </a:p>
      </dgm:t>
    </dgm:pt>
    <dgm:pt modelId="{30CA03AE-A795-4AD0-B6BD-20AA6D29D46B}">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Enter AR/WS Inpatient Site Name: HOT SPRINGS VAMC  </a:t>
          </a:r>
          <a:endParaRPr lang="en-US" sz="2800" dirty="0"/>
        </a:p>
      </dgm:t>
    </dgm:pt>
    <dgm:pt modelId="{29E0E307-F9D2-43E4-A353-D6DE9FA81B17}" type="parTrans" cxnId="{67B69BA7-BB09-4CB3-8CE4-7E642C7ADA5C}">
      <dgm:prSet/>
      <dgm:spPr/>
      <dgm:t>
        <a:bodyPr/>
        <a:lstStyle/>
        <a:p>
          <a:endParaRPr lang="en-US"/>
        </a:p>
      </dgm:t>
    </dgm:pt>
    <dgm:pt modelId="{774C42F0-C80B-4C32-8E7C-DB65CEC93885}" type="sibTrans" cxnId="{67B69BA7-BB09-4CB3-8CE4-7E642C7ADA5C}">
      <dgm:prSet/>
      <dgm:spPr/>
      <dgm:t>
        <a:bodyPr/>
        <a:lstStyle/>
        <a:p>
          <a:endParaRPr lang="en-US"/>
        </a:p>
      </dgm:t>
    </dgm:pt>
    <dgm:pt modelId="{094C065D-793F-4682-BFC7-62DDF50FDCF8}">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Select PHARMACY AOU STOCK AREA OF USE (AOU): 1E</a:t>
          </a:r>
          <a:endParaRPr lang="en-US" sz="2800" dirty="0"/>
        </a:p>
      </dgm:t>
    </dgm:pt>
    <dgm:pt modelId="{8251D548-CD71-4BF6-9970-40EF7AFB2929}" type="parTrans" cxnId="{D4E1C824-683B-43FA-A0B2-A8251ECE18ED}">
      <dgm:prSet/>
      <dgm:spPr/>
      <dgm:t>
        <a:bodyPr/>
        <a:lstStyle/>
        <a:p>
          <a:endParaRPr lang="en-US"/>
        </a:p>
      </dgm:t>
    </dgm:pt>
    <dgm:pt modelId="{897FBA6C-09E3-4B9F-A53A-10B306A983D7}" type="sibTrans" cxnId="{D4E1C824-683B-43FA-A0B2-A8251ECE18ED}">
      <dgm:prSet/>
      <dgm:spPr/>
      <dgm:t>
        <a:bodyPr/>
        <a:lstStyle/>
        <a:p>
          <a:endParaRPr lang="en-US"/>
        </a:p>
      </dgm:t>
    </dgm:pt>
    <dgm:pt modelId="{D44C55B9-F154-41BD-B1FF-C64EEA996F68}">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1   1E MED ROOM                           2   1E NARCS    </a:t>
          </a:r>
          <a:endParaRPr lang="en-US" sz="2800" dirty="0"/>
        </a:p>
      </dgm:t>
    </dgm:pt>
    <dgm:pt modelId="{7CA9E3CE-AC4F-4FAC-9CAC-AF3EA8B3ACB1}" type="parTrans" cxnId="{905F1DE0-4342-4604-AB60-5811D5BCF1E2}">
      <dgm:prSet/>
      <dgm:spPr/>
      <dgm:t>
        <a:bodyPr/>
        <a:lstStyle/>
        <a:p>
          <a:endParaRPr lang="en-US"/>
        </a:p>
      </dgm:t>
    </dgm:pt>
    <dgm:pt modelId="{2B182C71-107E-4A4D-8166-FDF7DA56070F}" type="sibTrans" cxnId="{905F1DE0-4342-4604-AB60-5811D5BCF1E2}">
      <dgm:prSet/>
      <dgm:spPr/>
      <dgm:t>
        <a:bodyPr/>
        <a:lstStyle/>
        <a:p>
          <a:endParaRPr lang="en-US"/>
        </a:p>
      </dgm:t>
    </dgm:pt>
    <dgm:pt modelId="{BFC750DD-726A-4A4A-A092-4271BBD40D55}">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CHOOSE 1-2: 1  1E MED ROOM    </a:t>
          </a:r>
          <a:endParaRPr lang="en-US" sz="2800" dirty="0"/>
        </a:p>
      </dgm:t>
    </dgm:pt>
    <dgm:pt modelId="{06D99F74-303F-47D1-AA26-1C95C585089E}" type="parTrans" cxnId="{34C17698-A7D6-4B5D-87C6-9CF4FB8B7C46}">
      <dgm:prSet/>
      <dgm:spPr/>
      <dgm:t>
        <a:bodyPr/>
        <a:lstStyle/>
        <a:p>
          <a:endParaRPr lang="en-US"/>
        </a:p>
      </dgm:t>
    </dgm:pt>
    <dgm:pt modelId="{F4F3FC81-A2C4-4C85-A12A-E5F84F23219F}" type="sibTrans" cxnId="{34C17698-A7D6-4B5D-87C6-9CF4FB8B7C46}">
      <dgm:prSet/>
      <dgm:spPr/>
      <dgm:t>
        <a:bodyPr/>
        <a:lstStyle/>
        <a:p>
          <a:endParaRPr lang="en-US"/>
        </a:p>
      </dgm:t>
    </dgm:pt>
    <dgm:pt modelId="{CE5AC3A7-AA0B-4BC8-A158-7B9CDFCC8C54}" type="pres">
      <dgm:prSet presAssocID="{8436CD90-9797-4AA1-B4B6-EF57EB59499E}" presName="outerComposite" presStyleCnt="0">
        <dgm:presLayoutVars>
          <dgm:chMax val="5"/>
          <dgm:dir/>
          <dgm:resizeHandles val="exact"/>
        </dgm:presLayoutVars>
      </dgm:prSet>
      <dgm:spPr/>
      <dgm:t>
        <a:bodyPr/>
        <a:lstStyle/>
        <a:p>
          <a:endParaRPr lang="en-US"/>
        </a:p>
      </dgm:t>
    </dgm:pt>
    <dgm:pt modelId="{B37C9FDC-B086-47FB-AAE1-E38CBE5C8FF0}" type="pres">
      <dgm:prSet presAssocID="{8436CD90-9797-4AA1-B4B6-EF57EB59499E}" presName="dummyMaxCanvas" presStyleCnt="0">
        <dgm:presLayoutVars/>
      </dgm:prSet>
      <dgm:spPr/>
      <dgm:t>
        <a:bodyPr/>
        <a:lstStyle/>
        <a:p>
          <a:endParaRPr lang="en-US"/>
        </a:p>
      </dgm:t>
    </dgm:pt>
    <dgm:pt modelId="{FD140D84-A030-40CC-8114-BF6FF7ACDF6A}" type="pres">
      <dgm:prSet presAssocID="{8436CD90-9797-4AA1-B4B6-EF57EB59499E}" presName="FiveNodes_1" presStyleLbl="node1" presStyleIdx="0" presStyleCnt="5">
        <dgm:presLayoutVars>
          <dgm:bulletEnabled val="1"/>
        </dgm:presLayoutVars>
      </dgm:prSet>
      <dgm:spPr/>
      <dgm:t>
        <a:bodyPr/>
        <a:lstStyle/>
        <a:p>
          <a:endParaRPr lang="en-US"/>
        </a:p>
      </dgm:t>
    </dgm:pt>
    <dgm:pt modelId="{E571961C-5CA3-47AC-9644-14ED3E801AB3}" type="pres">
      <dgm:prSet presAssocID="{8436CD90-9797-4AA1-B4B6-EF57EB59499E}" presName="FiveNodes_2" presStyleLbl="node1" presStyleIdx="1" presStyleCnt="5">
        <dgm:presLayoutVars>
          <dgm:bulletEnabled val="1"/>
        </dgm:presLayoutVars>
      </dgm:prSet>
      <dgm:spPr/>
      <dgm:t>
        <a:bodyPr/>
        <a:lstStyle/>
        <a:p>
          <a:endParaRPr lang="en-US"/>
        </a:p>
      </dgm:t>
    </dgm:pt>
    <dgm:pt modelId="{F4AE6469-04EA-42A4-9D18-5E89CA639B53}" type="pres">
      <dgm:prSet presAssocID="{8436CD90-9797-4AA1-B4B6-EF57EB59499E}" presName="FiveNodes_3" presStyleLbl="node1" presStyleIdx="2" presStyleCnt="5">
        <dgm:presLayoutVars>
          <dgm:bulletEnabled val="1"/>
        </dgm:presLayoutVars>
      </dgm:prSet>
      <dgm:spPr/>
      <dgm:t>
        <a:bodyPr/>
        <a:lstStyle/>
        <a:p>
          <a:endParaRPr lang="en-US"/>
        </a:p>
      </dgm:t>
    </dgm:pt>
    <dgm:pt modelId="{CBF7F293-CE07-4152-949D-BA9054CBE565}" type="pres">
      <dgm:prSet presAssocID="{8436CD90-9797-4AA1-B4B6-EF57EB59499E}" presName="FiveNodes_4" presStyleLbl="node1" presStyleIdx="3" presStyleCnt="5">
        <dgm:presLayoutVars>
          <dgm:bulletEnabled val="1"/>
        </dgm:presLayoutVars>
      </dgm:prSet>
      <dgm:spPr/>
      <dgm:t>
        <a:bodyPr/>
        <a:lstStyle/>
        <a:p>
          <a:endParaRPr lang="en-US"/>
        </a:p>
      </dgm:t>
    </dgm:pt>
    <dgm:pt modelId="{150611D5-4A28-4AF5-B5BD-E9E8F9F4EE24}" type="pres">
      <dgm:prSet presAssocID="{8436CD90-9797-4AA1-B4B6-EF57EB59499E}" presName="FiveNodes_5" presStyleLbl="node1" presStyleIdx="4" presStyleCnt="5">
        <dgm:presLayoutVars>
          <dgm:bulletEnabled val="1"/>
        </dgm:presLayoutVars>
      </dgm:prSet>
      <dgm:spPr/>
      <dgm:t>
        <a:bodyPr/>
        <a:lstStyle/>
        <a:p>
          <a:endParaRPr lang="en-US"/>
        </a:p>
      </dgm:t>
    </dgm:pt>
    <dgm:pt modelId="{D8F51FD8-B12B-46D5-907A-879F36366C1D}" type="pres">
      <dgm:prSet presAssocID="{8436CD90-9797-4AA1-B4B6-EF57EB59499E}" presName="FiveConn_1-2" presStyleLbl="fgAccFollowNode1" presStyleIdx="0" presStyleCnt="4">
        <dgm:presLayoutVars>
          <dgm:bulletEnabled val="1"/>
        </dgm:presLayoutVars>
      </dgm:prSet>
      <dgm:spPr/>
      <dgm:t>
        <a:bodyPr/>
        <a:lstStyle/>
        <a:p>
          <a:endParaRPr lang="en-US"/>
        </a:p>
      </dgm:t>
    </dgm:pt>
    <dgm:pt modelId="{5B18EE33-BAD7-45E1-91F2-FFE2B58814A8}" type="pres">
      <dgm:prSet presAssocID="{8436CD90-9797-4AA1-B4B6-EF57EB59499E}" presName="FiveConn_2-3" presStyleLbl="fgAccFollowNode1" presStyleIdx="1" presStyleCnt="4">
        <dgm:presLayoutVars>
          <dgm:bulletEnabled val="1"/>
        </dgm:presLayoutVars>
      </dgm:prSet>
      <dgm:spPr/>
      <dgm:t>
        <a:bodyPr/>
        <a:lstStyle/>
        <a:p>
          <a:endParaRPr lang="en-US"/>
        </a:p>
      </dgm:t>
    </dgm:pt>
    <dgm:pt modelId="{0598AF91-202B-46F7-8115-98B89DBD1752}" type="pres">
      <dgm:prSet presAssocID="{8436CD90-9797-4AA1-B4B6-EF57EB59499E}" presName="FiveConn_3-4" presStyleLbl="fgAccFollowNode1" presStyleIdx="2" presStyleCnt="4">
        <dgm:presLayoutVars>
          <dgm:bulletEnabled val="1"/>
        </dgm:presLayoutVars>
      </dgm:prSet>
      <dgm:spPr/>
      <dgm:t>
        <a:bodyPr/>
        <a:lstStyle/>
        <a:p>
          <a:endParaRPr lang="en-US"/>
        </a:p>
      </dgm:t>
    </dgm:pt>
    <dgm:pt modelId="{0ED80268-5C39-471A-A7B2-B66927FAA687}" type="pres">
      <dgm:prSet presAssocID="{8436CD90-9797-4AA1-B4B6-EF57EB59499E}" presName="FiveConn_4-5" presStyleLbl="fgAccFollowNode1" presStyleIdx="3" presStyleCnt="4">
        <dgm:presLayoutVars>
          <dgm:bulletEnabled val="1"/>
        </dgm:presLayoutVars>
      </dgm:prSet>
      <dgm:spPr/>
      <dgm:t>
        <a:bodyPr/>
        <a:lstStyle/>
        <a:p>
          <a:endParaRPr lang="en-US"/>
        </a:p>
      </dgm:t>
    </dgm:pt>
    <dgm:pt modelId="{C0F01981-2724-4969-A316-A96F31A716BB}" type="pres">
      <dgm:prSet presAssocID="{8436CD90-9797-4AA1-B4B6-EF57EB59499E}" presName="FiveNodes_1_text" presStyleLbl="node1" presStyleIdx="4" presStyleCnt="5">
        <dgm:presLayoutVars>
          <dgm:bulletEnabled val="1"/>
        </dgm:presLayoutVars>
      </dgm:prSet>
      <dgm:spPr/>
      <dgm:t>
        <a:bodyPr/>
        <a:lstStyle/>
        <a:p>
          <a:endParaRPr lang="en-US"/>
        </a:p>
      </dgm:t>
    </dgm:pt>
    <dgm:pt modelId="{EA3BFEF6-9B35-443A-8605-7B9C2B794C57}" type="pres">
      <dgm:prSet presAssocID="{8436CD90-9797-4AA1-B4B6-EF57EB59499E}" presName="FiveNodes_2_text" presStyleLbl="node1" presStyleIdx="4" presStyleCnt="5">
        <dgm:presLayoutVars>
          <dgm:bulletEnabled val="1"/>
        </dgm:presLayoutVars>
      </dgm:prSet>
      <dgm:spPr/>
      <dgm:t>
        <a:bodyPr/>
        <a:lstStyle/>
        <a:p>
          <a:endParaRPr lang="en-US"/>
        </a:p>
      </dgm:t>
    </dgm:pt>
    <dgm:pt modelId="{B028DDDB-8F82-4586-B34C-4DB53C1F2208}" type="pres">
      <dgm:prSet presAssocID="{8436CD90-9797-4AA1-B4B6-EF57EB59499E}" presName="FiveNodes_3_text" presStyleLbl="node1" presStyleIdx="4" presStyleCnt="5">
        <dgm:presLayoutVars>
          <dgm:bulletEnabled val="1"/>
        </dgm:presLayoutVars>
      </dgm:prSet>
      <dgm:spPr/>
      <dgm:t>
        <a:bodyPr/>
        <a:lstStyle/>
        <a:p>
          <a:endParaRPr lang="en-US"/>
        </a:p>
      </dgm:t>
    </dgm:pt>
    <dgm:pt modelId="{376E08CB-144B-4E3C-8522-2B87CFC51BE0}" type="pres">
      <dgm:prSet presAssocID="{8436CD90-9797-4AA1-B4B6-EF57EB59499E}" presName="FiveNodes_4_text" presStyleLbl="node1" presStyleIdx="4" presStyleCnt="5">
        <dgm:presLayoutVars>
          <dgm:bulletEnabled val="1"/>
        </dgm:presLayoutVars>
      </dgm:prSet>
      <dgm:spPr/>
      <dgm:t>
        <a:bodyPr/>
        <a:lstStyle/>
        <a:p>
          <a:endParaRPr lang="en-US"/>
        </a:p>
      </dgm:t>
    </dgm:pt>
    <dgm:pt modelId="{12696295-CF67-46A4-A176-702F7ACECCE8}" type="pres">
      <dgm:prSet presAssocID="{8436CD90-9797-4AA1-B4B6-EF57EB59499E}" presName="FiveNodes_5_text" presStyleLbl="node1" presStyleIdx="4" presStyleCnt="5">
        <dgm:presLayoutVars>
          <dgm:bulletEnabled val="1"/>
        </dgm:presLayoutVars>
      </dgm:prSet>
      <dgm:spPr/>
      <dgm:t>
        <a:bodyPr/>
        <a:lstStyle/>
        <a:p>
          <a:endParaRPr lang="en-US"/>
        </a:p>
      </dgm:t>
    </dgm:pt>
  </dgm:ptLst>
  <dgm:cxnLst>
    <dgm:cxn modelId="{D4E1C824-683B-43FA-A0B2-A8251ECE18ED}" srcId="{8436CD90-9797-4AA1-B4B6-EF57EB59499E}" destId="{094C065D-793F-4682-BFC7-62DDF50FDCF8}" srcOrd="2" destOrd="0" parTransId="{8251D548-CD71-4BF6-9970-40EF7AFB2929}" sibTransId="{897FBA6C-09E3-4B9F-A53A-10B306A983D7}"/>
    <dgm:cxn modelId="{33CE5FA4-2435-4E72-B67E-DB8D50888AFC}" srcId="{8436CD90-9797-4AA1-B4B6-EF57EB59499E}" destId="{E6BA56DC-C2BA-4CBF-960E-C03D58C6AE5C}" srcOrd="0" destOrd="0" parTransId="{DD7C3956-5E74-4BD8-8D11-D5806E158C74}" sibTransId="{5EEABE35-770F-4C7E-9F1D-623074586CFA}"/>
    <dgm:cxn modelId="{B1A5D4ED-F15E-4EB0-B37C-62B515F4D59F}" type="presOf" srcId="{D44C55B9-F154-41BD-B1FF-C64EEA996F68}" destId="{CBF7F293-CE07-4152-949D-BA9054CBE565}" srcOrd="0" destOrd="0" presId="urn:microsoft.com/office/officeart/2005/8/layout/vProcess5"/>
    <dgm:cxn modelId="{24050E83-27AC-4B59-93D5-65D87A1CE388}" type="presOf" srcId="{BFC750DD-726A-4A4A-A092-4271BBD40D55}" destId="{150611D5-4A28-4AF5-B5BD-E9E8F9F4EE24}" srcOrd="0" destOrd="0" presId="urn:microsoft.com/office/officeart/2005/8/layout/vProcess5"/>
    <dgm:cxn modelId="{4D13DB54-571D-4DE2-99C8-AF5E665C2FF5}" type="presOf" srcId="{094C065D-793F-4682-BFC7-62DDF50FDCF8}" destId="{B028DDDB-8F82-4586-B34C-4DB53C1F2208}" srcOrd="1" destOrd="0" presId="urn:microsoft.com/office/officeart/2005/8/layout/vProcess5"/>
    <dgm:cxn modelId="{A1880929-9BB0-4703-A20F-A73CFDA65128}" type="presOf" srcId="{E6BA56DC-C2BA-4CBF-960E-C03D58C6AE5C}" destId="{C0F01981-2724-4969-A316-A96F31A716BB}" srcOrd="1" destOrd="0" presId="urn:microsoft.com/office/officeart/2005/8/layout/vProcess5"/>
    <dgm:cxn modelId="{70249F5D-2520-43B3-8044-82F085ED9817}" type="presOf" srcId="{D44C55B9-F154-41BD-B1FF-C64EEA996F68}" destId="{376E08CB-144B-4E3C-8522-2B87CFC51BE0}" srcOrd="1" destOrd="0" presId="urn:microsoft.com/office/officeart/2005/8/layout/vProcess5"/>
    <dgm:cxn modelId="{34C17698-A7D6-4B5D-87C6-9CF4FB8B7C46}" srcId="{8436CD90-9797-4AA1-B4B6-EF57EB59499E}" destId="{BFC750DD-726A-4A4A-A092-4271BBD40D55}" srcOrd="4" destOrd="0" parTransId="{06D99F74-303F-47D1-AA26-1C95C585089E}" sibTransId="{F4F3FC81-A2C4-4C85-A12A-E5F84F23219F}"/>
    <dgm:cxn modelId="{8CD41826-E28F-4B6A-9067-EE4B92C64BDE}" type="presOf" srcId="{30CA03AE-A795-4AD0-B6BD-20AA6D29D46B}" destId="{EA3BFEF6-9B35-443A-8605-7B9C2B794C57}" srcOrd="1" destOrd="0" presId="urn:microsoft.com/office/officeart/2005/8/layout/vProcess5"/>
    <dgm:cxn modelId="{67B69BA7-BB09-4CB3-8CE4-7E642C7ADA5C}" srcId="{8436CD90-9797-4AA1-B4B6-EF57EB59499E}" destId="{30CA03AE-A795-4AD0-B6BD-20AA6D29D46B}" srcOrd="1" destOrd="0" parTransId="{29E0E307-F9D2-43E4-A353-D6DE9FA81B17}" sibTransId="{774C42F0-C80B-4C32-8E7C-DB65CEC93885}"/>
    <dgm:cxn modelId="{4209FCA0-C36F-49FB-84D0-E58C71025F53}" type="presOf" srcId="{2B182C71-107E-4A4D-8166-FDF7DA56070F}" destId="{0ED80268-5C39-471A-A7B2-B66927FAA687}" srcOrd="0" destOrd="0" presId="urn:microsoft.com/office/officeart/2005/8/layout/vProcess5"/>
    <dgm:cxn modelId="{0FE17E63-E991-4B4B-9401-51C1E7941A9E}" type="presOf" srcId="{8436CD90-9797-4AA1-B4B6-EF57EB59499E}" destId="{CE5AC3A7-AA0B-4BC8-A158-7B9CDFCC8C54}" srcOrd="0" destOrd="0" presId="urn:microsoft.com/office/officeart/2005/8/layout/vProcess5"/>
    <dgm:cxn modelId="{C410FE94-0359-4C00-9D9C-1A3F14D1CAAA}" type="presOf" srcId="{30CA03AE-A795-4AD0-B6BD-20AA6D29D46B}" destId="{E571961C-5CA3-47AC-9644-14ED3E801AB3}" srcOrd="0" destOrd="0" presId="urn:microsoft.com/office/officeart/2005/8/layout/vProcess5"/>
    <dgm:cxn modelId="{C4399C85-DEC5-4398-8CC6-CDC25E1B637D}" type="presOf" srcId="{E6BA56DC-C2BA-4CBF-960E-C03D58C6AE5C}" destId="{FD140D84-A030-40CC-8114-BF6FF7ACDF6A}" srcOrd="0" destOrd="0" presId="urn:microsoft.com/office/officeart/2005/8/layout/vProcess5"/>
    <dgm:cxn modelId="{DD1F623F-D8DC-4FE5-8213-D2603EC35BB0}" type="presOf" srcId="{5EEABE35-770F-4C7E-9F1D-623074586CFA}" destId="{D8F51FD8-B12B-46D5-907A-879F36366C1D}" srcOrd="0" destOrd="0" presId="urn:microsoft.com/office/officeart/2005/8/layout/vProcess5"/>
    <dgm:cxn modelId="{9316D9B0-5B40-4B2D-A5FF-0DB63771FBC4}" type="presOf" srcId="{BFC750DD-726A-4A4A-A092-4271BBD40D55}" destId="{12696295-CF67-46A4-A176-702F7ACECCE8}" srcOrd="1" destOrd="0" presId="urn:microsoft.com/office/officeart/2005/8/layout/vProcess5"/>
    <dgm:cxn modelId="{2BF61FB9-1867-4E9C-8127-899C6FED3C42}" type="presOf" srcId="{094C065D-793F-4682-BFC7-62DDF50FDCF8}" destId="{F4AE6469-04EA-42A4-9D18-5E89CA639B53}" srcOrd="0" destOrd="0" presId="urn:microsoft.com/office/officeart/2005/8/layout/vProcess5"/>
    <dgm:cxn modelId="{AE5A2BFA-5484-4186-97F5-0C427B2D1B93}" type="presOf" srcId="{897FBA6C-09E3-4B9F-A53A-10B306A983D7}" destId="{0598AF91-202B-46F7-8115-98B89DBD1752}" srcOrd="0" destOrd="0" presId="urn:microsoft.com/office/officeart/2005/8/layout/vProcess5"/>
    <dgm:cxn modelId="{905F1DE0-4342-4604-AB60-5811D5BCF1E2}" srcId="{8436CD90-9797-4AA1-B4B6-EF57EB59499E}" destId="{D44C55B9-F154-41BD-B1FF-C64EEA996F68}" srcOrd="3" destOrd="0" parTransId="{7CA9E3CE-AC4F-4FAC-9CAC-AF3EA8B3ACB1}" sibTransId="{2B182C71-107E-4A4D-8166-FDF7DA56070F}"/>
    <dgm:cxn modelId="{46F56D8B-569F-4847-B1E8-B8B7BD069E15}" type="presOf" srcId="{774C42F0-C80B-4C32-8E7C-DB65CEC93885}" destId="{5B18EE33-BAD7-45E1-91F2-FFE2B58814A8}" srcOrd="0" destOrd="0" presId="urn:microsoft.com/office/officeart/2005/8/layout/vProcess5"/>
    <dgm:cxn modelId="{B01C9A03-DA82-412F-B20E-0437E732F6CF}" type="presParOf" srcId="{CE5AC3A7-AA0B-4BC8-A158-7B9CDFCC8C54}" destId="{B37C9FDC-B086-47FB-AAE1-E38CBE5C8FF0}" srcOrd="0" destOrd="0" presId="urn:microsoft.com/office/officeart/2005/8/layout/vProcess5"/>
    <dgm:cxn modelId="{A684B347-8EE7-4CA7-B2D5-12C3FDE5E559}" type="presParOf" srcId="{CE5AC3A7-AA0B-4BC8-A158-7B9CDFCC8C54}" destId="{FD140D84-A030-40CC-8114-BF6FF7ACDF6A}" srcOrd="1" destOrd="0" presId="urn:microsoft.com/office/officeart/2005/8/layout/vProcess5"/>
    <dgm:cxn modelId="{9A3F68B7-80D0-4B41-8614-77A2BD69AB52}" type="presParOf" srcId="{CE5AC3A7-AA0B-4BC8-A158-7B9CDFCC8C54}" destId="{E571961C-5CA3-47AC-9644-14ED3E801AB3}" srcOrd="2" destOrd="0" presId="urn:microsoft.com/office/officeart/2005/8/layout/vProcess5"/>
    <dgm:cxn modelId="{17EC1D1E-E80D-4087-BDCF-C2268DB64655}" type="presParOf" srcId="{CE5AC3A7-AA0B-4BC8-A158-7B9CDFCC8C54}" destId="{F4AE6469-04EA-42A4-9D18-5E89CA639B53}" srcOrd="3" destOrd="0" presId="urn:microsoft.com/office/officeart/2005/8/layout/vProcess5"/>
    <dgm:cxn modelId="{A98EF7A2-8318-4344-90EB-F98ECF9BAA08}" type="presParOf" srcId="{CE5AC3A7-AA0B-4BC8-A158-7B9CDFCC8C54}" destId="{CBF7F293-CE07-4152-949D-BA9054CBE565}" srcOrd="4" destOrd="0" presId="urn:microsoft.com/office/officeart/2005/8/layout/vProcess5"/>
    <dgm:cxn modelId="{6FDC77CA-7CE7-4FF6-9661-660748A2B39D}" type="presParOf" srcId="{CE5AC3A7-AA0B-4BC8-A158-7B9CDFCC8C54}" destId="{150611D5-4A28-4AF5-B5BD-E9E8F9F4EE24}" srcOrd="5" destOrd="0" presId="urn:microsoft.com/office/officeart/2005/8/layout/vProcess5"/>
    <dgm:cxn modelId="{FB293BB2-3743-45BB-9F59-E5B1176F4E6D}" type="presParOf" srcId="{CE5AC3A7-AA0B-4BC8-A158-7B9CDFCC8C54}" destId="{D8F51FD8-B12B-46D5-907A-879F36366C1D}" srcOrd="6" destOrd="0" presId="urn:microsoft.com/office/officeart/2005/8/layout/vProcess5"/>
    <dgm:cxn modelId="{0ED8D30B-3DBA-4397-A901-68FD95E6021E}" type="presParOf" srcId="{CE5AC3A7-AA0B-4BC8-A158-7B9CDFCC8C54}" destId="{5B18EE33-BAD7-45E1-91F2-FFE2B58814A8}" srcOrd="7" destOrd="0" presId="urn:microsoft.com/office/officeart/2005/8/layout/vProcess5"/>
    <dgm:cxn modelId="{80D3F9EA-2AE2-4D99-8C74-7AA07A54635A}" type="presParOf" srcId="{CE5AC3A7-AA0B-4BC8-A158-7B9CDFCC8C54}" destId="{0598AF91-202B-46F7-8115-98B89DBD1752}" srcOrd="8" destOrd="0" presId="urn:microsoft.com/office/officeart/2005/8/layout/vProcess5"/>
    <dgm:cxn modelId="{BE315151-7865-44F0-95E4-B433C3286083}" type="presParOf" srcId="{CE5AC3A7-AA0B-4BC8-A158-7B9CDFCC8C54}" destId="{0ED80268-5C39-471A-A7B2-B66927FAA687}" srcOrd="9" destOrd="0" presId="urn:microsoft.com/office/officeart/2005/8/layout/vProcess5"/>
    <dgm:cxn modelId="{33C23E7D-391A-4124-BA81-CE14459AFCF3}" type="presParOf" srcId="{CE5AC3A7-AA0B-4BC8-A158-7B9CDFCC8C54}" destId="{C0F01981-2724-4969-A316-A96F31A716BB}" srcOrd="10" destOrd="0" presId="urn:microsoft.com/office/officeart/2005/8/layout/vProcess5"/>
    <dgm:cxn modelId="{2A661831-8114-47AE-B230-A4812AA58080}" type="presParOf" srcId="{CE5AC3A7-AA0B-4BC8-A158-7B9CDFCC8C54}" destId="{EA3BFEF6-9B35-443A-8605-7B9C2B794C57}" srcOrd="11" destOrd="0" presId="urn:microsoft.com/office/officeart/2005/8/layout/vProcess5"/>
    <dgm:cxn modelId="{D7196D0C-68D4-4D96-A869-6A28BF3CAC16}" type="presParOf" srcId="{CE5AC3A7-AA0B-4BC8-A158-7B9CDFCC8C54}" destId="{B028DDDB-8F82-4586-B34C-4DB53C1F2208}" srcOrd="12" destOrd="0" presId="urn:microsoft.com/office/officeart/2005/8/layout/vProcess5"/>
    <dgm:cxn modelId="{2042DEEB-BCC0-4322-B42A-CB2107E56DAB}" type="presParOf" srcId="{CE5AC3A7-AA0B-4BC8-A158-7B9CDFCC8C54}" destId="{376E08CB-144B-4E3C-8522-2B87CFC51BE0}" srcOrd="13" destOrd="0" presId="urn:microsoft.com/office/officeart/2005/8/layout/vProcess5"/>
    <dgm:cxn modelId="{5FF154C9-75A8-48EC-80CE-85C6ECBF2A6F}" type="presParOf" srcId="{CE5AC3A7-AA0B-4BC8-A158-7B9CDFCC8C54}" destId="{12696295-CF67-46A4-A176-702F7ACECCE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0993CE-2E71-4F27-883A-E6E87E0DEA57}"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2F20F156-FF18-42BA-85B4-40821242F4FE}">
      <dgm:prSet phldrT="[Tex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Select ITEM: iv: NS</a:t>
          </a:r>
          <a:endParaRPr lang="en-US" sz="2800" dirty="0"/>
        </a:p>
      </dgm:t>
    </dgm:pt>
    <dgm:pt modelId="{FA66FE2D-266D-4F0E-8691-8D02DF598B2F}" type="parTrans" cxnId="{48FB94F4-8889-4918-AD54-0A1CB8264A79}">
      <dgm:prSet/>
      <dgm:spPr/>
      <dgm:t>
        <a:bodyPr/>
        <a:lstStyle/>
        <a:p>
          <a:endParaRPr lang="en-US"/>
        </a:p>
      </dgm:t>
    </dgm:pt>
    <dgm:pt modelId="{1B0B872C-E79D-425C-A95A-934A8CEACA02}" type="sibTrans" cxnId="{48FB94F4-8889-4918-AD54-0A1CB8264A79}">
      <dgm:prSet/>
      <dgm:spPr/>
      <dgm:t>
        <a:bodyPr/>
        <a:lstStyle/>
        <a:p>
          <a:endParaRPr lang="en-US"/>
        </a:p>
      </dgm:t>
    </dgm:pt>
    <dgm:pt modelId="{1AC42ED4-FD08-4C6A-A6FE-D17EDF149860}">
      <dgm:prSe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1   IV: NS 1000ML                  </a:t>
          </a:r>
          <a:endParaRPr lang="en-US" sz="2800" dirty="0"/>
        </a:p>
      </dgm:t>
    </dgm:pt>
    <dgm:pt modelId="{2B6D0BC2-0F90-436A-ACA4-69D91C35A263}" type="parTrans" cxnId="{CF0A77EB-23D4-4726-B7BE-CA6F8AC5964F}">
      <dgm:prSet/>
      <dgm:spPr/>
      <dgm:t>
        <a:bodyPr/>
        <a:lstStyle/>
        <a:p>
          <a:endParaRPr lang="en-US"/>
        </a:p>
      </dgm:t>
    </dgm:pt>
    <dgm:pt modelId="{1C9205AD-3459-4E95-9B3D-04662808D9A3}" type="sibTrans" cxnId="{CF0A77EB-23D4-4726-B7BE-CA6F8AC5964F}">
      <dgm:prSet/>
      <dgm:spPr/>
      <dgm:t>
        <a:bodyPr/>
        <a:lstStyle/>
        <a:p>
          <a:endParaRPr lang="en-US"/>
        </a:p>
      </dgm:t>
    </dgm:pt>
    <dgm:pt modelId="{EE4ABFEB-8D59-45D5-96AB-394729005B94}">
      <dgm:prSet phldrT="[Tex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Select RETURNS DATE OF RETURN:   SEP 04, 2010</a:t>
          </a:r>
          <a:endParaRPr lang="en-US" sz="2800" dirty="0"/>
        </a:p>
      </dgm:t>
    </dgm:pt>
    <dgm:pt modelId="{18ED3145-A71C-491F-B97F-BE31435649ED}" type="parTrans" cxnId="{7605227C-24AF-4D08-AB9B-CA3BCB2C5D9C}">
      <dgm:prSet/>
      <dgm:spPr/>
      <dgm:t>
        <a:bodyPr/>
        <a:lstStyle/>
        <a:p>
          <a:endParaRPr lang="en-US"/>
        </a:p>
      </dgm:t>
    </dgm:pt>
    <dgm:pt modelId="{C9A84EA9-6B5E-457A-B8FE-5D4673817342}" type="sibTrans" cxnId="{7605227C-24AF-4D08-AB9B-CA3BCB2C5D9C}">
      <dgm:prSet/>
      <dgm:spPr/>
      <dgm:t>
        <a:bodyPr/>
        <a:lstStyle/>
        <a:p>
          <a:endParaRPr lang="en-US"/>
        </a:p>
      </dgm:t>
    </dgm:pt>
    <dgm:pt modelId="{456B7686-0F06-4798-BAF4-F1ACA3A13BEE}">
      <dgm:prSet phldrT="[Tex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Are you adding 'SEP 04, 2010' as a new RETURNS (the 3RD for this ITEM)? No// Y(yes)</a:t>
          </a:r>
          <a:endParaRPr lang="en-US" sz="2800" dirty="0"/>
        </a:p>
      </dgm:t>
    </dgm:pt>
    <dgm:pt modelId="{2D36BFBF-AD0F-49B3-AA39-4E0C9DDC8DA1}" type="parTrans" cxnId="{0AAE90C8-5FE0-4105-BC6C-48470517F86B}">
      <dgm:prSet/>
      <dgm:spPr/>
      <dgm:t>
        <a:bodyPr/>
        <a:lstStyle/>
        <a:p>
          <a:endParaRPr lang="en-US"/>
        </a:p>
      </dgm:t>
    </dgm:pt>
    <dgm:pt modelId="{4AD3B96C-366B-4BF0-B82A-0D33F6F85465}" type="sibTrans" cxnId="{0AAE90C8-5FE0-4105-BC6C-48470517F86B}">
      <dgm:prSet/>
      <dgm:spPr/>
      <dgm:t>
        <a:bodyPr/>
        <a:lstStyle/>
        <a:p>
          <a:endParaRPr lang="en-US"/>
        </a:p>
      </dgm:t>
    </dgm:pt>
    <dgm:pt modelId="{7E5F8823-E8D1-4A1E-89A8-FEFBD3702482}" type="pres">
      <dgm:prSet presAssocID="{730993CE-2E71-4F27-883A-E6E87E0DEA57}" presName="outerComposite" presStyleCnt="0">
        <dgm:presLayoutVars>
          <dgm:chMax val="5"/>
          <dgm:dir/>
          <dgm:resizeHandles val="exact"/>
        </dgm:presLayoutVars>
      </dgm:prSet>
      <dgm:spPr/>
      <dgm:t>
        <a:bodyPr/>
        <a:lstStyle/>
        <a:p>
          <a:endParaRPr lang="en-US"/>
        </a:p>
      </dgm:t>
    </dgm:pt>
    <dgm:pt modelId="{EA08D3D7-B99C-4542-9C0D-50E4C8AF5545}" type="pres">
      <dgm:prSet presAssocID="{730993CE-2E71-4F27-883A-E6E87E0DEA57}" presName="dummyMaxCanvas" presStyleCnt="0">
        <dgm:presLayoutVars/>
      </dgm:prSet>
      <dgm:spPr/>
      <dgm:t>
        <a:bodyPr/>
        <a:lstStyle/>
        <a:p>
          <a:endParaRPr lang="en-US"/>
        </a:p>
      </dgm:t>
    </dgm:pt>
    <dgm:pt modelId="{6CFBB614-C025-4B6A-8043-FE50C7B502F8}" type="pres">
      <dgm:prSet presAssocID="{730993CE-2E71-4F27-883A-E6E87E0DEA57}" presName="FourNodes_1" presStyleLbl="node1" presStyleIdx="0" presStyleCnt="4">
        <dgm:presLayoutVars>
          <dgm:bulletEnabled val="1"/>
        </dgm:presLayoutVars>
      </dgm:prSet>
      <dgm:spPr/>
      <dgm:t>
        <a:bodyPr/>
        <a:lstStyle/>
        <a:p>
          <a:endParaRPr lang="en-US"/>
        </a:p>
      </dgm:t>
    </dgm:pt>
    <dgm:pt modelId="{100D5C19-2E23-4513-BBE3-4B02D29A10BF}" type="pres">
      <dgm:prSet presAssocID="{730993CE-2E71-4F27-883A-E6E87E0DEA57}" presName="FourNodes_2" presStyleLbl="node1" presStyleIdx="1" presStyleCnt="4">
        <dgm:presLayoutVars>
          <dgm:bulletEnabled val="1"/>
        </dgm:presLayoutVars>
      </dgm:prSet>
      <dgm:spPr/>
      <dgm:t>
        <a:bodyPr/>
        <a:lstStyle/>
        <a:p>
          <a:endParaRPr lang="en-US"/>
        </a:p>
      </dgm:t>
    </dgm:pt>
    <dgm:pt modelId="{BB915C80-783B-40F8-ADFD-BCDD7FA0AB42}" type="pres">
      <dgm:prSet presAssocID="{730993CE-2E71-4F27-883A-E6E87E0DEA57}" presName="FourNodes_3" presStyleLbl="node1" presStyleIdx="2" presStyleCnt="4">
        <dgm:presLayoutVars>
          <dgm:bulletEnabled val="1"/>
        </dgm:presLayoutVars>
      </dgm:prSet>
      <dgm:spPr/>
      <dgm:t>
        <a:bodyPr/>
        <a:lstStyle/>
        <a:p>
          <a:endParaRPr lang="en-US"/>
        </a:p>
      </dgm:t>
    </dgm:pt>
    <dgm:pt modelId="{7BD1B415-A45D-4E0D-93CF-03BF527B9409}" type="pres">
      <dgm:prSet presAssocID="{730993CE-2E71-4F27-883A-E6E87E0DEA57}" presName="FourNodes_4" presStyleLbl="node1" presStyleIdx="3" presStyleCnt="4">
        <dgm:presLayoutVars>
          <dgm:bulletEnabled val="1"/>
        </dgm:presLayoutVars>
      </dgm:prSet>
      <dgm:spPr/>
      <dgm:t>
        <a:bodyPr/>
        <a:lstStyle/>
        <a:p>
          <a:endParaRPr lang="en-US"/>
        </a:p>
      </dgm:t>
    </dgm:pt>
    <dgm:pt modelId="{CD58A2C2-D079-4374-94A2-2C53AFD857C3}" type="pres">
      <dgm:prSet presAssocID="{730993CE-2E71-4F27-883A-E6E87E0DEA57}" presName="FourConn_1-2" presStyleLbl="fgAccFollowNode1" presStyleIdx="0" presStyleCnt="3">
        <dgm:presLayoutVars>
          <dgm:bulletEnabled val="1"/>
        </dgm:presLayoutVars>
      </dgm:prSet>
      <dgm:spPr/>
      <dgm:t>
        <a:bodyPr/>
        <a:lstStyle/>
        <a:p>
          <a:endParaRPr lang="en-US"/>
        </a:p>
      </dgm:t>
    </dgm:pt>
    <dgm:pt modelId="{382A4E36-6C96-4C34-8CAB-C0F9F27C9DCA}" type="pres">
      <dgm:prSet presAssocID="{730993CE-2E71-4F27-883A-E6E87E0DEA57}" presName="FourConn_2-3" presStyleLbl="fgAccFollowNode1" presStyleIdx="1" presStyleCnt="3">
        <dgm:presLayoutVars>
          <dgm:bulletEnabled val="1"/>
        </dgm:presLayoutVars>
      </dgm:prSet>
      <dgm:spPr/>
      <dgm:t>
        <a:bodyPr/>
        <a:lstStyle/>
        <a:p>
          <a:endParaRPr lang="en-US"/>
        </a:p>
      </dgm:t>
    </dgm:pt>
    <dgm:pt modelId="{2D15A980-314E-42DB-9089-339A8769092C}" type="pres">
      <dgm:prSet presAssocID="{730993CE-2E71-4F27-883A-E6E87E0DEA57}" presName="FourConn_3-4" presStyleLbl="fgAccFollowNode1" presStyleIdx="2" presStyleCnt="3">
        <dgm:presLayoutVars>
          <dgm:bulletEnabled val="1"/>
        </dgm:presLayoutVars>
      </dgm:prSet>
      <dgm:spPr/>
      <dgm:t>
        <a:bodyPr/>
        <a:lstStyle/>
        <a:p>
          <a:endParaRPr lang="en-US"/>
        </a:p>
      </dgm:t>
    </dgm:pt>
    <dgm:pt modelId="{4FF953E7-BD97-418C-AF33-539CCC9BDFA6}" type="pres">
      <dgm:prSet presAssocID="{730993CE-2E71-4F27-883A-E6E87E0DEA57}" presName="FourNodes_1_text" presStyleLbl="node1" presStyleIdx="3" presStyleCnt="4">
        <dgm:presLayoutVars>
          <dgm:bulletEnabled val="1"/>
        </dgm:presLayoutVars>
      </dgm:prSet>
      <dgm:spPr/>
      <dgm:t>
        <a:bodyPr/>
        <a:lstStyle/>
        <a:p>
          <a:endParaRPr lang="en-US"/>
        </a:p>
      </dgm:t>
    </dgm:pt>
    <dgm:pt modelId="{6D35008D-D4A7-4519-B899-B61BC89A5DFF}" type="pres">
      <dgm:prSet presAssocID="{730993CE-2E71-4F27-883A-E6E87E0DEA57}" presName="FourNodes_2_text" presStyleLbl="node1" presStyleIdx="3" presStyleCnt="4">
        <dgm:presLayoutVars>
          <dgm:bulletEnabled val="1"/>
        </dgm:presLayoutVars>
      </dgm:prSet>
      <dgm:spPr/>
      <dgm:t>
        <a:bodyPr/>
        <a:lstStyle/>
        <a:p>
          <a:endParaRPr lang="en-US"/>
        </a:p>
      </dgm:t>
    </dgm:pt>
    <dgm:pt modelId="{D6F4D2D4-86D4-4372-8D7D-B1B680A55F91}" type="pres">
      <dgm:prSet presAssocID="{730993CE-2E71-4F27-883A-E6E87E0DEA57}" presName="FourNodes_3_text" presStyleLbl="node1" presStyleIdx="3" presStyleCnt="4">
        <dgm:presLayoutVars>
          <dgm:bulletEnabled val="1"/>
        </dgm:presLayoutVars>
      </dgm:prSet>
      <dgm:spPr/>
      <dgm:t>
        <a:bodyPr/>
        <a:lstStyle/>
        <a:p>
          <a:endParaRPr lang="en-US"/>
        </a:p>
      </dgm:t>
    </dgm:pt>
    <dgm:pt modelId="{0A145788-0C98-4BB5-987D-677EC80CBEE5}" type="pres">
      <dgm:prSet presAssocID="{730993CE-2E71-4F27-883A-E6E87E0DEA57}" presName="FourNodes_4_text" presStyleLbl="node1" presStyleIdx="3" presStyleCnt="4">
        <dgm:presLayoutVars>
          <dgm:bulletEnabled val="1"/>
        </dgm:presLayoutVars>
      </dgm:prSet>
      <dgm:spPr/>
      <dgm:t>
        <a:bodyPr/>
        <a:lstStyle/>
        <a:p>
          <a:endParaRPr lang="en-US"/>
        </a:p>
      </dgm:t>
    </dgm:pt>
  </dgm:ptLst>
  <dgm:cxnLst>
    <dgm:cxn modelId="{0F7F4D44-FD78-4BC6-84B1-7121C8828164}" type="presOf" srcId="{EE4ABFEB-8D59-45D5-96AB-394729005B94}" destId="{D6F4D2D4-86D4-4372-8D7D-B1B680A55F91}" srcOrd="1" destOrd="0" presId="urn:microsoft.com/office/officeart/2005/8/layout/vProcess5"/>
    <dgm:cxn modelId="{A9B3080A-7935-4554-8AD4-886094D40921}" type="presOf" srcId="{730993CE-2E71-4F27-883A-E6E87E0DEA57}" destId="{7E5F8823-E8D1-4A1E-89A8-FEFBD3702482}" srcOrd="0" destOrd="0" presId="urn:microsoft.com/office/officeart/2005/8/layout/vProcess5"/>
    <dgm:cxn modelId="{13533CF4-5D0E-4537-81AF-BB96E384CBF6}" type="presOf" srcId="{456B7686-0F06-4798-BAF4-F1ACA3A13BEE}" destId="{0A145788-0C98-4BB5-987D-677EC80CBEE5}" srcOrd="1" destOrd="0" presId="urn:microsoft.com/office/officeart/2005/8/layout/vProcess5"/>
    <dgm:cxn modelId="{0AAE90C8-5FE0-4105-BC6C-48470517F86B}" srcId="{730993CE-2E71-4F27-883A-E6E87E0DEA57}" destId="{456B7686-0F06-4798-BAF4-F1ACA3A13BEE}" srcOrd="3" destOrd="0" parTransId="{2D36BFBF-AD0F-49B3-AA39-4E0C9DDC8DA1}" sibTransId="{4AD3B96C-366B-4BF0-B82A-0D33F6F85465}"/>
    <dgm:cxn modelId="{CF0A77EB-23D4-4726-B7BE-CA6F8AC5964F}" srcId="{730993CE-2E71-4F27-883A-E6E87E0DEA57}" destId="{1AC42ED4-FD08-4C6A-A6FE-D17EDF149860}" srcOrd="1" destOrd="0" parTransId="{2B6D0BC2-0F90-436A-ACA4-69D91C35A263}" sibTransId="{1C9205AD-3459-4E95-9B3D-04662808D9A3}"/>
    <dgm:cxn modelId="{C1A8F8B4-8FED-4EF4-B9D6-817BF04C4DD1}" type="presOf" srcId="{1AC42ED4-FD08-4C6A-A6FE-D17EDF149860}" destId="{6D35008D-D4A7-4519-B899-B61BC89A5DFF}" srcOrd="1" destOrd="0" presId="urn:microsoft.com/office/officeart/2005/8/layout/vProcess5"/>
    <dgm:cxn modelId="{550B79A8-C80A-48DD-8D85-7A8A77F91CF7}" type="presOf" srcId="{EE4ABFEB-8D59-45D5-96AB-394729005B94}" destId="{BB915C80-783B-40F8-ADFD-BCDD7FA0AB42}" srcOrd="0" destOrd="0" presId="urn:microsoft.com/office/officeart/2005/8/layout/vProcess5"/>
    <dgm:cxn modelId="{3F419D98-7E0C-40E2-9626-FC622F881C19}" type="presOf" srcId="{1B0B872C-E79D-425C-A95A-934A8CEACA02}" destId="{CD58A2C2-D079-4374-94A2-2C53AFD857C3}" srcOrd="0" destOrd="0" presId="urn:microsoft.com/office/officeart/2005/8/layout/vProcess5"/>
    <dgm:cxn modelId="{B283A68A-3EEB-4143-938D-77E754CACD7A}" type="presOf" srcId="{C9A84EA9-6B5E-457A-B8FE-5D4673817342}" destId="{2D15A980-314E-42DB-9089-339A8769092C}" srcOrd="0" destOrd="0" presId="urn:microsoft.com/office/officeart/2005/8/layout/vProcess5"/>
    <dgm:cxn modelId="{C1B14FF8-2F1D-4E64-801F-207C03FB71CD}" type="presOf" srcId="{456B7686-0F06-4798-BAF4-F1ACA3A13BEE}" destId="{7BD1B415-A45D-4E0D-93CF-03BF527B9409}" srcOrd="0" destOrd="0" presId="urn:microsoft.com/office/officeart/2005/8/layout/vProcess5"/>
    <dgm:cxn modelId="{E56F1933-3A22-4D0C-B211-58F854C0A582}" type="presOf" srcId="{2F20F156-FF18-42BA-85B4-40821242F4FE}" destId="{6CFBB614-C025-4B6A-8043-FE50C7B502F8}" srcOrd="0" destOrd="0" presId="urn:microsoft.com/office/officeart/2005/8/layout/vProcess5"/>
    <dgm:cxn modelId="{48FB94F4-8889-4918-AD54-0A1CB8264A79}" srcId="{730993CE-2E71-4F27-883A-E6E87E0DEA57}" destId="{2F20F156-FF18-42BA-85B4-40821242F4FE}" srcOrd="0" destOrd="0" parTransId="{FA66FE2D-266D-4F0E-8691-8D02DF598B2F}" sibTransId="{1B0B872C-E79D-425C-A95A-934A8CEACA02}"/>
    <dgm:cxn modelId="{7605227C-24AF-4D08-AB9B-CA3BCB2C5D9C}" srcId="{730993CE-2E71-4F27-883A-E6E87E0DEA57}" destId="{EE4ABFEB-8D59-45D5-96AB-394729005B94}" srcOrd="2" destOrd="0" parTransId="{18ED3145-A71C-491F-B97F-BE31435649ED}" sibTransId="{C9A84EA9-6B5E-457A-B8FE-5D4673817342}"/>
    <dgm:cxn modelId="{D0D4213B-0DC9-44C4-9CF2-D145F22830A5}" type="presOf" srcId="{1AC42ED4-FD08-4C6A-A6FE-D17EDF149860}" destId="{100D5C19-2E23-4513-BBE3-4B02D29A10BF}" srcOrd="0" destOrd="0" presId="urn:microsoft.com/office/officeart/2005/8/layout/vProcess5"/>
    <dgm:cxn modelId="{FAF1C991-DC3D-47BF-99F8-A3DDB37035D9}" type="presOf" srcId="{2F20F156-FF18-42BA-85B4-40821242F4FE}" destId="{4FF953E7-BD97-418C-AF33-539CCC9BDFA6}" srcOrd="1" destOrd="0" presId="urn:microsoft.com/office/officeart/2005/8/layout/vProcess5"/>
    <dgm:cxn modelId="{0B60F53F-60E7-49FB-8CC6-761C961284C0}" type="presOf" srcId="{1C9205AD-3459-4E95-9B3D-04662808D9A3}" destId="{382A4E36-6C96-4C34-8CAB-C0F9F27C9DCA}" srcOrd="0" destOrd="0" presId="urn:microsoft.com/office/officeart/2005/8/layout/vProcess5"/>
    <dgm:cxn modelId="{F7A0D020-21CE-459B-A1F6-A57E2AA9D48A}" type="presParOf" srcId="{7E5F8823-E8D1-4A1E-89A8-FEFBD3702482}" destId="{EA08D3D7-B99C-4542-9C0D-50E4C8AF5545}" srcOrd="0" destOrd="0" presId="urn:microsoft.com/office/officeart/2005/8/layout/vProcess5"/>
    <dgm:cxn modelId="{CD6DC285-99D3-47F5-8AC9-86337CBA9AD6}" type="presParOf" srcId="{7E5F8823-E8D1-4A1E-89A8-FEFBD3702482}" destId="{6CFBB614-C025-4B6A-8043-FE50C7B502F8}" srcOrd="1" destOrd="0" presId="urn:microsoft.com/office/officeart/2005/8/layout/vProcess5"/>
    <dgm:cxn modelId="{205502D9-F1E0-476C-928C-A3E49D71BA58}" type="presParOf" srcId="{7E5F8823-E8D1-4A1E-89A8-FEFBD3702482}" destId="{100D5C19-2E23-4513-BBE3-4B02D29A10BF}" srcOrd="2" destOrd="0" presId="urn:microsoft.com/office/officeart/2005/8/layout/vProcess5"/>
    <dgm:cxn modelId="{FB69078B-3C61-4470-84E7-A6A7A89A3AB0}" type="presParOf" srcId="{7E5F8823-E8D1-4A1E-89A8-FEFBD3702482}" destId="{BB915C80-783B-40F8-ADFD-BCDD7FA0AB42}" srcOrd="3" destOrd="0" presId="urn:microsoft.com/office/officeart/2005/8/layout/vProcess5"/>
    <dgm:cxn modelId="{6979A102-33B4-4D41-91E0-25BFFA835EF4}" type="presParOf" srcId="{7E5F8823-E8D1-4A1E-89A8-FEFBD3702482}" destId="{7BD1B415-A45D-4E0D-93CF-03BF527B9409}" srcOrd="4" destOrd="0" presId="urn:microsoft.com/office/officeart/2005/8/layout/vProcess5"/>
    <dgm:cxn modelId="{7A9F806A-ECF8-4CEE-B089-30CB55967ECE}" type="presParOf" srcId="{7E5F8823-E8D1-4A1E-89A8-FEFBD3702482}" destId="{CD58A2C2-D079-4374-94A2-2C53AFD857C3}" srcOrd="5" destOrd="0" presId="urn:microsoft.com/office/officeart/2005/8/layout/vProcess5"/>
    <dgm:cxn modelId="{7C1C1E2D-7BF9-4F5F-A1D0-838E59C6EBD8}" type="presParOf" srcId="{7E5F8823-E8D1-4A1E-89A8-FEFBD3702482}" destId="{382A4E36-6C96-4C34-8CAB-C0F9F27C9DCA}" srcOrd="6" destOrd="0" presId="urn:microsoft.com/office/officeart/2005/8/layout/vProcess5"/>
    <dgm:cxn modelId="{B49CF039-86AA-4EE9-BA5B-44EE1CB63397}" type="presParOf" srcId="{7E5F8823-E8D1-4A1E-89A8-FEFBD3702482}" destId="{2D15A980-314E-42DB-9089-339A8769092C}" srcOrd="7" destOrd="0" presId="urn:microsoft.com/office/officeart/2005/8/layout/vProcess5"/>
    <dgm:cxn modelId="{5C223CA4-2685-49D2-9496-97DDCE232FD3}" type="presParOf" srcId="{7E5F8823-E8D1-4A1E-89A8-FEFBD3702482}" destId="{4FF953E7-BD97-418C-AF33-539CCC9BDFA6}" srcOrd="8" destOrd="0" presId="urn:microsoft.com/office/officeart/2005/8/layout/vProcess5"/>
    <dgm:cxn modelId="{A5CD0509-D8B6-4EC9-A723-9EFEF78285B8}" type="presParOf" srcId="{7E5F8823-E8D1-4A1E-89A8-FEFBD3702482}" destId="{6D35008D-D4A7-4519-B899-B61BC89A5DFF}" srcOrd="9" destOrd="0" presId="urn:microsoft.com/office/officeart/2005/8/layout/vProcess5"/>
    <dgm:cxn modelId="{07F78B6D-4F16-4F3F-9B11-58174DC86D31}" type="presParOf" srcId="{7E5F8823-E8D1-4A1E-89A8-FEFBD3702482}" destId="{D6F4D2D4-86D4-4372-8D7D-B1B680A55F91}" srcOrd="10" destOrd="0" presId="urn:microsoft.com/office/officeart/2005/8/layout/vProcess5"/>
    <dgm:cxn modelId="{B449FF76-2F30-442E-BA71-9173018A5CEB}" type="presParOf" srcId="{7E5F8823-E8D1-4A1E-89A8-FEFBD3702482}" destId="{0A145788-0C98-4BB5-987D-677EC80CBEE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61027F7-E30E-4303-80B1-0F06C7511C1B}"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8D04B832-6F38-47C9-9A30-EB9DD23D32AF}">
      <dgm:prSe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RETURN QUANTITY: 4</a:t>
          </a:r>
          <a:endParaRPr lang="en-US" sz="2800" dirty="0"/>
        </a:p>
      </dgm:t>
    </dgm:pt>
    <dgm:pt modelId="{F36BFE55-1318-492E-8275-AEB532FECCFE}" type="parTrans" cxnId="{E3967C24-44BC-4253-ACCD-029B310A99B0}">
      <dgm:prSet/>
      <dgm:spPr/>
      <dgm:t>
        <a:bodyPr/>
        <a:lstStyle/>
        <a:p>
          <a:endParaRPr lang="en-US"/>
        </a:p>
      </dgm:t>
    </dgm:pt>
    <dgm:pt modelId="{2F7F7DDA-9D3C-4B2D-B7E6-82F26339B931}" type="sibTrans" cxnId="{E3967C24-44BC-4253-ACCD-029B310A99B0}">
      <dgm:prSet/>
      <dgm:spPr/>
      <dgm:t>
        <a:bodyPr/>
        <a:lstStyle/>
        <a:p>
          <a:endParaRPr lang="en-US"/>
        </a:p>
      </dgm:t>
    </dgm:pt>
    <dgm:pt modelId="{4A02DD2D-1607-495C-B4B3-BF104D9E76CA}">
      <dgm:prSe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Select RETURN REASON: ? You may enter a new RETURN REASON, if you wish     </a:t>
          </a:r>
          <a:endParaRPr lang="en-US" sz="2800" dirty="0"/>
        </a:p>
      </dgm:t>
    </dgm:pt>
    <dgm:pt modelId="{66F0AE4A-B690-4853-9814-596BE5C5316B}" type="parTrans" cxnId="{844DB193-46EA-4F79-ACAE-6E6009EE86E2}">
      <dgm:prSet/>
      <dgm:spPr/>
      <dgm:t>
        <a:bodyPr/>
        <a:lstStyle/>
        <a:p>
          <a:endParaRPr lang="en-US"/>
        </a:p>
      </dgm:t>
    </dgm:pt>
    <dgm:pt modelId="{46229151-9F67-4292-99C5-FD7DC6FB7DD7}" type="sibTrans" cxnId="{844DB193-46EA-4F79-ACAE-6E6009EE86E2}">
      <dgm:prSet/>
      <dgm:spPr/>
      <dgm:t>
        <a:bodyPr/>
        <a:lstStyle/>
        <a:p>
          <a:endParaRPr lang="en-US"/>
        </a:p>
      </dgm:t>
    </dgm:pt>
    <dgm:pt modelId="{8C1FCC12-8FBF-44C1-8EF0-773B29929670}">
      <dgm:prSet custT="1"/>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z="2800" dirty="0" smtClean="0"/>
            <a:t>Choose from:                                                                                          E    EXPIRED                                                                                                     O    OVERSTOCK                                                                                       D    DELETED ITEM                                                                                   C    CHANGE IN STOCK LEVEL                 </a:t>
          </a:r>
          <a:endParaRPr lang="en-US" sz="2800" dirty="0"/>
        </a:p>
      </dgm:t>
    </dgm:pt>
    <dgm:pt modelId="{6954EEFA-1AFB-41E9-9E9C-FDC899348444}" type="parTrans" cxnId="{609CE241-02AE-4B10-89DE-DB9F3F083639}">
      <dgm:prSet/>
      <dgm:spPr/>
      <dgm:t>
        <a:bodyPr/>
        <a:lstStyle/>
        <a:p>
          <a:endParaRPr lang="en-US"/>
        </a:p>
      </dgm:t>
    </dgm:pt>
    <dgm:pt modelId="{6DA4149F-CF55-432A-A06B-3730B995404E}" type="sibTrans" cxnId="{609CE241-02AE-4B10-89DE-DB9F3F083639}">
      <dgm:prSet/>
      <dgm:spPr/>
      <dgm:t>
        <a:bodyPr/>
        <a:lstStyle/>
        <a:p>
          <a:endParaRPr lang="en-US"/>
        </a:p>
      </dgm:t>
    </dgm:pt>
    <dgm:pt modelId="{E56D3946-73D2-48E7-BAAA-358D8D302BA1}" type="pres">
      <dgm:prSet presAssocID="{261027F7-E30E-4303-80B1-0F06C7511C1B}" presName="outerComposite" presStyleCnt="0">
        <dgm:presLayoutVars>
          <dgm:chMax val="5"/>
          <dgm:dir/>
          <dgm:resizeHandles val="exact"/>
        </dgm:presLayoutVars>
      </dgm:prSet>
      <dgm:spPr/>
      <dgm:t>
        <a:bodyPr/>
        <a:lstStyle/>
        <a:p>
          <a:endParaRPr lang="en-US"/>
        </a:p>
      </dgm:t>
    </dgm:pt>
    <dgm:pt modelId="{38CB33B5-5C5D-44DF-AD5F-1574D1A1D543}" type="pres">
      <dgm:prSet presAssocID="{261027F7-E30E-4303-80B1-0F06C7511C1B}" presName="dummyMaxCanvas" presStyleCnt="0">
        <dgm:presLayoutVars/>
      </dgm:prSet>
      <dgm:spPr/>
      <dgm:t>
        <a:bodyPr/>
        <a:lstStyle/>
        <a:p>
          <a:endParaRPr lang="en-US"/>
        </a:p>
      </dgm:t>
    </dgm:pt>
    <dgm:pt modelId="{24F5C7F2-D3D3-4CB3-AD6E-7C0B9BFB36C4}" type="pres">
      <dgm:prSet presAssocID="{261027F7-E30E-4303-80B1-0F06C7511C1B}" presName="ThreeNodes_1" presStyleLbl="node1" presStyleIdx="0" presStyleCnt="3" custScaleY="54103">
        <dgm:presLayoutVars>
          <dgm:bulletEnabled val="1"/>
        </dgm:presLayoutVars>
      </dgm:prSet>
      <dgm:spPr/>
      <dgm:t>
        <a:bodyPr/>
        <a:lstStyle/>
        <a:p>
          <a:endParaRPr lang="en-US"/>
        </a:p>
      </dgm:t>
    </dgm:pt>
    <dgm:pt modelId="{7DD7D2B7-8FC8-45D8-8547-DB3D716D313B}" type="pres">
      <dgm:prSet presAssocID="{261027F7-E30E-4303-80B1-0F06C7511C1B}" presName="ThreeNodes_2" presStyleLbl="node1" presStyleIdx="1" presStyleCnt="3" custLinFactNeighborY="-21646">
        <dgm:presLayoutVars>
          <dgm:bulletEnabled val="1"/>
        </dgm:presLayoutVars>
      </dgm:prSet>
      <dgm:spPr/>
      <dgm:t>
        <a:bodyPr/>
        <a:lstStyle/>
        <a:p>
          <a:endParaRPr lang="en-US"/>
        </a:p>
      </dgm:t>
    </dgm:pt>
    <dgm:pt modelId="{F72B0EC6-CB42-4A13-B80F-053F48488452}" type="pres">
      <dgm:prSet presAssocID="{261027F7-E30E-4303-80B1-0F06C7511C1B}" presName="ThreeNodes_3" presStyleLbl="node1" presStyleIdx="2" presStyleCnt="3" custScaleY="126126" custLinFactNeighborY="-6106">
        <dgm:presLayoutVars>
          <dgm:bulletEnabled val="1"/>
        </dgm:presLayoutVars>
      </dgm:prSet>
      <dgm:spPr/>
      <dgm:t>
        <a:bodyPr/>
        <a:lstStyle/>
        <a:p>
          <a:endParaRPr lang="en-US"/>
        </a:p>
      </dgm:t>
    </dgm:pt>
    <dgm:pt modelId="{0EEA5A48-2961-495C-877D-069B0054D249}" type="pres">
      <dgm:prSet presAssocID="{261027F7-E30E-4303-80B1-0F06C7511C1B}" presName="ThreeConn_1-2" presStyleLbl="fgAccFollowNode1" presStyleIdx="0" presStyleCnt="2" custLinFactNeighborY="-32851">
        <dgm:presLayoutVars>
          <dgm:bulletEnabled val="1"/>
        </dgm:presLayoutVars>
      </dgm:prSet>
      <dgm:spPr/>
      <dgm:t>
        <a:bodyPr/>
        <a:lstStyle/>
        <a:p>
          <a:endParaRPr lang="en-US"/>
        </a:p>
      </dgm:t>
    </dgm:pt>
    <dgm:pt modelId="{BE0A2541-8F82-4056-823E-CF1AEA8BE3E1}" type="pres">
      <dgm:prSet presAssocID="{261027F7-E30E-4303-80B1-0F06C7511C1B}" presName="ThreeConn_2-3" presStyleLbl="fgAccFollowNode1" presStyleIdx="1" presStyleCnt="2" custLinFactNeighborY="-33302">
        <dgm:presLayoutVars>
          <dgm:bulletEnabled val="1"/>
        </dgm:presLayoutVars>
      </dgm:prSet>
      <dgm:spPr/>
      <dgm:t>
        <a:bodyPr/>
        <a:lstStyle/>
        <a:p>
          <a:endParaRPr lang="en-US"/>
        </a:p>
      </dgm:t>
    </dgm:pt>
    <dgm:pt modelId="{4F5C9D84-86BB-4D63-ACB3-26C06AE72A75}" type="pres">
      <dgm:prSet presAssocID="{261027F7-E30E-4303-80B1-0F06C7511C1B}" presName="ThreeNodes_1_text" presStyleLbl="node1" presStyleIdx="2" presStyleCnt="3">
        <dgm:presLayoutVars>
          <dgm:bulletEnabled val="1"/>
        </dgm:presLayoutVars>
      </dgm:prSet>
      <dgm:spPr/>
      <dgm:t>
        <a:bodyPr/>
        <a:lstStyle/>
        <a:p>
          <a:endParaRPr lang="en-US"/>
        </a:p>
      </dgm:t>
    </dgm:pt>
    <dgm:pt modelId="{8D77ADE3-394E-4528-B7F5-14F9822E2F6C}" type="pres">
      <dgm:prSet presAssocID="{261027F7-E30E-4303-80B1-0F06C7511C1B}" presName="ThreeNodes_2_text" presStyleLbl="node1" presStyleIdx="2" presStyleCnt="3">
        <dgm:presLayoutVars>
          <dgm:bulletEnabled val="1"/>
        </dgm:presLayoutVars>
      </dgm:prSet>
      <dgm:spPr/>
      <dgm:t>
        <a:bodyPr/>
        <a:lstStyle/>
        <a:p>
          <a:endParaRPr lang="en-US"/>
        </a:p>
      </dgm:t>
    </dgm:pt>
    <dgm:pt modelId="{4FE2D393-06CA-4979-BAAD-4601BF3C63EB}" type="pres">
      <dgm:prSet presAssocID="{261027F7-E30E-4303-80B1-0F06C7511C1B}" presName="ThreeNodes_3_text" presStyleLbl="node1" presStyleIdx="2" presStyleCnt="3">
        <dgm:presLayoutVars>
          <dgm:bulletEnabled val="1"/>
        </dgm:presLayoutVars>
      </dgm:prSet>
      <dgm:spPr/>
      <dgm:t>
        <a:bodyPr/>
        <a:lstStyle/>
        <a:p>
          <a:endParaRPr lang="en-US"/>
        </a:p>
      </dgm:t>
    </dgm:pt>
  </dgm:ptLst>
  <dgm:cxnLst>
    <dgm:cxn modelId="{07523C18-CB1B-47F3-905B-B733AD9DDE88}" type="presOf" srcId="{8C1FCC12-8FBF-44C1-8EF0-773B29929670}" destId="{F72B0EC6-CB42-4A13-B80F-053F48488452}" srcOrd="0" destOrd="0" presId="urn:microsoft.com/office/officeart/2005/8/layout/vProcess5"/>
    <dgm:cxn modelId="{CAC0EDFD-5E01-4767-A5EA-3C844BC052EE}" type="presOf" srcId="{4A02DD2D-1607-495C-B4B3-BF104D9E76CA}" destId="{7DD7D2B7-8FC8-45D8-8547-DB3D716D313B}" srcOrd="0" destOrd="0" presId="urn:microsoft.com/office/officeart/2005/8/layout/vProcess5"/>
    <dgm:cxn modelId="{025527E9-FEDB-4021-8680-BF3E950E975F}" type="presOf" srcId="{261027F7-E30E-4303-80B1-0F06C7511C1B}" destId="{E56D3946-73D2-48E7-BAAA-358D8D302BA1}" srcOrd="0" destOrd="0" presId="urn:microsoft.com/office/officeart/2005/8/layout/vProcess5"/>
    <dgm:cxn modelId="{C300530E-AF80-4226-96A3-C80C3B5AA661}" type="presOf" srcId="{8D04B832-6F38-47C9-9A30-EB9DD23D32AF}" destId="{24F5C7F2-D3D3-4CB3-AD6E-7C0B9BFB36C4}" srcOrd="0" destOrd="0" presId="urn:microsoft.com/office/officeart/2005/8/layout/vProcess5"/>
    <dgm:cxn modelId="{65F793AE-9D43-4C1D-A66C-7DF41F35614F}" type="presOf" srcId="{46229151-9F67-4292-99C5-FD7DC6FB7DD7}" destId="{BE0A2541-8F82-4056-823E-CF1AEA8BE3E1}" srcOrd="0" destOrd="0" presId="urn:microsoft.com/office/officeart/2005/8/layout/vProcess5"/>
    <dgm:cxn modelId="{B899D595-794E-412E-8C49-385F62203712}" type="presOf" srcId="{8C1FCC12-8FBF-44C1-8EF0-773B29929670}" destId="{4FE2D393-06CA-4979-BAAD-4601BF3C63EB}" srcOrd="1" destOrd="0" presId="urn:microsoft.com/office/officeart/2005/8/layout/vProcess5"/>
    <dgm:cxn modelId="{609CE241-02AE-4B10-89DE-DB9F3F083639}" srcId="{261027F7-E30E-4303-80B1-0F06C7511C1B}" destId="{8C1FCC12-8FBF-44C1-8EF0-773B29929670}" srcOrd="2" destOrd="0" parTransId="{6954EEFA-1AFB-41E9-9E9C-FDC899348444}" sibTransId="{6DA4149F-CF55-432A-A06B-3730B995404E}"/>
    <dgm:cxn modelId="{918A6369-50A1-4916-A3B4-4397E94752D8}" type="presOf" srcId="{2F7F7DDA-9D3C-4B2D-B7E6-82F26339B931}" destId="{0EEA5A48-2961-495C-877D-069B0054D249}" srcOrd="0" destOrd="0" presId="urn:microsoft.com/office/officeart/2005/8/layout/vProcess5"/>
    <dgm:cxn modelId="{7BF13196-F92D-4B0E-9656-70169F2E5601}" type="presOf" srcId="{8D04B832-6F38-47C9-9A30-EB9DD23D32AF}" destId="{4F5C9D84-86BB-4D63-ACB3-26C06AE72A75}" srcOrd="1" destOrd="0" presId="urn:microsoft.com/office/officeart/2005/8/layout/vProcess5"/>
    <dgm:cxn modelId="{E3967C24-44BC-4253-ACCD-029B310A99B0}" srcId="{261027F7-E30E-4303-80B1-0F06C7511C1B}" destId="{8D04B832-6F38-47C9-9A30-EB9DD23D32AF}" srcOrd="0" destOrd="0" parTransId="{F36BFE55-1318-492E-8275-AEB532FECCFE}" sibTransId="{2F7F7DDA-9D3C-4B2D-B7E6-82F26339B931}"/>
    <dgm:cxn modelId="{844DB193-46EA-4F79-ACAE-6E6009EE86E2}" srcId="{261027F7-E30E-4303-80B1-0F06C7511C1B}" destId="{4A02DD2D-1607-495C-B4B3-BF104D9E76CA}" srcOrd="1" destOrd="0" parTransId="{66F0AE4A-B690-4853-9814-596BE5C5316B}" sibTransId="{46229151-9F67-4292-99C5-FD7DC6FB7DD7}"/>
    <dgm:cxn modelId="{18D8BE08-C423-4FF8-AD72-81ECB3E1F842}" type="presOf" srcId="{4A02DD2D-1607-495C-B4B3-BF104D9E76CA}" destId="{8D77ADE3-394E-4528-B7F5-14F9822E2F6C}" srcOrd="1" destOrd="0" presId="urn:microsoft.com/office/officeart/2005/8/layout/vProcess5"/>
    <dgm:cxn modelId="{B4CE4511-8264-43CA-9443-8A3CD12F892F}" type="presParOf" srcId="{E56D3946-73D2-48E7-BAAA-358D8D302BA1}" destId="{38CB33B5-5C5D-44DF-AD5F-1574D1A1D543}" srcOrd="0" destOrd="0" presId="urn:microsoft.com/office/officeart/2005/8/layout/vProcess5"/>
    <dgm:cxn modelId="{49D20962-0099-4BC1-8BBF-A99914A41E5F}" type="presParOf" srcId="{E56D3946-73D2-48E7-BAAA-358D8D302BA1}" destId="{24F5C7F2-D3D3-4CB3-AD6E-7C0B9BFB36C4}" srcOrd="1" destOrd="0" presId="urn:microsoft.com/office/officeart/2005/8/layout/vProcess5"/>
    <dgm:cxn modelId="{A3F9448C-22A3-4849-914D-B93098D38F31}" type="presParOf" srcId="{E56D3946-73D2-48E7-BAAA-358D8D302BA1}" destId="{7DD7D2B7-8FC8-45D8-8547-DB3D716D313B}" srcOrd="2" destOrd="0" presId="urn:microsoft.com/office/officeart/2005/8/layout/vProcess5"/>
    <dgm:cxn modelId="{406676B3-CEED-4CE8-9406-E30D061DE866}" type="presParOf" srcId="{E56D3946-73D2-48E7-BAAA-358D8D302BA1}" destId="{F72B0EC6-CB42-4A13-B80F-053F48488452}" srcOrd="3" destOrd="0" presId="urn:microsoft.com/office/officeart/2005/8/layout/vProcess5"/>
    <dgm:cxn modelId="{AC67D12E-93BB-4D70-A136-BFBA3687EC2C}" type="presParOf" srcId="{E56D3946-73D2-48E7-BAAA-358D8D302BA1}" destId="{0EEA5A48-2961-495C-877D-069B0054D249}" srcOrd="4" destOrd="0" presId="urn:microsoft.com/office/officeart/2005/8/layout/vProcess5"/>
    <dgm:cxn modelId="{0B5BF0F0-6542-41BC-96C7-E7E8D3EE9BD3}" type="presParOf" srcId="{E56D3946-73D2-48E7-BAAA-358D8D302BA1}" destId="{BE0A2541-8F82-4056-823E-CF1AEA8BE3E1}" srcOrd="5" destOrd="0" presId="urn:microsoft.com/office/officeart/2005/8/layout/vProcess5"/>
    <dgm:cxn modelId="{8F271F98-8656-4709-A955-72D44495B93E}" type="presParOf" srcId="{E56D3946-73D2-48E7-BAAA-358D8D302BA1}" destId="{4F5C9D84-86BB-4D63-ACB3-26C06AE72A75}" srcOrd="6" destOrd="0" presId="urn:microsoft.com/office/officeart/2005/8/layout/vProcess5"/>
    <dgm:cxn modelId="{45443DF7-5A5E-4D82-A663-08B38A454E57}" type="presParOf" srcId="{E56D3946-73D2-48E7-BAAA-358D8D302BA1}" destId="{8D77ADE3-394E-4528-B7F5-14F9822E2F6C}" srcOrd="7" destOrd="0" presId="urn:microsoft.com/office/officeart/2005/8/layout/vProcess5"/>
    <dgm:cxn modelId="{0D1FCCBF-223A-419D-86A6-40631E92C7CD}" type="presParOf" srcId="{E56D3946-73D2-48E7-BAAA-358D8D302BA1}" destId="{4FE2D393-06CA-4979-BAAD-4601BF3C63E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429D13F-1C50-4DEC-9BFA-8C683BE1508D}" type="doc">
      <dgm:prSet loTypeId="urn:microsoft.com/office/officeart/2005/8/layout/vList3#4" loCatId="list" qsTypeId="urn:microsoft.com/office/officeart/2005/8/quickstyle/3d1" qsCatId="3D" csTypeId="urn:microsoft.com/office/officeart/2005/8/colors/colorful1#10" csCatId="colorful" phldr="1"/>
      <dgm:spPr/>
      <dgm:t>
        <a:bodyPr/>
        <a:lstStyle/>
        <a:p>
          <a:endParaRPr lang="en-US"/>
        </a:p>
      </dgm:t>
    </dgm:pt>
    <dgm:pt modelId="{B88A5EE7-A561-4DA7-AC28-1D67CA984E83}">
      <dgm:prSet custT="1"/>
      <dgm:spPr>
        <a:gradFill rotWithShape="0">
          <a:gsLst>
            <a:gs pos="0">
              <a:srgbClr val="D65B58"/>
            </a:gs>
            <a:gs pos="80000">
              <a:srgbClr val="E08A88"/>
            </a:gs>
            <a:gs pos="100000">
              <a:schemeClr val="accent2">
                <a:hueOff val="0"/>
                <a:satOff val="0"/>
                <a:lumOff val="0"/>
                <a:alphaOff val="0"/>
                <a:shade val="94000"/>
                <a:satMod val="135000"/>
              </a:schemeClr>
            </a:gs>
          </a:gsLst>
        </a:gradFill>
      </dgm:spPr>
      <dgm:t>
        <a:bodyPr/>
        <a:lstStyle/>
        <a:p>
          <a:pPr algn="l" rtl="0"/>
          <a:r>
            <a:rPr lang="en-US" sz="2800" dirty="0" smtClean="0">
              <a:solidFill>
                <a:schemeClr val="tx1"/>
              </a:solidFill>
            </a:rPr>
            <a:t>1   CRASH CART 2C SURGICAL CLINIC    </a:t>
          </a:r>
          <a:endParaRPr lang="en-US" sz="2800" dirty="0">
            <a:solidFill>
              <a:schemeClr val="tx1"/>
            </a:solidFill>
          </a:endParaRPr>
        </a:p>
      </dgm:t>
    </dgm:pt>
    <dgm:pt modelId="{644B6A71-1434-4477-B3F0-D56E35949CD3}" type="parTrans" cxnId="{23AAEBFF-B770-4786-87AE-E090ABA9ACF1}">
      <dgm:prSet/>
      <dgm:spPr/>
      <dgm:t>
        <a:bodyPr/>
        <a:lstStyle/>
        <a:p>
          <a:endParaRPr lang="en-US"/>
        </a:p>
      </dgm:t>
    </dgm:pt>
    <dgm:pt modelId="{26C5D761-A9DF-4709-B411-C21E349C645A}" type="sibTrans" cxnId="{23AAEBFF-B770-4786-87AE-E090ABA9ACF1}">
      <dgm:prSet/>
      <dgm:spPr/>
      <dgm:t>
        <a:bodyPr/>
        <a:lstStyle/>
        <a:p>
          <a:endParaRPr lang="en-US"/>
        </a:p>
      </dgm:t>
    </dgm:pt>
    <dgm:pt modelId="{F07AD837-B54D-4BF7-BCA3-5F18402EFEDC}">
      <dgm:prSet/>
      <dgm:spPr>
        <a:gradFill rotWithShape="0">
          <a:gsLst>
            <a:gs pos="0">
              <a:srgbClr val="9C82BC"/>
            </a:gs>
            <a:gs pos="80000">
              <a:schemeClr val="accent4">
                <a:lumMod val="40000"/>
                <a:lumOff val="60000"/>
              </a:schemeClr>
            </a:gs>
            <a:gs pos="100000">
              <a:schemeClr val="accent4">
                <a:hueOff val="0"/>
                <a:satOff val="0"/>
                <a:lumOff val="0"/>
                <a:alphaOff val="0"/>
                <a:shade val="94000"/>
                <a:satMod val="135000"/>
              </a:schemeClr>
            </a:gs>
          </a:gsLst>
        </a:gradFill>
      </dgm:spPr>
      <dgm:t>
        <a:bodyPr/>
        <a:lstStyle/>
        <a:p>
          <a:pPr algn="l" rtl="0"/>
          <a:r>
            <a:rPr lang="en-US" dirty="0" smtClean="0">
              <a:solidFill>
                <a:schemeClr val="tx1"/>
              </a:solidFill>
            </a:rPr>
            <a:t>3   CRASH CART DAYBED    </a:t>
          </a:r>
          <a:endParaRPr lang="en-US" dirty="0">
            <a:solidFill>
              <a:schemeClr val="tx1"/>
            </a:solidFill>
          </a:endParaRPr>
        </a:p>
      </dgm:t>
    </dgm:pt>
    <dgm:pt modelId="{4F566CB0-6F50-4C71-8E7F-37D8F7B6E9A5}" type="parTrans" cxnId="{E904C5D9-4A57-47A4-B18D-A163473A04F4}">
      <dgm:prSet/>
      <dgm:spPr/>
      <dgm:t>
        <a:bodyPr/>
        <a:lstStyle/>
        <a:p>
          <a:endParaRPr lang="en-US"/>
        </a:p>
      </dgm:t>
    </dgm:pt>
    <dgm:pt modelId="{93E648D4-1A58-4F48-BF3A-7A05C7FD852B}" type="sibTrans" cxnId="{E904C5D9-4A57-47A4-B18D-A163473A04F4}">
      <dgm:prSet/>
      <dgm:spPr/>
      <dgm:t>
        <a:bodyPr/>
        <a:lstStyle/>
        <a:p>
          <a:endParaRPr lang="en-US"/>
        </a:p>
      </dgm:t>
    </dgm:pt>
    <dgm:pt modelId="{67DB2AF4-D792-45F4-A69A-BB44C45F5C0A}">
      <dgm:prSet/>
      <dgm:spPr>
        <a:gradFill rotWithShape="0">
          <a:gsLst>
            <a:gs pos="0">
              <a:srgbClr val="3BABFF"/>
            </a:gs>
            <a:gs pos="80000">
              <a:schemeClr val="accent5">
                <a:lumMod val="40000"/>
                <a:lumOff val="60000"/>
              </a:schemeClr>
            </a:gs>
            <a:gs pos="100000">
              <a:schemeClr val="accent5">
                <a:hueOff val="0"/>
                <a:satOff val="0"/>
                <a:lumOff val="0"/>
                <a:alphaOff val="0"/>
                <a:shade val="94000"/>
                <a:satMod val="135000"/>
              </a:schemeClr>
            </a:gs>
          </a:gsLst>
        </a:gradFill>
      </dgm:spPr>
      <dgm:t>
        <a:bodyPr/>
        <a:lstStyle/>
        <a:p>
          <a:pPr algn="l" rtl="0"/>
          <a:r>
            <a:rPr lang="en-US" dirty="0" smtClean="0">
              <a:solidFill>
                <a:schemeClr val="tx1"/>
              </a:solidFill>
            </a:rPr>
            <a:t>4   CRASH CART DIABETIC CLINIC    </a:t>
          </a:r>
          <a:endParaRPr lang="en-US" dirty="0">
            <a:solidFill>
              <a:schemeClr val="tx1"/>
            </a:solidFill>
          </a:endParaRPr>
        </a:p>
      </dgm:t>
    </dgm:pt>
    <dgm:pt modelId="{A79933EF-E66D-43B8-87D6-4AB8DDD895BB}" type="parTrans" cxnId="{D5CF0319-FE36-46CD-B28A-107F1F8056D5}">
      <dgm:prSet/>
      <dgm:spPr/>
      <dgm:t>
        <a:bodyPr/>
        <a:lstStyle/>
        <a:p>
          <a:endParaRPr lang="en-US"/>
        </a:p>
      </dgm:t>
    </dgm:pt>
    <dgm:pt modelId="{FF422988-575F-4283-8BA4-45F64D8F8D6C}" type="sibTrans" cxnId="{D5CF0319-FE36-46CD-B28A-107F1F8056D5}">
      <dgm:prSet/>
      <dgm:spPr/>
      <dgm:t>
        <a:bodyPr/>
        <a:lstStyle/>
        <a:p>
          <a:endParaRPr lang="en-US"/>
        </a:p>
      </dgm:t>
    </dgm:pt>
    <dgm:pt modelId="{5B8D0FE3-F54F-45A1-B71C-ED9636C082FE}">
      <dgm:prSet/>
      <dgm:spPr/>
      <dgm:t>
        <a:bodyPr/>
        <a:lstStyle/>
        <a:p>
          <a:pPr algn="l" rtl="0"/>
          <a:r>
            <a:rPr lang="en-US" dirty="0" smtClean="0">
              <a:solidFill>
                <a:schemeClr val="tx1"/>
              </a:solidFill>
            </a:rPr>
            <a:t>5   CRASH CART ICU  (MICU) </a:t>
          </a:r>
          <a:endParaRPr lang="en-US" dirty="0">
            <a:solidFill>
              <a:schemeClr val="tx1"/>
            </a:solidFill>
          </a:endParaRPr>
        </a:p>
      </dgm:t>
    </dgm:pt>
    <dgm:pt modelId="{D3EFF57E-A64F-41DC-9FBF-74E4F626194E}" type="parTrans" cxnId="{F1477E71-1CAA-4271-9048-EB7387A84AC6}">
      <dgm:prSet/>
      <dgm:spPr/>
      <dgm:t>
        <a:bodyPr/>
        <a:lstStyle/>
        <a:p>
          <a:endParaRPr lang="en-US"/>
        </a:p>
      </dgm:t>
    </dgm:pt>
    <dgm:pt modelId="{D1CD0E11-1573-483F-9B2C-5E36E80CD454}" type="sibTrans" cxnId="{F1477E71-1CAA-4271-9048-EB7387A84AC6}">
      <dgm:prSet/>
      <dgm:spPr/>
      <dgm:t>
        <a:bodyPr/>
        <a:lstStyle/>
        <a:p>
          <a:endParaRPr lang="en-US"/>
        </a:p>
      </dgm:t>
    </dgm:pt>
    <dgm:pt modelId="{982B7F37-CB16-4C0A-A2A2-AB5E518470B5}">
      <dgm:prSet/>
      <dgm:spPr>
        <a:gradFill rotWithShape="0">
          <a:gsLst>
            <a:gs pos="0">
              <a:schemeClr val="accent3">
                <a:lumMod val="60000"/>
                <a:lumOff val="40000"/>
              </a:schemeClr>
            </a:gs>
            <a:gs pos="80000">
              <a:schemeClr val="accent3">
                <a:lumMod val="40000"/>
                <a:lumOff val="60000"/>
              </a:schemeClr>
            </a:gs>
            <a:gs pos="100000">
              <a:schemeClr val="accent3">
                <a:hueOff val="0"/>
                <a:satOff val="0"/>
                <a:lumOff val="0"/>
                <a:alphaOff val="0"/>
                <a:shade val="94000"/>
                <a:satMod val="135000"/>
              </a:schemeClr>
            </a:gs>
          </a:gsLst>
        </a:gradFill>
      </dgm:spPr>
      <dgm:t>
        <a:bodyPr/>
        <a:lstStyle/>
        <a:p>
          <a:pPr algn="l" rtl="0"/>
          <a:r>
            <a:rPr lang="en-US" dirty="0" smtClean="0">
              <a:solidFill>
                <a:schemeClr val="tx1"/>
              </a:solidFill>
            </a:rPr>
            <a:t>2   CRASH CART 3A    </a:t>
          </a:r>
          <a:endParaRPr lang="en-US" dirty="0">
            <a:solidFill>
              <a:schemeClr val="tx1"/>
            </a:solidFill>
          </a:endParaRPr>
        </a:p>
      </dgm:t>
    </dgm:pt>
    <dgm:pt modelId="{09D04FB1-CB72-43F9-B95D-F2C77A77D509}" type="sibTrans" cxnId="{21ED266E-53BE-456A-B838-34C0C1DB15FC}">
      <dgm:prSet/>
      <dgm:spPr/>
      <dgm:t>
        <a:bodyPr/>
        <a:lstStyle/>
        <a:p>
          <a:endParaRPr lang="en-US"/>
        </a:p>
      </dgm:t>
    </dgm:pt>
    <dgm:pt modelId="{48E70A7D-4AA1-4EB1-8124-84A011929CF4}" type="parTrans" cxnId="{21ED266E-53BE-456A-B838-34C0C1DB15FC}">
      <dgm:prSet/>
      <dgm:spPr/>
      <dgm:t>
        <a:bodyPr/>
        <a:lstStyle/>
        <a:p>
          <a:endParaRPr lang="en-US"/>
        </a:p>
      </dgm:t>
    </dgm:pt>
    <dgm:pt modelId="{810833A2-E50E-4DEA-8573-EAF1B7ACA50E}" type="pres">
      <dgm:prSet presAssocID="{3429D13F-1C50-4DEC-9BFA-8C683BE1508D}" presName="linearFlow" presStyleCnt="0">
        <dgm:presLayoutVars>
          <dgm:dir/>
          <dgm:resizeHandles val="exact"/>
        </dgm:presLayoutVars>
      </dgm:prSet>
      <dgm:spPr/>
      <dgm:t>
        <a:bodyPr/>
        <a:lstStyle/>
        <a:p>
          <a:endParaRPr lang="en-US"/>
        </a:p>
      </dgm:t>
    </dgm:pt>
    <dgm:pt modelId="{9C2D3F32-0378-4E99-93D6-36120C856686}" type="pres">
      <dgm:prSet presAssocID="{B88A5EE7-A561-4DA7-AC28-1D67CA984E83}" presName="composite" presStyleCnt="0"/>
      <dgm:spPr/>
      <dgm:t>
        <a:bodyPr/>
        <a:lstStyle/>
        <a:p>
          <a:endParaRPr lang="en-US"/>
        </a:p>
      </dgm:t>
    </dgm:pt>
    <dgm:pt modelId="{67C1A0A9-851F-45C3-837B-63BED64125CA}" type="pres">
      <dgm:prSet presAssocID="{B88A5EE7-A561-4DA7-AC28-1D67CA984E83}" presName="imgShp" presStyleLbl="fgImgPlace1" presStyleIdx="0" presStyleCnt="5" custLinFactNeighborX="37806" custLinFactNeighborY="-145"/>
      <dgm:spPr/>
      <dgm:t>
        <a:bodyPr/>
        <a:lstStyle/>
        <a:p>
          <a:endParaRPr lang="en-US"/>
        </a:p>
      </dgm:t>
    </dgm:pt>
    <dgm:pt modelId="{D117BEC8-5A90-424C-A3E3-52D491BF3B9E}" type="pres">
      <dgm:prSet presAssocID="{B88A5EE7-A561-4DA7-AC28-1D67CA984E83}" presName="txShp" presStyleLbl="node1" presStyleIdx="0" presStyleCnt="5" custScaleX="119215" custLinFactNeighborX="19625" custLinFactNeighborY="-145">
        <dgm:presLayoutVars>
          <dgm:bulletEnabled val="1"/>
        </dgm:presLayoutVars>
      </dgm:prSet>
      <dgm:spPr/>
      <dgm:t>
        <a:bodyPr/>
        <a:lstStyle/>
        <a:p>
          <a:endParaRPr lang="en-US"/>
        </a:p>
      </dgm:t>
    </dgm:pt>
    <dgm:pt modelId="{6843B964-6DA8-4AE4-BD1E-C5936662713A}" type="pres">
      <dgm:prSet presAssocID="{26C5D761-A9DF-4709-B411-C21E349C645A}" presName="spacing" presStyleCnt="0"/>
      <dgm:spPr/>
      <dgm:t>
        <a:bodyPr/>
        <a:lstStyle/>
        <a:p>
          <a:endParaRPr lang="en-US"/>
        </a:p>
      </dgm:t>
    </dgm:pt>
    <dgm:pt modelId="{81CA61A4-215D-44C1-98FA-BAAD0EE0B009}" type="pres">
      <dgm:prSet presAssocID="{982B7F37-CB16-4C0A-A2A2-AB5E518470B5}" presName="composite" presStyleCnt="0"/>
      <dgm:spPr/>
      <dgm:t>
        <a:bodyPr/>
        <a:lstStyle/>
        <a:p>
          <a:endParaRPr lang="en-US"/>
        </a:p>
      </dgm:t>
    </dgm:pt>
    <dgm:pt modelId="{65F7B63B-687F-41A8-96E7-3A0630DFA47D}" type="pres">
      <dgm:prSet presAssocID="{982B7F37-CB16-4C0A-A2A2-AB5E518470B5}" presName="imgShp" presStyleLbl="fgImgPlace1" presStyleIdx="1" presStyleCnt="5" custLinFactNeighborX="48993" custLinFactNeighborY="4244"/>
      <dgm:spPr/>
      <dgm:t>
        <a:bodyPr/>
        <a:lstStyle/>
        <a:p>
          <a:endParaRPr lang="en-US"/>
        </a:p>
      </dgm:t>
    </dgm:pt>
    <dgm:pt modelId="{00582FBC-8C08-4C56-8AE7-0355FB547D80}" type="pres">
      <dgm:prSet presAssocID="{982B7F37-CB16-4C0A-A2A2-AB5E518470B5}" presName="txShp" presStyleLbl="node1" presStyleIdx="1" presStyleCnt="5" custScaleX="119743" custLinFactNeighborX="19228" custLinFactNeighborY="4244">
        <dgm:presLayoutVars>
          <dgm:bulletEnabled val="1"/>
        </dgm:presLayoutVars>
      </dgm:prSet>
      <dgm:spPr/>
      <dgm:t>
        <a:bodyPr/>
        <a:lstStyle/>
        <a:p>
          <a:endParaRPr lang="en-US"/>
        </a:p>
      </dgm:t>
    </dgm:pt>
    <dgm:pt modelId="{4D51B3AB-F4EF-4164-BD6A-8685BC616E2C}" type="pres">
      <dgm:prSet presAssocID="{09D04FB1-CB72-43F9-B95D-F2C77A77D509}" presName="spacing" presStyleCnt="0"/>
      <dgm:spPr/>
      <dgm:t>
        <a:bodyPr/>
        <a:lstStyle/>
        <a:p>
          <a:endParaRPr lang="en-US"/>
        </a:p>
      </dgm:t>
    </dgm:pt>
    <dgm:pt modelId="{1E22EE9B-9638-4FD7-9B9D-45D6F21C4D44}" type="pres">
      <dgm:prSet presAssocID="{F07AD837-B54D-4BF7-BCA3-5F18402EFEDC}" presName="composite" presStyleCnt="0"/>
      <dgm:spPr/>
      <dgm:t>
        <a:bodyPr/>
        <a:lstStyle/>
        <a:p>
          <a:endParaRPr lang="en-US"/>
        </a:p>
      </dgm:t>
    </dgm:pt>
    <dgm:pt modelId="{4EB8B5EB-25E3-431B-912D-21DD0B49A24E}" type="pres">
      <dgm:prSet presAssocID="{F07AD837-B54D-4BF7-BCA3-5F18402EFEDC}" presName="imgShp" presStyleLbl="fgImgPlace1" presStyleIdx="2" presStyleCnt="5" custLinFactNeighborX="48993" custLinFactNeighborY="8632"/>
      <dgm:spPr/>
      <dgm:t>
        <a:bodyPr/>
        <a:lstStyle/>
        <a:p>
          <a:endParaRPr lang="en-US"/>
        </a:p>
      </dgm:t>
    </dgm:pt>
    <dgm:pt modelId="{BE972BFA-A845-49C8-B5E3-3F1046D1E0B8}" type="pres">
      <dgm:prSet presAssocID="{F07AD837-B54D-4BF7-BCA3-5F18402EFEDC}" presName="txShp" presStyleLbl="node1" presStyleIdx="2" presStyleCnt="5" custScaleX="117612" custLinFactNeighborX="17035" custLinFactNeighborY="-2555">
        <dgm:presLayoutVars>
          <dgm:bulletEnabled val="1"/>
        </dgm:presLayoutVars>
      </dgm:prSet>
      <dgm:spPr/>
      <dgm:t>
        <a:bodyPr/>
        <a:lstStyle/>
        <a:p>
          <a:endParaRPr lang="en-US"/>
        </a:p>
      </dgm:t>
    </dgm:pt>
    <dgm:pt modelId="{47F83DA6-9480-426C-9810-0C6E3ECB8120}" type="pres">
      <dgm:prSet presAssocID="{93E648D4-1A58-4F48-BF3A-7A05C7FD852B}" presName="spacing" presStyleCnt="0"/>
      <dgm:spPr/>
      <dgm:t>
        <a:bodyPr/>
        <a:lstStyle/>
        <a:p>
          <a:endParaRPr lang="en-US"/>
        </a:p>
      </dgm:t>
    </dgm:pt>
    <dgm:pt modelId="{1F2D5693-E3C7-4631-96D1-8ACE0D2C4448}" type="pres">
      <dgm:prSet presAssocID="{67DB2AF4-D792-45F4-A69A-BB44C45F5C0A}" presName="composite" presStyleCnt="0"/>
      <dgm:spPr/>
      <dgm:t>
        <a:bodyPr/>
        <a:lstStyle/>
        <a:p>
          <a:endParaRPr lang="en-US"/>
        </a:p>
      </dgm:t>
    </dgm:pt>
    <dgm:pt modelId="{6FF920A2-CE78-49D9-9332-F4EC4E4CF7EF}" type="pres">
      <dgm:prSet presAssocID="{67DB2AF4-D792-45F4-A69A-BB44C45F5C0A}" presName="imgShp" presStyleLbl="fgImgPlace1" presStyleIdx="3" presStyleCnt="5" custLinFactNeighborX="48993" custLinFactNeighborY="1833"/>
      <dgm:spPr/>
      <dgm:t>
        <a:bodyPr/>
        <a:lstStyle/>
        <a:p>
          <a:endParaRPr lang="en-US"/>
        </a:p>
      </dgm:t>
    </dgm:pt>
    <dgm:pt modelId="{29B0B06F-54EE-432D-AD3B-EA700502EAB0}" type="pres">
      <dgm:prSet presAssocID="{67DB2AF4-D792-45F4-A69A-BB44C45F5C0A}" presName="txShp" presStyleLbl="node1" presStyleIdx="3" presStyleCnt="5" custScaleX="117822" custLinFactNeighborX="17140" custLinFactNeighborY="-9354">
        <dgm:presLayoutVars>
          <dgm:bulletEnabled val="1"/>
        </dgm:presLayoutVars>
      </dgm:prSet>
      <dgm:spPr/>
      <dgm:t>
        <a:bodyPr/>
        <a:lstStyle/>
        <a:p>
          <a:endParaRPr lang="en-US"/>
        </a:p>
      </dgm:t>
    </dgm:pt>
    <dgm:pt modelId="{ACFE21C7-9923-4EB6-8A3B-3576031BBC9A}" type="pres">
      <dgm:prSet presAssocID="{FF422988-575F-4283-8BA4-45F64D8F8D6C}" presName="spacing" presStyleCnt="0"/>
      <dgm:spPr/>
      <dgm:t>
        <a:bodyPr/>
        <a:lstStyle/>
        <a:p>
          <a:endParaRPr lang="en-US"/>
        </a:p>
      </dgm:t>
    </dgm:pt>
    <dgm:pt modelId="{A67834B1-7A25-4BDD-ADD1-4457A4182CC7}" type="pres">
      <dgm:prSet presAssocID="{5B8D0FE3-F54F-45A1-B71C-ED9636C082FE}" presName="composite" presStyleCnt="0"/>
      <dgm:spPr/>
      <dgm:t>
        <a:bodyPr/>
        <a:lstStyle/>
        <a:p>
          <a:endParaRPr lang="en-US"/>
        </a:p>
      </dgm:t>
    </dgm:pt>
    <dgm:pt modelId="{C08F013D-3B97-42B2-A7E2-A2D8E0AA89C7}" type="pres">
      <dgm:prSet presAssocID="{5B8D0FE3-F54F-45A1-B71C-ED9636C082FE}" presName="imgShp" presStyleLbl="fgImgPlace1" presStyleIdx="4" presStyleCnt="5" custLinFactNeighborX="48993" custLinFactNeighborY="-4966"/>
      <dgm:spPr/>
      <dgm:t>
        <a:bodyPr/>
        <a:lstStyle/>
        <a:p>
          <a:endParaRPr lang="en-US"/>
        </a:p>
      </dgm:t>
    </dgm:pt>
    <dgm:pt modelId="{05888797-DB0C-4F19-9FFC-C71A5D65FCA8}" type="pres">
      <dgm:prSet presAssocID="{5B8D0FE3-F54F-45A1-B71C-ED9636C082FE}" presName="txShp" presStyleLbl="node1" presStyleIdx="4" presStyleCnt="5" custScaleX="116960" custLinFactNeighborX="17837" custLinFactNeighborY="-4966">
        <dgm:presLayoutVars>
          <dgm:bulletEnabled val="1"/>
        </dgm:presLayoutVars>
      </dgm:prSet>
      <dgm:spPr/>
      <dgm:t>
        <a:bodyPr/>
        <a:lstStyle/>
        <a:p>
          <a:endParaRPr lang="en-US"/>
        </a:p>
      </dgm:t>
    </dgm:pt>
  </dgm:ptLst>
  <dgm:cxnLst>
    <dgm:cxn modelId="{D5CF0319-FE36-46CD-B28A-107F1F8056D5}" srcId="{3429D13F-1C50-4DEC-9BFA-8C683BE1508D}" destId="{67DB2AF4-D792-45F4-A69A-BB44C45F5C0A}" srcOrd="3" destOrd="0" parTransId="{A79933EF-E66D-43B8-87D6-4AB8DDD895BB}" sibTransId="{FF422988-575F-4283-8BA4-45F64D8F8D6C}"/>
    <dgm:cxn modelId="{23AAEBFF-B770-4786-87AE-E090ABA9ACF1}" srcId="{3429D13F-1C50-4DEC-9BFA-8C683BE1508D}" destId="{B88A5EE7-A561-4DA7-AC28-1D67CA984E83}" srcOrd="0" destOrd="0" parTransId="{644B6A71-1434-4477-B3F0-D56E35949CD3}" sibTransId="{26C5D761-A9DF-4709-B411-C21E349C645A}"/>
    <dgm:cxn modelId="{FB6C85E3-BCF3-49E4-9755-CB07FF1E03A6}" type="presOf" srcId="{B88A5EE7-A561-4DA7-AC28-1D67CA984E83}" destId="{D117BEC8-5A90-424C-A3E3-52D491BF3B9E}" srcOrd="0" destOrd="0" presId="urn:microsoft.com/office/officeart/2005/8/layout/vList3#4"/>
    <dgm:cxn modelId="{F0AE19DB-2A8A-4060-A4EC-AA8483679EC5}" type="presOf" srcId="{F07AD837-B54D-4BF7-BCA3-5F18402EFEDC}" destId="{BE972BFA-A845-49C8-B5E3-3F1046D1E0B8}" srcOrd="0" destOrd="0" presId="urn:microsoft.com/office/officeart/2005/8/layout/vList3#4"/>
    <dgm:cxn modelId="{F1477E71-1CAA-4271-9048-EB7387A84AC6}" srcId="{3429D13F-1C50-4DEC-9BFA-8C683BE1508D}" destId="{5B8D0FE3-F54F-45A1-B71C-ED9636C082FE}" srcOrd="4" destOrd="0" parTransId="{D3EFF57E-A64F-41DC-9FBF-74E4F626194E}" sibTransId="{D1CD0E11-1573-483F-9B2C-5E36E80CD454}"/>
    <dgm:cxn modelId="{B4A871F7-46C8-4B95-8316-8B78CDE0D86E}" type="presOf" srcId="{5B8D0FE3-F54F-45A1-B71C-ED9636C082FE}" destId="{05888797-DB0C-4F19-9FFC-C71A5D65FCA8}" srcOrd="0" destOrd="0" presId="urn:microsoft.com/office/officeart/2005/8/layout/vList3#4"/>
    <dgm:cxn modelId="{21ED266E-53BE-456A-B838-34C0C1DB15FC}" srcId="{3429D13F-1C50-4DEC-9BFA-8C683BE1508D}" destId="{982B7F37-CB16-4C0A-A2A2-AB5E518470B5}" srcOrd="1" destOrd="0" parTransId="{48E70A7D-4AA1-4EB1-8124-84A011929CF4}" sibTransId="{09D04FB1-CB72-43F9-B95D-F2C77A77D509}"/>
    <dgm:cxn modelId="{09846FE4-0726-4791-8CA5-FFBFB504FC01}" type="presOf" srcId="{67DB2AF4-D792-45F4-A69A-BB44C45F5C0A}" destId="{29B0B06F-54EE-432D-AD3B-EA700502EAB0}" srcOrd="0" destOrd="0" presId="urn:microsoft.com/office/officeart/2005/8/layout/vList3#4"/>
    <dgm:cxn modelId="{2B7C47EF-70B6-47A7-9C48-5507046FD793}" type="presOf" srcId="{982B7F37-CB16-4C0A-A2A2-AB5E518470B5}" destId="{00582FBC-8C08-4C56-8AE7-0355FB547D80}" srcOrd="0" destOrd="0" presId="urn:microsoft.com/office/officeart/2005/8/layout/vList3#4"/>
    <dgm:cxn modelId="{E904C5D9-4A57-47A4-B18D-A163473A04F4}" srcId="{3429D13F-1C50-4DEC-9BFA-8C683BE1508D}" destId="{F07AD837-B54D-4BF7-BCA3-5F18402EFEDC}" srcOrd="2" destOrd="0" parTransId="{4F566CB0-6F50-4C71-8E7F-37D8F7B6E9A5}" sibTransId="{93E648D4-1A58-4F48-BF3A-7A05C7FD852B}"/>
    <dgm:cxn modelId="{308CFA94-F05A-4729-B893-8FD390A4B6CA}" type="presOf" srcId="{3429D13F-1C50-4DEC-9BFA-8C683BE1508D}" destId="{810833A2-E50E-4DEA-8573-EAF1B7ACA50E}" srcOrd="0" destOrd="0" presId="urn:microsoft.com/office/officeart/2005/8/layout/vList3#4"/>
    <dgm:cxn modelId="{9913D48F-071D-44E2-8A82-BFBD6B8EAE3C}" type="presParOf" srcId="{810833A2-E50E-4DEA-8573-EAF1B7ACA50E}" destId="{9C2D3F32-0378-4E99-93D6-36120C856686}" srcOrd="0" destOrd="0" presId="urn:microsoft.com/office/officeart/2005/8/layout/vList3#4"/>
    <dgm:cxn modelId="{5D2A2849-03F4-45D1-A007-0DE601F15CE6}" type="presParOf" srcId="{9C2D3F32-0378-4E99-93D6-36120C856686}" destId="{67C1A0A9-851F-45C3-837B-63BED64125CA}" srcOrd="0" destOrd="0" presId="urn:microsoft.com/office/officeart/2005/8/layout/vList3#4"/>
    <dgm:cxn modelId="{0EE3805A-93E9-46D2-9B92-6F839EF3A656}" type="presParOf" srcId="{9C2D3F32-0378-4E99-93D6-36120C856686}" destId="{D117BEC8-5A90-424C-A3E3-52D491BF3B9E}" srcOrd="1" destOrd="0" presId="urn:microsoft.com/office/officeart/2005/8/layout/vList3#4"/>
    <dgm:cxn modelId="{ACB3D6A2-4420-4360-ACC2-D96DEE3CD607}" type="presParOf" srcId="{810833A2-E50E-4DEA-8573-EAF1B7ACA50E}" destId="{6843B964-6DA8-4AE4-BD1E-C5936662713A}" srcOrd="1" destOrd="0" presId="urn:microsoft.com/office/officeart/2005/8/layout/vList3#4"/>
    <dgm:cxn modelId="{AD9291AD-CB1B-42C1-9476-014E968BC99F}" type="presParOf" srcId="{810833A2-E50E-4DEA-8573-EAF1B7ACA50E}" destId="{81CA61A4-215D-44C1-98FA-BAAD0EE0B009}" srcOrd="2" destOrd="0" presId="urn:microsoft.com/office/officeart/2005/8/layout/vList3#4"/>
    <dgm:cxn modelId="{4E1F84DE-83FC-45BF-A399-700E658C97E6}" type="presParOf" srcId="{81CA61A4-215D-44C1-98FA-BAAD0EE0B009}" destId="{65F7B63B-687F-41A8-96E7-3A0630DFA47D}" srcOrd="0" destOrd="0" presId="urn:microsoft.com/office/officeart/2005/8/layout/vList3#4"/>
    <dgm:cxn modelId="{14FF53E0-5489-49C4-885B-2B8F665900B3}" type="presParOf" srcId="{81CA61A4-215D-44C1-98FA-BAAD0EE0B009}" destId="{00582FBC-8C08-4C56-8AE7-0355FB547D80}" srcOrd="1" destOrd="0" presId="urn:microsoft.com/office/officeart/2005/8/layout/vList3#4"/>
    <dgm:cxn modelId="{DD4EFDF3-7857-4A0B-AC57-D0166D1C4F02}" type="presParOf" srcId="{810833A2-E50E-4DEA-8573-EAF1B7ACA50E}" destId="{4D51B3AB-F4EF-4164-BD6A-8685BC616E2C}" srcOrd="3" destOrd="0" presId="urn:microsoft.com/office/officeart/2005/8/layout/vList3#4"/>
    <dgm:cxn modelId="{DE97F9A9-259A-46FC-A6F8-5CB3530C69FB}" type="presParOf" srcId="{810833A2-E50E-4DEA-8573-EAF1B7ACA50E}" destId="{1E22EE9B-9638-4FD7-9B9D-45D6F21C4D44}" srcOrd="4" destOrd="0" presId="urn:microsoft.com/office/officeart/2005/8/layout/vList3#4"/>
    <dgm:cxn modelId="{E50A2DEC-FD3A-4CB0-81E9-E8C02B135827}" type="presParOf" srcId="{1E22EE9B-9638-4FD7-9B9D-45D6F21C4D44}" destId="{4EB8B5EB-25E3-431B-912D-21DD0B49A24E}" srcOrd="0" destOrd="0" presId="urn:microsoft.com/office/officeart/2005/8/layout/vList3#4"/>
    <dgm:cxn modelId="{D6646839-6BF2-4742-9B75-507D51BBDFE0}" type="presParOf" srcId="{1E22EE9B-9638-4FD7-9B9D-45D6F21C4D44}" destId="{BE972BFA-A845-49C8-B5E3-3F1046D1E0B8}" srcOrd="1" destOrd="0" presId="urn:microsoft.com/office/officeart/2005/8/layout/vList3#4"/>
    <dgm:cxn modelId="{E9323354-1583-44E3-B59F-7911F44DAECC}" type="presParOf" srcId="{810833A2-E50E-4DEA-8573-EAF1B7ACA50E}" destId="{47F83DA6-9480-426C-9810-0C6E3ECB8120}" srcOrd="5" destOrd="0" presId="urn:microsoft.com/office/officeart/2005/8/layout/vList3#4"/>
    <dgm:cxn modelId="{C5DC7A7C-B3F7-4DB4-B16E-AD48187E5392}" type="presParOf" srcId="{810833A2-E50E-4DEA-8573-EAF1B7ACA50E}" destId="{1F2D5693-E3C7-4631-96D1-8ACE0D2C4448}" srcOrd="6" destOrd="0" presId="urn:microsoft.com/office/officeart/2005/8/layout/vList3#4"/>
    <dgm:cxn modelId="{BB33A288-21BA-4A78-A28F-4006CFF01AF6}" type="presParOf" srcId="{1F2D5693-E3C7-4631-96D1-8ACE0D2C4448}" destId="{6FF920A2-CE78-49D9-9332-F4EC4E4CF7EF}" srcOrd="0" destOrd="0" presId="urn:microsoft.com/office/officeart/2005/8/layout/vList3#4"/>
    <dgm:cxn modelId="{69870DCF-646E-45DF-9037-84EC86799A3A}" type="presParOf" srcId="{1F2D5693-E3C7-4631-96D1-8ACE0D2C4448}" destId="{29B0B06F-54EE-432D-AD3B-EA700502EAB0}" srcOrd="1" destOrd="0" presId="urn:microsoft.com/office/officeart/2005/8/layout/vList3#4"/>
    <dgm:cxn modelId="{36B5080A-1BE8-43CA-A7E1-4D95DA5F80C7}" type="presParOf" srcId="{810833A2-E50E-4DEA-8573-EAF1B7ACA50E}" destId="{ACFE21C7-9923-4EB6-8A3B-3576031BBC9A}" srcOrd="7" destOrd="0" presId="urn:microsoft.com/office/officeart/2005/8/layout/vList3#4"/>
    <dgm:cxn modelId="{367F62E9-D6D3-4987-87AE-480F1F10C82A}" type="presParOf" srcId="{810833A2-E50E-4DEA-8573-EAF1B7ACA50E}" destId="{A67834B1-7A25-4BDD-ADD1-4457A4182CC7}" srcOrd="8" destOrd="0" presId="urn:microsoft.com/office/officeart/2005/8/layout/vList3#4"/>
    <dgm:cxn modelId="{698411F6-DA4D-4E89-967C-21CB9BF8357A}" type="presParOf" srcId="{A67834B1-7A25-4BDD-ADD1-4457A4182CC7}" destId="{C08F013D-3B97-42B2-A7E2-A2D8E0AA89C7}" srcOrd="0" destOrd="0" presId="urn:microsoft.com/office/officeart/2005/8/layout/vList3#4"/>
    <dgm:cxn modelId="{A7134832-7215-4EF9-8F53-F68F63F37B9A}" type="presParOf" srcId="{A67834B1-7A25-4BDD-ADD1-4457A4182CC7}" destId="{05888797-DB0C-4F19-9FFC-C71A5D65FCA8}" srcOrd="1" destOrd="0" presId="urn:microsoft.com/office/officeart/2005/8/layout/vList3#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5DDD31-D300-4853-85F5-949CCCC7EAD3}"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5AEAD25F-816B-4E96-923D-7EC8B71E4A88}">
      <dgm:prSet/>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dirty="0" smtClean="0"/>
            <a:t>CHOOSE 1-5:  </a:t>
          </a:r>
          <a:r>
            <a:rPr lang="en-US" b="1" dirty="0" smtClean="0"/>
            <a:t>5  CRASH CART ICU  (MICU)</a:t>
          </a:r>
          <a:endParaRPr lang="en-US" dirty="0"/>
        </a:p>
      </dgm:t>
    </dgm:pt>
    <dgm:pt modelId="{D9B50EB9-8C93-4794-86E7-5CBC029345F8}" type="parTrans" cxnId="{6DEA8258-E05A-424E-BADD-1DED72EAA5D9}">
      <dgm:prSet/>
      <dgm:spPr/>
      <dgm:t>
        <a:bodyPr/>
        <a:lstStyle/>
        <a:p>
          <a:endParaRPr lang="en-US"/>
        </a:p>
      </dgm:t>
    </dgm:pt>
    <dgm:pt modelId="{FD146C3B-6B58-4D68-9536-D3773C8C1CE9}" type="sibTrans" cxnId="{6DEA8258-E05A-424E-BADD-1DED72EAA5D9}">
      <dgm:prSet/>
      <dgm:spPr/>
      <dgm:t>
        <a:bodyPr/>
        <a:lstStyle/>
        <a:p>
          <a:endParaRPr lang="en-US" dirty="0"/>
        </a:p>
      </dgm:t>
    </dgm:pt>
    <dgm:pt modelId="{D0180B73-1457-47F3-A344-30839B484DFA}">
      <dgm:prSet/>
      <dgm:spPr>
        <a:gradFill rotWithShape="0">
          <a:gsLst>
            <a:gs pos="0">
              <a:srgbClr val="1B3A5F"/>
            </a:gs>
            <a:gs pos="80000">
              <a:schemeClr val="accent1">
                <a:lumMod val="75000"/>
              </a:schemeClr>
            </a:gs>
            <a:gs pos="100000">
              <a:schemeClr val="accent1">
                <a:hueOff val="0"/>
                <a:satOff val="0"/>
                <a:lumOff val="0"/>
                <a:alphaOff val="0"/>
                <a:shade val="94000"/>
                <a:satMod val="135000"/>
              </a:schemeClr>
            </a:gs>
          </a:gsLst>
        </a:gradFill>
      </dgm:spPr>
      <dgm:t>
        <a:bodyPr/>
        <a:lstStyle/>
        <a:p>
          <a:pPr rtl="0"/>
          <a:r>
            <a:rPr lang="en-US" smtClean="0"/>
            <a:t>CRASH CART LOCATION: </a:t>
          </a:r>
          <a:r>
            <a:rPr lang="en-US" b="1" smtClean="0"/>
            <a:t>MICU//  URGENT CARE</a:t>
          </a:r>
          <a:endParaRPr lang="en-US" dirty="0"/>
        </a:p>
      </dgm:t>
    </dgm:pt>
    <dgm:pt modelId="{68958721-A141-4C96-AF87-1C5F42F735C2}" type="parTrans" cxnId="{579164B4-2621-42A4-AD65-4B7679A727C9}">
      <dgm:prSet/>
      <dgm:spPr/>
      <dgm:t>
        <a:bodyPr/>
        <a:lstStyle/>
        <a:p>
          <a:endParaRPr lang="en-US"/>
        </a:p>
      </dgm:t>
    </dgm:pt>
    <dgm:pt modelId="{30C2C7AE-D018-43AA-8D7B-A52DFBFCA96D}" type="sibTrans" cxnId="{579164B4-2621-42A4-AD65-4B7679A727C9}">
      <dgm:prSet/>
      <dgm:spPr/>
      <dgm:t>
        <a:bodyPr/>
        <a:lstStyle/>
        <a:p>
          <a:endParaRPr lang="en-US"/>
        </a:p>
      </dgm:t>
    </dgm:pt>
    <dgm:pt modelId="{BBC4F788-343E-413A-BB4C-30027BD70B98}" type="pres">
      <dgm:prSet presAssocID="{035DDD31-D300-4853-85F5-949CCCC7EAD3}" presName="outerComposite" presStyleCnt="0">
        <dgm:presLayoutVars>
          <dgm:chMax val="5"/>
          <dgm:dir/>
          <dgm:resizeHandles val="exact"/>
        </dgm:presLayoutVars>
      </dgm:prSet>
      <dgm:spPr/>
      <dgm:t>
        <a:bodyPr/>
        <a:lstStyle/>
        <a:p>
          <a:endParaRPr lang="en-US"/>
        </a:p>
      </dgm:t>
    </dgm:pt>
    <dgm:pt modelId="{9541A311-3C07-44B8-B8C2-55752F2208E4}" type="pres">
      <dgm:prSet presAssocID="{035DDD31-D300-4853-85F5-949CCCC7EAD3}" presName="dummyMaxCanvas" presStyleCnt="0">
        <dgm:presLayoutVars/>
      </dgm:prSet>
      <dgm:spPr/>
      <dgm:t>
        <a:bodyPr/>
        <a:lstStyle/>
        <a:p>
          <a:endParaRPr lang="en-US"/>
        </a:p>
      </dgm:t>
    </dgm:pt>
    <dgm:pt modelId="{F50D81F5-167C-4301-B930-CA34F90D32D5}" type="pres">
      <dgm:prSet presAssocID="{035DDD31-D300-4853-85F5-949CCCC7EAD3}" presName="TwoNodes_1" presStyleLbl="node1" presStyleIdx="0" presStyleCnt="2">
        <dgm:presLayoutVars>
          <dgm:bulletEnabled val="1"/>
        </dgm:presLayoutVars>
      </dgm:prSet>
      <dgm:spPr/>
      <dgm:t>
        <a:bodyPr/>
        <a:lstStyle/>
        <a:p>
          <a:endParaRPr lang="en-US"/>
        </a:p>
      </dgm:t>
    </dgm:pt>
    <dgm:pt modelId="{4D9BCD16-C146-4BFC-B7A3-B08B39176B7E}" type="pres">
      <dgm:prSet presAssocID="{035DDD31-D300-4853-85F5-949CCCC7EAD3}" presName="TwoNodes_2" presStyleLbl="node1" presStyleIdx="1" presStyleCnt="2">
        <dgm:presLayoutVars>
          <dgm:bulletEnabled val="1"/>
        </dgm:presLayoutVars>
      </dgm:prSet>
      <dgm:spPr/>
      <dgm:t>
        <a:bodyPr/>
        <a:lstStyle/>
        <a:p>
          <a:endParaRPr lang="en-US"/>
        </a:p>
      </dgm:t>
    </dgm:pt>
    <dgm:pt modelId="{BF179A4E-E7D9-4384-BDDC-28C323F06E3D}" type="pres">
      <dgm:prSet presAssocID="{035DDD31-D300-4853-85F5-949CCCC7EAD3}" presName="TwoConn_1-2" presStyleLbl="fgAccFollowNode1" presStyleIdx="0" presStyleCnt="1">
        <dgm:presLayoutVars>
          <dgm:bulletEnabled val="1"/>
        </dgm:presLayoutVars>
      </dgm:prSet>
      <dgm:spPr/>
      <dgm:t>
        <a:bodyPr/>
        <a:lstStyle/>
        <a:p>
          <a:endParaRPr lang="en-US"/>
        </a:p>
      </dgm:t>
    </dgm:pt>
    <dgm:pt modelId="{737C335B-04D5-4995-95DB-6E2593F73FBD}" type="pres">
      <dgm:prSet presAssocID="{035DDD31-D300-4853-85F5-949CCCC7EAD3}" presName="TwoNodes_1_text" presStyleLbl="node1" presStyleIdx="1" presStyleCnt="2">
        <dgm:presLayoutVars>
          <dgm:bulletEnabled val="1"/>
        </dgm:presLayoutVars>
      </dgm:prSet>
      <dgm:spPr/>
      <dgm:t>
        <a:bodyPr/>
        <a:lstStyle/>
        <a:p>
          <a:endParaRPr lang="en-US"/>
        </a:p>
      </dgm:t>
    </dgm:pt>
    <dgm:pt modelId="{D6425D99-2CA8-46D5-B7AD-C2810615F6BE}" type="pres">
      <dgm:prSet presAssocID="{035DDD31-D300-4853-85F5-949CCCC7EAD3}" presName="TwoNodes_2_text" presStyleLbl="node1" presStyleIdx="1" presStyleCnt="2">
        <dgm:presLayoutVars>
          <dgm:bulletEnabled val="1"/>
        </dgm:presLayoutVars>
      </dgm:prSet>
      <dgm:spPr/>
      <dgm:t>
        <a:bodyPr/>
        <a:lstStyle/>
        <a:p>
          <a:endParaRPr lang="en-US"/>
        </a:p>
      </dgm:t>
    </dgm:pt>
  </dgm:ptLst>
  <dgm:cxnLst>
    <dgm:cxn modelId="{259BFEC2-12C2-45AD-A567-040FBF487CD3}" type="presOf" srcId="{5AEAD25F-816B-4E96-923D-7EC8B71E4A88}" destId="{F50D81F5-167C-4301-B930-CA34F90D32D5}" srcOrd="0" destOrd="0" presId="urn:microsoft.com/office/officeart/2005/8/layout/vProcess5"/>
    <dgm:cxn modelId="{97AF72FC-7A84-4DDC-B9B4-CC7883A93DDA}" type="presOf" srcId="{FD146C3B-6B58-4D68-9536-D3773C8C1CE9}" destId="{BF179A4E-E7D9-4384-BDDC-28C323F06E3D}" srcOrd="0" destOrd="0" presId="urn:microsoft.com/office/officeart/2005/8/layout/vProcess5"/>
    <dgm:cxn modelId="{9DD73DF3-71F2-4275-B37A-A7527C1AD916}" type="presOf" srcId="{D0180B73-1457-47F3-A344-30839B484DFA}" destId="{D6425D99-2CA8-46D5-B7AD-C2810615F6BE}" srcOrd="1" destOrd="0" presId="urn:microsoft.com/office/officeart/2005/8/layout/vProcess5"/>
    <dgm:cxn modelId="{6DEA8258-E05A-424E-BADD-1DED72EAA5D9}" srcId="{035DDD31-D300-4853-85F5-949CCCC7EAD3}" destId="{5AEAD25F-816B-4E96-923D-7EC8B71E4A88}" srcOrd="0" destOrd="0" parTransId="{D9B50EB9-8C93-4794-86E7-5CBC029345F8}" sibTransId="{FD146C3B-6B58-4D68-9536-D3773C8C1CE9}"/>
    <dgm:cxn modelId="{3A43A612-F619-4082-A6C4-40F688A69C0D}" type="presOf" srcId="{5AEAD25F-816B-4E96-923D-7EC8B71E4A88}" destId="{737C335B-04D5-4995-95DB-6E2593F73FBD}" srcOrd="1" destOrd="0" presId="urn:microsoft.com/office/officeart/2005/8/layout/vProcess5"/>
    <dgm:cxn modelId="{587BAEB1-FB98-4D6F-8479-7C6AE5EE4250}" type="presOf" srcId="{035DDD31-D300-4853-85F5-949CCCC7EAD3}" destId="{BBC4F788-343E-413A-BB4C-30027BD70B98}" srcOrd="0" destOrd="0" presId="urn:microsoft.com/office/officeart/2005/8/layout/vProcess5"/>
    <dgm:cxn modelId="{8236BBAE-D65A-483D-944E-640BAA9DB524}" type="presOf" srcId="{D0180B73-1457-47F3-A344-30839B484DFA}" destId="{4D9BCD16-C146-4BFC-B7A3-B08B39176B7E}" srcOrd="0" destOrd="0" presId="urn:microsoft.com/office/officeart/2005/8/layout/vProcess5"/>
    <dgm:cxn modelId="{579164B4-2621-42A4-AD65-4B7679A727C9}" srcId="{035DDD31-D300-4853-85F5-949CCCC7EAD3}" destId="{D0180B73-1457-47F3-A344-30839B484DFA}" srcOrd="1" destOrd="0" parTransId="{68958721-A141-4C96-AF87-1C5F42F735C2}" sibTransId="{30C2C7AE-D018-43AA-8D7B-A52DFBFCA96D}"/>
    <dgm:cxn modelId="{611130F1-72D3-4F34-8639-833156753EFD}" type="presParOf" srcId="{BBC4F788-343E-413A-BB4C-30027BD70B98}" destId="{9541A311-3C07-44B8-B8C2-55752F2208E4}" srcOrd="0" destOrd="0" presId="urn:microsoft.com/office/officeart/2005/8/layout/vProcess5"/>
    <dgm:cxn modelId="{0852BBDD-615D-4096-98E6-BC38613865B4}" type="presParOf" srcId="{BBC4F788-343E-413A-BB4C-30027BD70B98}" destId="{F50D81F5-167C-4301-B930-CA34F90D32D5}" srcOrd="1" destOrd="0" presId="urn:microsoft.com/office/officeart/2005/8/layout/vProcess5"/>
    <dgm:cxn modelId="{3AD0E25C-4C7F-4337-A805-D38628A2CC31}" type="presParOf" srcId="{BBC4F788-343E-413A-BB4C-30027BD70B98}" destId="{4D9BCD16-C146-4BFC-B7A3-B08B39176B7E}" srcOrd="2" destOrd="0" presId="urn:microsoft.com/office/officeart/2005/8/layout/vProcess5"/>
    <dgm:cxn modelId="{0394C9D3-C0F5-4192-A637-5EFEF07EF2D5}" type="presParOf" srcId="{BBC4F788-343E-413A-BB4C-30027BD70B98}" destId="{BF179A4E-E7D9-4384-BDDC-28C323F06E3D}" srcOrd="3" destOrd="0" presId="urn:microsoft.com/office/officeart/2005/8/layout/vProcess5"/>
    <dgm:cxn modelId="{5DDAC947-D870-4D87-8339-8D7375D87BFA}" type="presParOf" srcId="{BBC4F788-343E-413A-BB4C-30027BD70B98}" destId="{737C335B-04D5-4995-95DB-6E2593F73FBD}" srcOrd="4" destOrd="0" presId="urn:microsoft.com/office/officeart/2005/8/layout/vProcess5"/>
    <dgm:cxn modelId="{F7EDC77B-A83D-4329-984A-62ABE7309D6F}" type="presParOf" srcId="{BBC4F788-343E-413A-BB4C-30027BD70B98}" destId="{D6425D99-2CA8-46D5-B7AD-C2810615F6B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15A6220-FF0A-421F-882B-E1C0F3C742B5}" type="doc">
      <dgm:prSet loTypeId="urn:microsoft.com/office/officeart/2005/8/layout/hProcess9" loCatId="process" qsTypeId="urn:microsoft.com/office/officeart/2005/8/quickstyle/simple1" qsCatId="simple" csTypeId="urn:microsoft.com/office/officeart/2005/8/colors/accent1_2" csCatId="accent1" phldr="1"/>
      <dgm:spPr/>
    </dgm:pt>
    <dgm:pt modelId="{141C530F-906E-40E1-AE21-863F05E592FC}">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solidFill>
                <a:schemeClr val="bg1"/>
              </a:solidFill>
            </a:rPr>
            <a:t>(Enter 'A' or 'I'): </a:t>
          </a:r>
          <a:r>
            <a:rPr lang="en-US" sz="2800" b="1" dirty="0" smtClean="0">
              <a:solidFill>
                <a:schemeClr val="bg1"/>
              </a:solidFill>
            </a:rPr>
            <a:t>A</a:t>
          </a:r>
          <a:endParaRPr lang="en-US" sz="2800" dirty="0">
            <a:solidFill>
              <a:schemeClr val="bg1"/>
            </a:solidFill>
          </a:endParaRPr>
        </a:p>
      </dgm:t>
    </dgm:pt>
    <dgm:pt modelId="{7E73B2BD-2243-40F9-9C73-11CF7D4AD901}" type="parTrans" cxnId="{C0650EEB-CA26-4681-B196-D1240421F363}">
      <dgm:prSet/>
      <dgm:spPr/>
      <dgm:t>
        <a:bodyPr/>
        <a:lstStyle/>
        <a:p>
          <a:endParaRPr lang="en-US"/>
        </a:p>
      </dgm:t>
    </dgm:pt>
    <dgm:pt modelId="{15783E06-371B-4AA1-A49F-E9DF20BF8ABA}" type="sibTrans" cxnId="{C0650EEB-CA26-4681-B196-D1240421F363}">
      <dgm:prSet/>
      <dgm:spPr/>
      <dgm:t>
        <a:bodyPr/>
        <a:lstStyle/>
        <a:p>
          <a:endParaRPr lang="en-US"/>
        </a:p>
      </dgm:t>
    </dgm:pt>
    <dgm:pt modelId="{C3C8422C-C343-45D1-92F3-0D3D996B54ED}">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solidFill>
                <a:schemeClr val="bg1"/>
              </a:solidFill>
            </a:rPr>
            <a:t>Select PHARMACY AOU STOCK AREA OF USE (AOU): </a:t>
          </a:r>
          <a:r>
            <a:rPr lang="en-US" sz="2800" b="1" dirty="0" smtClean="0">
              <a:solidFill>
                <a:schemeClr val="bg1"/>
              </a:solidFill>
            </a:rPr>
            <a:t>4C</a:t>
          </a:r>
          <a:endParaRPr lang="en-US" sz="2800" dirty="0">
            <a:solidFill>
              <a:schemeClr val="bg1"/>
            </a:solidFill>
          </a:endParaRPr>
        </a:p>
      </dgm:t>
    </dgm:pt>
    <dgm:pt modelId="{DEDF8323-679A-4F35-84A5-BDAC519D0B09}" type="parTrans" cxnId="{244C0C65-C165-4722-BE4D-DEC24C8A6A28}">
      <dgm:prSet/>
      <dgm:spPr/>
      <dgm:t>
        <a:bodyPr/>
        <a:lstStyle/>
        <a:p>
          <a:endParaRPr lang="en-US"/>
        </a:p>
      </dgm:t>
    </dgm:pt>
    <dgm:pt modelId="{41B4B2DA-58A0-4CC5-9857-49D766B3A6D2}" type="sibTrans" cxnId="{244C0C65-C165-4722-BE4D-DEC24C8A6A28}">
      <dgm:prSet/>
      <dgm:spPr/>
      <dgm:t>
        <a:bodyPr/>
        <a:lstStyle/>
        <a:p>
          <a:endParaRPr lang="en-US"/>
        </a:p>
      </dgm:t>
    </dgm:pt>
    <dgm:pt modelId="{EF10D499-B32D-4027-B1F3-EA53B0434B94}" type="pres">
      <dgm:prSet presAssocID="{F15A6220-FF0A-421F-882B-E1C0F3C742B5}" presName="CompostProcess" presStyleCnt="0">
        <dgm:presLayoutVars>
          <dgm:dir/>
          <dgm:resizeHandles val="exact"/>
        </dgm:presLayoutVars>
      </dgm:prSet>
      <dgm:spPr/>
    </dgm:pt>
    <dgm:pt modelId="{1E3D63CA-7EA0-446A-B622-5D8AE0020955}" type="pres">
      <dgm:prSet presAssocID="{F15A6220-FF0A-421F-882B-E1C0F3C742B5}"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DD273FD8-0AE2-43C7-88B1-B3661D9AECD1}" type="pres">
      <dgm:prSet presAssocID="{F15A6220-FF0A-421F-882B-E1C0F3C742B5}" presName="linearProcess" presStyleCnt="0"/>
      <dgm:spPr/>
    </dgm:pt>
    <dgm:pt modelId="{03DB626C-46A5-48ED-BCAA-2796B5D64EFC}" type="pres">
      <dgm:prSet presAssocID="{141C530F-906E-40E1-AE21-863F05E592FC}" presName="textNode" presStyleLbl="node1" presStyleIdx="0" presStyleCnt="2" custScaleY="116279">
        <dgm:presLayoutVars>
          <dgm:bulletEnabled val="1"/>
        </dgm:presLayoutVars>
      </dgm:prSet>
      <dgm:spPr/>
      <dgm:t>
        <a:bodyPr/>
        <a:lstStyle/>
        <a:p>
          <a:endParaRPr lang="en-US"/>
        </a:p>
      </dgm:t>
    </dgm:pt>
    <dgm:pt modelId="{64463F63-971A-4C30-AF02-325178A2627D}" type="pres">
      <dgm:prSet presAssocID="{15783E06-371B-4AA1-A49F-E9DF20BF8ABA}" presName="sibTrans" presStyleCnt="0"/>
      <dgm:spPr/>
    </dgm:pt>
    <dgm:pt modelId="{3032CA5F-CE7D-4734-9FDF-84BBCA39A054}" type="pres">
      <dgm:prSet presAssocID="{C3C8422C-C343-45D1-92F3-0D3D996B54ED}" presName="textNode" presStyleLbl="node1" presStyleIdx="1" presStyleCnt="2" custScaleY="116279">
        <dgm:presLayoutVars>
          <dgm:bulletEnabled val="1"/>
        </dgm:presLayoutVars>
      </dgm:prSet>
      <dgm:spPr/>
      <dgm:t>
        <a:bodyPr/>
        <a:lstStyle/>
        <a:p>
          <a:endParaRPr lang="en-US"/>
        </a:p>
      </dgm:t>
    </dgm:pt>
  </dgm:ptLst>
  <dgm:cxnLst>
    <dgm:cxn modelId="{60EEADB2-6E9C-4A75-805E-B7FB93A1926E}" type="presOf" srcId="{141C530F-906E-40E1-AE21-863F05E592FC}" destId="{03DB626C-46A5-48ED-BCAA-2796B5D64EFC}" srcOrd="0" destOrd="0" presId="urn:microsoft.com/office/officeart/2005/8/layout/hProcess9"/>
    <dgm:cxn modelId="{FA351FEB-D06C-4E33-A4CC-E13F35C5A1CD}" type="presOf" srcId="{F15A6220-FF0A-421F-882B-E1C0F3C742B5}" destId="{EF10D499-B32D-4027-B1F3-EA53B0434B94}" srcOrd="0" destOrd="0" presId="urn:microsoft.com/office/officeart/2005/8/layout/hProcess9"/>
    <dgm:cxn modelId="{244C0C65-C165-4722-BE4D-DEC24C8A6A28}" srcId="{F15A6220-FF0A-421F-882B-E1C0F3C742B5}" destId="{C3C8422C-C343-45D1-92F3-0D3D996B54ED}" srcOrd="1" destOrd="0" parTransId="{DEDF8323-679A-4F35-84A5-BDAC519D0B09}" sibTransId="{41B4B2DA-58A0-4CC5-9857-49D766B3A6D2}"/>
    <dgm:cxn modelId="{CF57FE1B-A898-4EA5-9FB1-32E30AB8FD4C}" type="presOf" srcId="{C3C8422C-C343-45D1-92F3-0D3D996B54ED}" destId="{3032CA5F-CE7D-4734-9FDF-84BBCA39A054}" srcOrd="0" destOrd="0" presId="urn:microsoft.com/office/officeart/2005/8/layout/hProcess9"/>
    <dgm:cxn modelId="{C0650EEB-CA26-4681-B196-D1240421F363}" srcId="{F15A6220-FF0A-421F-882B-E1C0F3C742B5}" destId="{141C530F-906E-40E1-AE21-863F05E592FC}" srcOrd="0" destOrd="0" parTransId="{7E73B2BD-2243-40F9-9C73-11CF7D4AD901}" sibTransId="{15783E06-371B-4AA1-A49F-E9DF20BF8ABA}"/>
    <dgm:cxn modelId="{7A8A05E5-EAA4-4BC1-9B41-501E338EBA2F}" type="presParOf" srcId="{EF10D499-B32D-4027-B1F3-EA53B0434B94}" destId="{1E3D63CA-7EA0-446A-B622-5D8AE0020955}" srcOrd="0" destOrd="0" presId="urn:microsoft.com/office/officeart/2005/8/layout/hProcess9"/>
    <dgm:cxn modelId="{4EA438FE-07CB-4A93-95DC-A3D46BF45471}" type="presParOf" srcId="{EF10D499-B32D-4027-B1F3-EA53B0434B94}" destId="{DD273FD8-0AE2-43C7-88B1-B3661D9AECD1}" srcOrd="1" destOrd="0" presId="urn:microsoft.com/office/officeart/2005/8/layout/hProcess9"/>
    <dgm:cxn modelId="{35752B3B-2DFA-4BC8-AFB5-F250F3594D15}" type="presParOf" srcId="{DD273FD8-0AE2-43C7-88B1-B3661D9AECD1}" destId="{03DB626C-46A5-48ED-BCAA-2796B5D64EFC}" srcOrd="0" destOrd="0" presId="urn:microsoft.com/office/officeart/2005/8/layout/hProcess9"/>
    <dgm:cxn modelId="{719A8841-68D4-4290-8717-12358AD879CC}" type="presParOf" srcId="{DD273FD8-0AE2-43C7-88B1-B3661D9AECD1}" destId="{64463F63-971A-4C30-AF02-325178A2627D}" srcOrd="1" destOrd="0" presId="urn:microsoft.com/office/officeart/2005/8/layout/hProcess9"/>
    <dgm:cxn modelId="{ECF63D30-86E7-47CB-ACD4-1E35751C56B8}" type="presParOf" srcId="{DD273FD8-0AE2-43C7-88B1-B3661D9AECD1}" destId="{3032CA5F-CE7D-4734-9FDF-84BBCA39A054}"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588BEDA-1F23-45DE-AF8E-CF5009E3440E}" type="doc">
      <dgm:prSet loTypeId="urn:microsoft.com/office/officeart/2005/8/layout/hProcess9" loCatId="process" qsTypeId="urn:microsoft.com/office/officeart/2005/8/quickstyle/simple1" qsCatId="simple" csTypeId="urn:microsoft.com/office/officeart/2005/8/colors/accent1_2" csCatId="accent1" phldr="1"/>
      <dgm:spPr/>
    </dgm:pt>
    <dgm:pt modelId="{EA07BF98-5C1F-4D4B-B6C9-BCE0C0356F5E}">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You may print by either of these sorting methods:</a:t>
          </a:r>
          <a:endParaRPr lang="en-US" sz="2800" dirty="0"/>
        </a:p>
      </dgm:t>
    </dgm:pt>
    <dgm:pt modelId="{D5DA1784-47F6-4833-9C8B-33AF3170FC4D}" type="parTrans" cxnId="{DDA86F04-662B-47FA-8334-3E6E7051ED06}">
      <dgm:prSet/>
      <dgm:spPr/>
      <dgm:t>
        <a:bodyPr/>
        <a:lstStyle/>
        <a:p>
          <a:endParaRPr lang="en-US"/>
        </a:p>
      </dgm:t>
    </dgm:pt>
    <dgm:pt modelId="{89770691-3961-4E42-99EE-30A3B88EEDDE}" type="sibTrans" cxnId="{DDA86F04-662B-47FA-8334-3E6E7051ED06}">
      <dgm:prSet/>
      <dgm:spPr/>
      <dgm:t>
        <a:bodyPr/>
        <a:lstStyle/>
        <a:p>
          <a:endParaRPr lang="en-US"/>
        </a:p>
      </dgm:t>
    </dgm:pt>
    <dgm:pt modelId="{A12D193D-0EC4-4E6D-A2A5-C2F28F85FC2F}">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Do you want to select AOU(s) or an Inventory Group? </a:t>
          </a:r>
          <a:endParaRPr lang="en-US" sz="2800" dirty="0"/>
        </a:p>
      </dgm:t>
    </dgm:pt>
    <dgm:pt modelId="{0AA70745-BBE2-452D-8B4F-5B9EB899137B}" type="parTrans" cxnId="{2C1AFE44-422D-447E-BB37-3DFA2DE4F90E}">
      <dgm:prSet/>
      <dgm:spPr/>
      <dgm:t>
        <a:bodyPr/>
        <a:lstStyle/>
        <a:p>
          <a:endParaRPr lang="en-US"/>
        </a:p>
      </dgm:t>
    </dgm:pt>
    <dgm:pt modelId="{B0F19BED-8F97-4EB0-AD0A-FCE6CB354EE2}" type="sibTrans" cxnId="{2C1AFE44-422D-447E-BB37-3DFA2DE4F90E}">
      <dgm:prSet/>
      <dgm:spPr/>
      <dgm:t>
        <a:bodyPr/>
        <a:lstStyle/>
        <a:p>
          <a:endParaRPr lang="en-US"/>
        </a:p>
      </dgm:t>
    </dgm:pt>
    <dgm:pt modelId="{2D55948D-D661-4811-8992-69E51F80D4E1}">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(1)  </a:t>
          </a:r>
        </a:p>
        <a:p>
          <a:r>
            <a:rPr lang="en-US" sz="2800" dirty="0" smtClean="0"/>
            <a:t>By TYPE/</a:t>
          </a:r>
        </a:p>
        <a:p>
          <a:r>
            <a:rPr lang="en-US" sz="2800" dirty="0" smtClean="0"/>
            <a:t>LOCATION /ITEM</a:t>
          </a:r>
          <a:endParaRPr lang="en-US" sz="2800" dirty="0"/>
        </a:p>
      </dgm:t>
    </dgm:pt>
    <dgm:pt modelId="{155113FA-C2CB-4836-9756-2E342B70A4E5}" type="parTrans" cxnId="{E5392FDD-686A-436C-97DA-785C3A4A2300}">
      <dgm:prSet/>
      <dgm:spPr/>
      <dgm:t>
        <a:bodyPr/>
        <a:lstStyle/>
        <a:p>
          <a:endParaRPr lang="en-US"/>
        </a:p>
      </dgm:t>
    </dgm:pt>
    <dgm:pt modelId="{723C2657-4B02-4EFB-8AC2-91F1C99C0451}" type="sibTrans" cxnId="{E5392FDD-686A-436C-97DA-785C3A4A2300}">
      <dgm:prSet/>
      <dgm:spPr/>
      <dgm:t>
        <a:bodyPr/>
        <a:lstStyle/>
        <a:p>
          <a:endParaRPr lang="en-US"/>
        </a:p>
      </dgm:t>
    </dgm:pt>
    <dgm:pt modelId="{25DB90AA-6ECA-4065-85BF-5A44932463CC}">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(2)  Alphabetical by ITEM</a:t>
          </a:r>
          <a:endParaRPr lang="en-US" sz="2800" dirty="0"/>
        </a:p>
      </dgm:t>
    </dgm:pt>
    <dgm:pt modelId="{632B08F0-60C5-4290-AE6B-6BB6C6E78CC7}" type="parTrans" cxnId="{141CE68B-4FF7-4CCC-B673-CEB21EF14926}">
      <dgm:prSet/>
      <dgm:spPr/>
      <dgm:t>
        <a:bodyPr/>
        <a:lstStyle/>
        <a:p>
          <a:endParaRPr lang="en-US"/>
        </a:p>
      </dgm:t>
    </dgm:pt>
    <dgm:pt modelId="{78B71B2F-EF5C-4F5C-87FF-42A8CCC03433}" type="sibTrans" cxnId="{141CE68B-4FF7-4CCC-B673-CEB21EF14926}">
      <dgm:prSet/>
      <dgm:spPr/>
      <dgm:t>
        <a:bodyPr/>
        <a:lstStyle/>
        <a:p>
          <a:endParaRPr lang="en-US"/>
        </a:p>
      </dgm:t>
    </dgm:pt>
    <dgm:pt modelId="{4D508885-931A-40AA-84C3-EE23D2B40B33}" type="pres">
      <dgm:prSet presAssocID="{3588BEDA-1F23-45DE-AF8E-CF5009E3440E}" presName="CompostProcess" presStyleCnt="0">
        <dgm:presLayoutVars>
          <dgm:dir/>
          <dgm:resizeHandles val="exact"/>
        </dgm:presLayoutVars>
      </dgm:prSet>
      <dgm:spPr/>
    </dgm:pt>
    <dgm:pt modelId="{55076363-2243-4B29-A3FE-5ED31A85BD1F}" type="pres">
      <dgm:prSet presAssocID="{3588BEDA-1F23-45DE-AF8E-CF5009E3440E}"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17FAD881-3A5B-4288-A6D3-7424871AE468}" type="pres">
      <dgm:prSet presAssocID="{3588BEDA-1F23-45DE-AF8E-CF5009E3440E}" presName="linearProcess" presStyleCnt="0"/>
      <dgm:spPr/>
    </dgm:pt>
    <dgm:pt modelId="{079D2C5C-8597-45C5-9C28-74F71B2282E0}" type="pres">
      <dgm:prSet presAssocID="{EA07BF98-5C1F-4D4B-B6C9-BCE0C0356F5E}" presName="textNode" presStyleLbl="node1" presStyleIdx="0" presStyleCnt="4" custScaleX="109334">
        <dgm:presLayoutVars>
          <dgm:bulletEnabled val="1"/>
        </dgm:presLayoutVars>
      </dgm:prSet>
      <dgm:spPr/>
      <dgm:t>
        <a:bodyPr/>
        <a:lstStyle/>
        <a:p>
          <a:endParaRPr lang="en-US"/>
        </a:p>
      </dgm:t>
    </dgm:pt>
    <dgm:pt modelId="{95566B50-0ABD-42B3-AD92-EF7816AE8904}" type="pres">
      <dgm:prSet presAssocID="{89770691-3961-4E42-99EE-30A3B88EEDDE}" presName="sibTrans" presStyleCnt="0"/>
      <dgm:spPr/>
    </dgm:pt>
    <dgm:pt modelId="{FA7DC919-88C2-489E-8357-33F621ACAF02}" type="pres">
      <dgm:prSet presAssocID="{A12D193D-0EC4-4E6D-A2A5-C2F28F85FC2F}" presName="textNode" presStyleLbl="node1" presStyleIdx="1" presStyleCnt="4" custScaleX="150148">
        <dgm:presLayoutVars>
          <dgm:bulletEnabled val="1"/>
        </dgm:presLayoutVars>
      </dgm:prSet>
      <dgm:spPr/>
      <dgm:t>
        <a:bodyPr/>
        <a:lstStyle/>
        <a:p>
          <a:endParaRPr lang="en-US"/>
        </a:p>
      </dgm:t>
    </dgm:pt>
    <dgm:pt modelId="{6F848E2F-E8FB-4C49-A4A9-69081E919677}" type="pres">
      <dgm:prSet presAssocID="{B0F19BED-8F97-4EB0-AD0A-FCE6CB354EE2}" presName="sibTrans" presStyleCnt="0"/>
      <dgm:spPr/>
    </dgm:pt>
    <dgm:pt modelId="{CA170316-63D3-49A6-9592-FB1078EAD3D3}" type="pres">
      <dgm:prSet presAssocID="{2D55948D-D661-4811-8992-69E51F80D4E1}" presName="textNode" presStyleLbl="node1" presStyleIdx="2" presStyleCnt="4" custScaleX="115272">
        <dgm:presLayoutVars>
          <dgm:bulletEnabled val="1"/>
        </dgm:presLayoutVars>
      </dgm:prSet>
      <dgm:spPr/>
      <dgm:t>
        <a:bodyPr/>
        <a:lstStyle/>
        <a:p>
          <a:endParaRPr lang="en-US"/>
        </a:p>
      </dgm:t>
    </dgm:pt>
    <dgm:pt modelId="{7C895D98-D4F8-4AC5-AB39-0C9382399EE7}" type="pres">
      <dgm:prSet presAssocID="{723C2657-4B02-4EFB-8AC2-91F1C99C0451}" presName="sibTrans" presStyleCnt="0"/>
      <dgm:spPr/>
    </dgm:pt>
    <dgm:pt modelId="{98B0D366-4640-41C5-83D5-21D039DDBB48}" type="pres">
      <dgm:prSet presAssocID="{25DB90AA-6ECA-4065-85BF-5A44932463CC}" presName="textNode" presStyleLbl="node1" presStyleIdx="3" presStyleCnt="4" custScaleX="137061">
        <dgm:presLayoutVars>
          <dgm:bulletEnabled val="1"/>
        </dgm:presLayoutVars>
      </dgm:prSet>
      <dgm:spPr/>
      <dgm:t>
        <a:bodyPr/>
        <a:lstStyle/>
        <a:p>
          <a:endParaRPr lang="en-US"/>
        </a:p>
      </dgm:t>
    </dgm:pt>
  </dgm:ptLst>
  <dgm:cxnLst>
    <dgm:cxn modelId="{2C1AFE44-422D-447E-BB37-3DFA2DE4F90E}" srcId="{3588BEDA-1F23-45DE-AF8E-CF5009E3440E}" destId="{A12D193D-0EC4-4E6D-A2A5-C2F28F85FC2F}" srcOrd="1" destOrd="0" parTransId="{0AA70745-BBE2-452D-8B4F-5B9EB899137B}" sibTransId="{B0F19BED-8F97-4EB0-AD0A-FCE6CB354EE2}"/>
    <dgm:cxn modelId="{F17C0B33-4435-4A4D-9016-CA7B03C24615}" type="presOf" srcId="{2D55948D-D661-4811-8992-69E51F80D4E1}" destId="{CA170316-63D3-49A6-9592-FB1078EAD3D3}" srcOrd="0" destOrd="0" presId="urn:microsoft.com/office/officeart/2005/8/layout/hProcess9"/>
    <dgm:cxn modelId="{141CE68B-4FF7-4CCC-B673-CEB21EF14926}" srcId="{3588BEDA-1F23-45DE-AF8E-CF5009E3440E}" destId="{25DB90AA-6ECA-4065-85BF-5A44932463CC}" srcOrd="3" destOrd="0" parTransId="{632B08F0-60C5-4290-AE6B-6BB6C6E78CC7}" sibTransId="{78B71B2F-EF5C-4F5C-87FF-42A8CCC03433}"/>
    <dgm:cxn modelId="{0A9A2AA9-D46C-4567-83CC-0BFD9FC772E2}" type="presOf" srcId="{A12D193D-0EC4-4E6D-A2A5-C2F28F85FC2F}" destId="{FA7DC919-88C2-489E-8357-33F621ACAF02}" srcOrd="0" destOrd="0" presId="urn:microsoft.com/office/officeart/2005/8/layout/hProcess9"/>
    <dgm:cxn modelId="{DDA86F04-662B-47FA-8334-3E6E7051ED06}" srcId="{3588BEDA-1F23-45DE-AF8E-CF5009E3440E}" destId="{EA07BF98-5C1F-4D4B-B6C9-BCE0C0356F5E}" srcOrd="0" destOrd="0" parTransId="{D5DA1784-47F6-4833-9C8B-33AF3170FC4D}" sibTransId="{89770691-3961-4E42-99EE-30A3B88EEDDE}"/>
    <dgm:cxn modelId="{E5392FDD-686A-436C-97DA-785C3A4A2300}" srcId="{3588BEDA-1F23-45DE-AF8E-CF5009E3440E}" destId="{2D55948D-D661-4811-8992-69E51F80D4E1}" srcOrd="2" destOrd="0" parTransId="{155113FA-C2CB-4836-9756-2E342B70A4E5}" sibTransId="{723C2657-4B02-4EFB-8AC2-91F1C99C0451}"/>
    <dgm:cxn modelId="{AF33678D-6078-46A9-B8FD-2BD22062FDC3}" type="presOf" srcId="{EA07BF98-5C1F-4D4B-B6C9-BCE0C0356F5E}" destId="{079D2C5C-8597-45C5-9C28-74F71B2282E0}" srcOrd="0" destOrd="0" presId="urn:microsoft.com/office/officeart/2005/8/layout/hProcess9"/>
    <dgm:cxn modelId="{3EBC9EB6-7FA0-4107-B235-D2033A3DDA99}" type="presOf" srcId="{3588BEDA-1F23-45DE-AF8E-CF5009E3440E}" destId="{4D508885-931A-40AA-84C3-EE23D2B40B33}" srcOrd="0" destOrd="0" presId="urn:microsoft.com/office/officeart/2005/8/layout/hProcess9"/>
    <dgm:cxn modelId="{262857E5-65AF-433C-AD86-0ADFDF9DC850}" type="presOf" srcId="{25DB90AA-6ECA-4065-85BF-5A44932463CC}" destId="{98B0D366-4640-41C5-83D5-21D039DDBB48}" srcOrd="0" destOrd="0" presId="urn:microsoft.com/office/officeart/2005/8/layout/hProcess9"/>
    <dgm:cxn modelId="{B08FFA42-DB9F-4141-B645-05BC07D12203}" type="presParOf" srcId="{4D508885-931A-40AA-84C3-EE23D2B40B33}" destId="{55076363-2243-4B29-A3FE-5ED31A85BD1F}" srcOrd="0" destOrd="0" presId="urn:microsoft.com/office/officeart/2005/8/layout/hProcess9"/>
    <dgm:cxn modelId="{D46F3C3E-C404-46F5-898F-B0AA251CA394}" type="presParOf" srcId="{4D508885-931A-40AA-84C3-EE23D2B40B33}" destId="{17FAD881-3A5B-4288-A6D3-7424871AE468}" srcOrd="1" destOrd="0" presId="urn:microsoft.com/office/officeart/2005/8/layout/hProcess9"/>
    <dgm:cxn modelId="{00624668-B382-49AB-8DB5-2F0CFB5B45CB}" type="presParOf" srcId="{17FAD881-3A5B-4288-A6D3-7424871AE468}" destId="{079D2C5C-8597-45C5-9C28-74F71B2282E0}" srcOrd="0" destOrd="0" presId="urn:microsoft.com/office/officeart/2005/8/layout/hProcess9"/>
    <dgm:cxn modelId="{4FF3F880-6930-4FCB-9AC8-7CA610C1CFC7}" type="presParOf" srcId="{17FAD881-3A5B-4288-A6D3-7424871AE468}" destId="{95566B50-0ABD-42B3-AD92-EF7816AE8904}" srcOrd="1" destOrd="0" presId="urn:microsoft.com/office/officeart/2005/8/layout/hProcess9"/>
    <dgm:cxn modelId="{8A9E8F32-5CA5-4273-804E-F95BFE3B6C66}" type="presParOf" srcId="{17FAD881-3A5B-4288-A6D3-7424871AE468}" destId="{FA7DC919-88C2-489E-8357-33F621ACAF02}" srcOrd="2" destOrd="0" presId="urn:microsoft.com/office/officeart/2005/8/layout/hProcess9"/>
    <dgm:cxn modelId="{AE020EAA-1C2B-4420-95E6-030ACEAE2284}" type="presParOf" srcId="{17FAD881-3A5B-4288-A6D3-7424871AE468}" destId="{6F848E2F-E8FB-4C49-A4A9-69081E919677}" srcOrd="3" destOrd="0" presId="urn:microsoft.com/office/officeart/2005/8/layout/hProcess9"/>
    <dgm:cxn modelId="{4F1DF200-0B04-4E24-9B43-C9BB91CB0EE1}" type="presParOf" srcId="{17FAD881-3A5B-4288-A6D3-7424871AE468}" destId="{CA170316-63D3-49A6-9592-FB1078EAD3D3}" srcOrd="4" destOrd="0" presId="urn:microsoft.com/office/officeart/2005/8/layout/hProcess9"/>
    <dgm:cxn modelId="{EF459C23-2522-4815-AC6F-455C73A2E5EB}" type="presParOf" srcId="{17FAD881-3A5B-4288-A6D3-7424871AE468}" destId="{7C895D98-D4F8-4AC5-AB39-0C9382399EE7}" srcOrd="5" destOrd="0" presId="urn:microsoft.com/office/officeart/2005/8/layout/hProcess9"/>
    <dgm:cxn modelId="{98660A04-74F9-4768-9967-A31943A21097}" type="presParOf" srcId="{17FAD881-3A5B-4288-A6D3-7424871AE468}" destId="{98B0D366-4640-41C5-83D5-21D039DDBB4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71B28-A4E3-4AB7-82F8-827C66FAA77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7C8ADAF-1A76-4F53-AC7B-CC2D180B066C}">
      <dgm:prSet>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5538B"/>
            </a:gs>
            <a:gs pos="100000">
              <a:srgbClr val="2D5F9B"/>
            </a:gs>
          </a:gsLst>
        </a:gradFill>
      </dgm:spPr>
      <dgm:t>
        <a:bodyPr/>
        <a:lstStyle/>
        <a:p>
          <a:pPr rtl="0"/>
          <a:r>
            <a:rPr lang="en-US" dirty="0" smtClean="0"/>
            <a:t>Select AOU INVENTORY GROUP:  Mondays</a:t>
          </a:r>
          <a:endParaRPr lang="en-US" dirty="0"/>
        </a:p>
      </dgm:t>
    </dgm:pt>
    <dgm:pt modelId="{8CC65F56-BB3B-43B7-A508-478C70D9C3D0}" type="parTrans" cxnId="{08B93B08-E684-4D48-B050-34124C441BB1}">
      <dgm:prSet/>
      <dgm:spPr/>
      <dgm:t>
        <a:bodyPr/>
        <a:lstStyle/>
        <a:p>
          <a:endParaRPr lang="en-US"/>
        </a:p>
      </dgm:t>
    </dgm:pt>
    <dgm:pt modelId="{C91B852F-7808-4713-AF75-74DF03362173}" type="sibTrans" cxnId="{08B93B08-E684-4D48-B050-34124C441BB1}">
      <dgm:prSet/>
      <dgm:spPr/>
      <dgm:t>
        <a:bodyPr/>
        <a:lstStyle/>
        <a:p>
          <a:endParaRPr lang="en-US"/>
        </a:p>
      </dgm:t>
    </dgm:pt>
    <dgm:pt modelId="{0BA8E421-847A-4FC1-A7A8-A9C6B4DB666E}">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5538B"/>
            </a:gs>
            <a:gs pos="100000">
              <a:srgbClr val="2D5F9B"/>
            </a:gs>
          </a:gsLst>
        </a:gradFill>
      </dgm:spPr>
      <dgm:t>
        <a:bodyPr/>
        <a:lstStyle/>
        <a:p>
          <a:pPr rtl="0"/>
          <a:r>
            <a:rPr lang="en-US" sz="2800" dirty="0" smtClean="0"/>
            <a:t>PHARMACY AOU INVENTORY PERSON DOING INVENTORY:</a:t>
          </a:r>
          <a:endParaRPr lang="en-US" sz="2800" dirty="0"/>
        </a:p>
      </dgm:t>
    </dgm:pt>
    <dgm:pt modelId="{CBEB8796-3B36-455A-BD05-2BD5C070ED59}" type="parTrans" cxnId="{5262FFC4-EED9-4C70-B368-8EE2A355110F}">
      <dgm:prSet/>
      <dgm:spPr/>
      <dgm:t>
        <a:bodyPr/>
        <a:lstStyle/>
        <a:p>
          <a:endParaRPr lang="en-US"/>
        </a:p>
      </dgm:t>
    </dgm:pt>
    <dgm:pt modelId="{F70B4782-D983-4A7D-A639-C4CE7620E4FE}" type="sibTrans" cxnId="{5262FFC4-EED9-4C70-B368-8EE2A355110F}">
      <dgm:prSet/>
      <dgm:spPr/>
      <dgm:t>
        <a:bodyPr/>
        <a:lstStyle/>
        <a:p>
          <a:endParaRPr lang="en-US"/>
        </a:p>
      </dgm:t>
    </dgm:pt>
    <dgm:pt modelId="{DE04EC68-5C01-4974-AE29-59FD068C71FF}">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A375A"/>
            </a:gs>
            <a:gs pos="80000">
              <a:srgbClr val="25538B"/>
            </a:gs>
            <a:gs pos="100000">
              <a:srgbClr val="2D5F9B"/>
            </a:gs>
          </a:gsLst>
        </a:gradFill>
      </dgm:spPr>
      <dgm:t>
        <a:bodyPr/>
        <a:lstStyle/>
        <a:p>
          <a:pPr rtl="0"/>
          <a:r>
            <a:rPr lang="en-US" sz="2800" dirty="0" smtClean="0"/>
            <a:t>Do you wish to print the AOU Inventory Sheet: YES/</a:t>
          </a:r>
          <a:endParaRPr lang="en-US" sz="2800" dirty="0"/>
        </a:p>
      </dgm:t>
    </dgm:pt>
    <dgm:pt modelId="{0A25E047-93D6-42F1-B377-34B28B83E5CD}" type="parTrans" cxnId="{BF3DDAC5-288B-4FDB-BC9A-D8BE4C5C2237}">
      <dgm:prSet/>
      <dgm:spPr/>
      <dgm:t>
        <a:bodyPr/>
        <a:lstStyle/>
        <a:p>
          <a:endParaRPr lang="en-US"/>
        </a:p>
      </dgm:t>
    </dgm:pt>
    <dgm:pt modelId="{8E6B5656-FCA2-45D6-9834-A07D512378BE}" type="sibTrans" cxnId="{BF3DDAC5-288B-4FDB-BC9A-D8BE4C5C2237}">
      <dgm:prSet/>
      <dgm:spPr/>
      <dgm:t>
        <a:bodyPr/>
        <a:lstStyle/>
        <a:p>
          <a:endParaRPr lang="en-US"/>
        </a:p>
      </dgm:t>
    </dgm:pt>
    <dgm:pt modelId="{BDB5C6ED-D2D3-4E59-8F27-5C72346FC959}" type="pres">
      <dgm:prSet presAssocID="{CA371B28-A4E3-4AB7-82F8-827C66FAA775}" presName="CompostProcess" presStyleCnt="0">
        <dgm:presLayoutVars>
          <dgm:dir/>
          <dgm:resizeHandles val="exact"/>
        </dgm:presLayoutVars>
      </dgm:prSet>
      <dgm:spPr/>
      <dgm:t>
        <a:bodyPr/>
        <a:lstStyle/>
        <a:p>
          <a:endParaRPr lang="en-US"/>
        </a:p>
      </dgm:t>
    </dgm:pt>
    <dgm:pt modelId="{45069CBE-D475-431A-89EE-123C8290017D}" type="pres">
      <dgm:prSet presAssocID="{CA371B28-A4E3-4AB7-82F8-827C66FAA775}" presName="arrow" presStyleLbl="bgShp" presStyleIdx="0" presStyleCnt="1" custScaleX="111111">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2B7A64D5-88E9-4DA4-90C9-6080D6F8EA15}" type="pres">
      <dgm:prSet presAssocID="{CA371B28-A4E3-4AB7-82F8-827C66FAA775}" presName="linearProcess" presStyleCnt="0"/>
      <dgm:spPr/>
      <dgm:t>
        <a:bodyPr/>
        <a:lstStyle/>
        <a:p>
          <a:endParaRPr lang="en-US"/>
        </a:p>
      </dgm:t>
    </dgm:pt>
    <dgm:pt modelId="{72C25E55-F9D5-48DC-AAA3-DADA6235F7B0}" type="pres">
      <dgm:prSet presAssocID="{0BA8E421-847A-4FC1-A7A8-A9C6B4DB666E}" presName="textNode" presStyleLbl="node1" presStyleIdx="0" presStyleCnt="3" custScaleY="109936">
        <dgm:presLayoutVars>
          <dgm:bulletEnabled val="1"/>
        </dgm:presLayoutVars>
      </dgm:prSet>
      <dgm:spPr/>
      <dgm:t>
        <a:bodyPr/>
        <a:lstStyle/>
        <a:p>
          <a:endParaRPr lang="en-US"/>
        </a:p>
      </dgm:t>
    </dgm:pt>
    <dgm:pt modelId="{974C3B13-022D-4A88-9000-5B592FD8D950}" type="pres">
      <dgm:prSet presAssocID="{F70B4782-D983-4A7D-A639-C4CE7620E4FE}" presName="sibTrans" presStyleCnt="0"/>
      <dgm:spPr/>
      <dgm:t>
        <a:bodyPr/>
        <a:lstStyle/>
        <a:p>
          <a:endParaRPr lang="en-US"/>
        </a:p>
      </dgm:t>
    </dgm:pt>
    <dgm:pt modelId="{4EDDC9A5-9D14-4F4E-9F19-106D7EA7DB81}" type="pres">
      <dgm:prSet presAssocID="{77C8ADAF-1A76-4F53-AC7B-CC2D180B066C}" presName="textNode" presStyleLbl="node1" presStyleIdx="1" presStyleCnt="3" custScaleY="109936">
        <dgm:presLayoutVars>
          <dgm:bulletEnabled val="1"/>
        </dgm:presLayoutVars>
      </dgm:prSet>
      <dgm:spPr/>
      <dgm:t>
        <a:bodyPr/>
        <a:lstStyle/>
        <a:p>
          <a:endParaRPr lang="en-US"/>
        </a:p>
      </dgm:t>
    </dgm:pt>
    <dgm:pt modelId="{417251E1-A8D2-48D4-B541-B82A4E3ECC14}" type="pres">
      <dgm:prSet presAssocID="{C91B852F-7808-4713-AF75-74DF03362173}" presName="sibTrans" presStyleCnt="0"/>
      <dgm:spPr/>
      <dgm:t>
        <a:bodyPr/>
        <a:lstStyle/>
        <a:p>
          <a:endParaRPr lang="en-US"/>
        </a:p>
      </dgm:t>
    </dgm:pt>
    <dgm:pt modelId="{803990D6-E5D1-4ED0-A3E9-38C4884A8A3E}" type="pres">
      <dgm:prSet presAssocID="{DE04EC68-5C01-4974-AE29-59FD068C71FF}" presName="textNode" presStyleLbl="node1" presStyleIdx="2" presStyleCnt="3" custScaleY="109936">
        <dgm:presLayoutVars>
          <dgm:bulletEnabled val="1"/>
        </dgm:presLayoutVars>
      </dgm:prSet>
      <dgm:spPr/>
      <dgm:t>
        <a:bodyPr/>
        <a:lstStyle/>
        <a:p>
          <a:endParaRPr lang="en-US"/>
        </a:p>
      </dgm:t>
    </dgm:pt>
  </dgm:ptLst>
  <dgm:cxnLst>
    <dgm:cxn modelId="{08B93B08-E684-4D48-B050-34124C441BB1}" srcId="{CA371B28-A4E3-4AB7-82F8-827C66FAA775}" destId="{77C8ADAF-1A76-4F53-AC7B-CC2D180B066C}" srcOrd="1" destOrd="0" parTransId="{8CC65F56-BB3B-43B7-A508-478C70D9C3D0}" sibTransId="{C91B852F-7808-4713-AF75-74DF03362173}"/>
    <dgm:cxn modelId="{1AB5E704-4C72-4B91-9DB6-11C4650DE6A2}" type="presOf" srcId="{0BA8E421-847A-4FC1-A7A8-A9C6B4DB666E}" destId="{72C25E55-F9D5-48DC-AAA3-DADA6235F7B0}" srcOrd="0" destOrd="0" presId="urn:microsoft.com/office/officeart/2005/8/layout/hProcess9"/>
    <dgm:cxn modelId="{29278379-F541-442A-A146-BDA480A1F416}" type="presOf" srcId="{DE04EC68-5C01-4974-AE29-59FD068C71FF}" destId="{803990D6-E5D1-4ED0-A3E9-38C4884A8A3E}" srcOrd="0" destOrd="0" presId="urn:microsoft.com/office/officeart/2005/8/layout/hProcess9"/>
    <dgm:cxn modelId="{BF3DDAC5-288B-4FDB-BC9A-D8BE4C5C2237}" srcId="{CA371B28-A4E3-4AB7-82F8-827C66FAA775}" destId="{DE04EC68-5C01-4974-AE29-59FD068C71FF}" srcOrd="2" destOrd="0" parTransId="{0A25E047-93D6-42F1-B377-34B28B83E5CD}" sibTransId="{8E6B5656-FCA2-45D6-9834-A07D512378BE}"/>
    <dgm:cxn modelId="{5262FFC4-EED9-4C70-B368-8EE2A355110F}" srcId="{CA371B28-A4E3-4AB7-82F8-827C66FAA775}" destId="{0BA8E421-847A-4FC1-A7A8-A9C6B4DB666E}" srcOrd="0" destOrd="0" parTransId="{CBEB8796-3B36-455A-BD05-2BD5C070ED59}" sibTransId="{F70B4782-D983-4A7D-A639-C4CE7620E4FE}"/>
    <dgm:cxn modelId="{A565BF58-C6F5-4A61-99CE-B09D41BCCBAD}" type="presOf" srcId="{77C8ADAF-1A76-4F53-AC7B-CC2D180B066C}" destId="{4EDDC9A5-9D14-4F4E-9F19-106D7EA7DB81}" srcOrd="0" destOrd="0" presId="urn:microsoft.com/office/officeart/2005/8/layout/hProcess9"/>
    <dgm:cxn modelId="{447922DD-6B39-4ED3-B361-088F4E5CA35C}" type="presOf" srcId="{CA371B28-A4E3-4AB7-82F8-827C66FAA775}" destId="{BDB5C6ED-D2D3-4E59-8F27-5C72346FC959}" srcOrd="0" destOrd="0" presId="urn:microsoft.com/office/officeart/2005/8/layout/hProcess9"/>
    <dgm:cxn modelId="{CE2241A9-353F-4AE6-8205-801491CC8FA7}" type="presParOf" srcId="{BDB5C6ED-D2D3-4E59-8F27-5C72346FC959}" destId="{45069CBE-D475-431A-89EE-123C8290017D}" srcOrd="0" destOrd="0" presId="urn:microsoft.com/office/officeart/2005/8/layout/hProcess9"/>
    <dgm:cxn modelId="{01255BE2-A016-4787-9B22-C3A0A3629E08}" type="presParOf" srcId="{BDB5C6ED-D2D3-4E59-8F27-5C72346FC959}" destId="{2B7A64D5-88E9-4DA4-90C9-6080D6F8EA15}" srcOrd="1" destOrd="0" presId="urn:microsoft.com/office/officeart/2005/8/layout/hProcess9"/>
    <dgm:cxn modelId="{FE477F34-BC6F-425F-B37D-DCCB63F94662}" type="presParOf" srcId="{2B7A64D5-88E9-4DA4-90C9-6080D6F8EA15}" destId="{72C25E55-F9D5-48DC-AAA3-DADA6235F7B0}" srcOrd="0" destOrd="0" presId="urn:microsoft.com/office/officeart/2005/8/layout/hProcess9"/>
    <dgm:cxn modelId="{A687ACBF-2B44-4FC9-BAFB-6B6A1E2608E6}" type="presParOf" srcId="{2B7A64D5-88E9-4DA4-90C9-6080D6F8EA15}" destId="{974C3B13-022D-4A88-9000-5B592FD8D950}" srcOrd="1" destOrd="0" presId="urn:microsoft.com/office/officeart/2005/8/layout/hProcess9"/>
    <dgm:cxn modelId="{6B62F7B3-9900-4B34-8C5B-CD4EE0E8F703}" type="presParOf" srcId="{2B7A64D5-88E9-4DA4-90C9-6080D6F8EA15}" destId="{4EDDC9A5-9D14-4F4E-9F19-106D7EA7DB81}" srcOrd="2" destOrd="0" presId="urn:microsoft.com/office/officeart/2005/8/layout/hProcess9"/>
    <dgm:cxn modelId="{DD02EC22-0165-455F-9E07-FF3CA5B96B5C}" type="presParOf" srcId="{2B7A64D5-88E9-4DA4-90C9-6080D6F8EA15}" destId="{417251E1-A8D2-48D4-B541-B82A4E3ECC14}" srcOrd="3" destOrd="0" presId="urn:microsoft.com/office/officeart/2005/8/layout/hProcess9"/>
    <dgm:cxn modelId="{6793D1D9-C5C3-4F8A-A6C0-8F73042D6F71}" type="presParOf" srcId="{2B7A64D5-88E9-4DA4-90C9-6080D6F8EA15}" destId="{803990D6-E5D1-4ED0-A3E9-38C4884A8A3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16B8D3C-4DF6-4537-9991-DC37CFCF1323}" type="doc">
      <dgm:prSet loTypeId="urn:microsoft.com/office/officeart/2005/8/layout/hProcess9" loCatId="process" qsTypeId="urn:microsoft.com/office/officeart/2005/8/quickstyle/simple1" qsCatId="simple" csTypeId="urn:microsoft.com/office/officeart/2005/8/colors/accent1_2" csCatId="accent1" phldr="1"/>
      <dgm:spPr/>
    </dgm:pt>
    <dgm:pt modelId="{FF89ED6F-1B07-4270-96C2-570CE9CFA957}">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Select SORT ORDER for report (enter 1 or 2): </a:t>
          </a:r>
          <a:r>
            <a:rPr lang="en-US" sz="2800" b="1" dirty="0" smtClean="0"/>
            <a:t> </a:t>
          </a:r>
          <a:endParaRPr lang="en-US" sz="2800" dirty="0"/>
        </a:p>
      </dgm:t>
    </dgm:pt>
    <dgm:pt modelId="{EDD5BFD1-9590-458D-A2A7-F97EE85AB8F4}" type="parTrans" cxnId="{C2C68D65-357F-498C-96ED-B59081A09038}">
      <dgm:prSet/>
      <dgm:spPr/>
      <dgm:t>
        <a:bodyPr/>
        <a:lstStyle/>
        <a:p>
          <a:endParaRPr lang="en-US"/>
        </a:p>
      </dgm:t>
    </dgm:pt>
    <dgm:pt modelId="{429FF57B-DAB1-477E-90C7-1EAA6FA32524}" type="sibTrans" cxnId="{C2C68D65-357F-498C-96ED-B59081A09038}">
      <dgm:prSet/>
      <dgm:spPr/>
      <dgm:t>
        <a:bodyPr/>
        <a:lstStyle/>
        <a:p>
          <a:endParaRPr lang="en-US"/>
        </a:p>
      </dgm:t>
    </dgm:pt>
    <dgm:pt modelId="{5814AC62-8744-49E5-A1D2-3298A6E95B40}">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You may queue the report to print at a later time.</a:t>
          </a:r>
          <a:endParaRPr lang="en-US" sz="2800" dirty="0"/>
        </a:p>
      </dgm:t>
    </dgm:pt>
    <dgm:pt modelId="{A024DD8F-7FC1-4D45-80D8-F3AFE05F5FFB}" type="parTrans" cxnId="{371AA82C-540A-4597-B7BD-96D49E491ACF}">
      <dgm:prSet/>
      <dgm:spPr/>
      <dgm:t>
        <a:bodyPr/>
        <a:lstStyle/>
        <a:p>
          <a:endParaRPr lang="en-US"/>
        </a:p>
      </dgm:t>
    </dgm:pt>
    <dgm:pt modelId="{3F1DE48E-DB4D-4CA6-B340-8A5E486C4316}" type="sibTrans" cxnId="{371AA82C-540A-4597-B7BD-96D49E491ACF}">
      <dgm:prSet/>
      <dgm:spPr/>
      <dgm:t>
        <a:bodyPr/>
        <a:lstStyle/>
        <a:p>
          <a:endParaRPr lang="en-US"/>
        </a:p>
      </dgm:t>
    </dgm:pt>
    <dgm:pt modelId="{D0C2E31A-5FBA-472E-ABDE-0132BD446388}">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3200" dirty="0" smtClean="0"/>
            <a:t>DEVICE:</a:t>
          </a:r>
          <a:endParaRPr lang="en-US" sz="3200" dirty="0"/>
        </a:p>
      </dgm:t>
    </dgm:pt>
    <dgm:pt modelId="{7E22C86E-CE69-4695-8ECE-C4C5713523C2}" type="parTrans" cxnId="{3E2C912F-7469-4847-8F5A-BE95DDCD0529}">
      <dgm:prSet/>
      <dgm:spPr/>
      <dgm:t>
        <a:bodyPr/>
        <a:lstStyle/>
        <a:p>
          <a:endParaRPr lang="en-US"/>
        </a:p>
      </dgm:t>
    </dgm:pt>
    <dgm:pt modelId="{766C6FA9-E169-4A57-9D0F-CCCE7A28DBF7}" type="sibTrans" cxnId="{3E2C912F-7469-4847-8F5A-BE95DDCD0529}">
      <dgm:prSet/>
      <dgm:spPr/>
      <dgm:t>
        <a:bodyPr/>
        <a:lstStyle/>
        <a:p>
          <a:endParaRPr lang="en-US"/>
        </a:p>
      </dgm:t>
    </dgm:pt>
    <dgm:pt modelId="{32E3B2D3-0737-4462-B7AC-158EE1115FDF}">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Requested Start Time: </a:t>
          </a:r>
          <a:r>
            <a:rPr lang="en-US" sz="2800" b="1" dirty="0" smtClean="0"/>
            <a:t>NOW//T@1400</a:t>
          </a:r>
          <a:endParaRPr lang="en-US" sz="2800" dirty="0"/>
        </a:p>
      </dgm:t>
    </dgm:pt>
    <dgm:pt modelId="{4FAD8012-EB9D-4C60-8242-AAB63F842241}" type="parTrans" cxnId="{E3B8A30B-4C43-4BC3-8A5F-C01DEA0B0B0E}">
      <dgm:prSet/>
      <dgm:spPr/>
      <dgm:t>
        <a:bodyPr/>
        <a:lstStyle/>
        <a:p>
          <a:endParaRPr lang="en-US"/>
        </a:p>
      </dgm:t>
    </dgm:pt>
    <dgm:pt modelId="{F214156B-D734-4988-972A-098E6DFEDC6F}" type="sibTrans" cxnId="{E3B8A30B-4C43-4BC3-8A5F-C01DEA0B0B0E}">
      <dgm:prSet/>
      <dgm:spPr/>
      <dgm:t>
        <a:bodyPr/>
        <a:lstStyle/>
        <a:p>
          <a:endParaRPr lang="en-US"/>
        </a:p>
      </dgm:t>
    </dgm:pt>
    <dgm:pt modelId="{2FF5E367-52D4-458E-AFFB-D696A596C799}" type="pres">
      <dgm:prSet presAssocID="{A16B8D3C-4DF6-4537-9991-DC37CFCF1323}" presName="CompostProcess" presStyleCnt="0">
        <dgm:presLayoutVars>
          <dgm:dir/>
          <dgm:resizeHandles val="exact"/>
        </dgm:presLayoutVars>
      </dgm:prSet>
      <dgm:spPr/>
    </dgm:pt>
    <dgm:pt modelId="{DF4DD1C3-16DE-4E51-99C0-0C84EC317C00}" type="pres">
      <dgm:prSet presAssocID="{A16B8D3C-4DF6-4537-9991-DC37CFCF1323}"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744C4240-9E54-4C21-98C7-0327301549A6}" type="pres">
      <dgm:prSet presAssocID="{A16B8D3C-4DF6-4537-9991-DC37CFCF1323}" presName="linearProcess" presStyleCnt="0"/>
      <dgm:spPr/>
    </dgm:pt>
    <dgm:pt modelId="{22DDF2A2-A009-49EE-B4C7-39D4C07879A4}" type="pres">
      <dgm:prSet presAssocID="{FF89ED6F-1B07-4270-96C2-570CE9CFA957}" presName="textNode" presStyleLbl="node1" presStyleIdx="0" presStyleCnt="4">
        <dgm:presLayoutVars>
          <dgm:bulletEnabled val="1"/>
        </dgm:presLayoutVars>
      </dgm:prSet>
      <dgm:spPr/>
      <dgm:t>
        <a:bodyPr/>
        <a:lstStyle/>
        <a:p>
          <a:endParaRPr lang="en-US"/>
        </a:p>
      </dgm:t>
    </dgm:pt>
    <dgm:pt modelId="{4C5C5060-05DC-4595-BAED-DE1D00C0D9A2}" type="pres">
      <dgm:prSet presAssocID="{429FF57B-DAB1-477E-90C7-1EAA6FA32524}" presName="sibTrans" presStyleCnt="0"/>
      <dgm:spPr/>
    </dgm:pt>
    <dgm:pt modelId="{4E84E2E1-D285-4815-9B24-EA690D074403}" type="pres">
      <dgm:prSet presAssocID="{5814AC62-8744-49E5-A1D2-3298A6E95B40}" presName="textNode" presStyleLbl="node1" presStyleIdx="1" presStyleCnt="4">
        <dgm:presLayoutVars>
          <dgm:bulletEnabled val="1"/>
        </dgm:presLayoutVars>
      </dgm:prSet>
      <dgm:spPr/>
      <dgm:t>
        <a:bodyPr/>
        <a:lstStyle/>
        <a:p>
          <a:endParaRPr lang="en-US"/>
        </a:p>
      </dgm:t>
    </dgm:pt>
    <dgm:pt modelId="{9F065B95-6C75-4404-A998-7BFAD7078559}" type="pres">
      <dgm:prSet presAssocID="{3F1DE48E-DB4D-4CA6-B340-8A5E486C4316}" presName="sibTrans" presStyleCnt="0"/>
      <dgm:spPr/>
    </dgm:pt>
    <dgm:pt modelId="{CEB6C3DE-E5BF-475B-8DC1-14A8555E6B9F}" type="pres">
      <dgm:prSet presAssocID="{D0C2E31A-5FBA-472E-ABDE-0132BD446388}" presName="textNode" presStyleLbl="node1" presStyleIdx="2" presStyleCnt="4">
        <dgm:presLayoutVars>
          <dgm:bulletEnabled val="1"/>
        </dgm:presLayoutVars>
      </dgm:prSet>
      <dgm:spPr/>
      <dgm:t>
        <a:bodyPr/>
        <a:lstStyle/>
        <a:p>
          <a:endParaRPr lang="en-US"/>
        </a:p>
      </dgm:t>
    </dgm:pt>
    <dgm:pt modelId="{12E7E131-D4E6-465E-96E2-D41DCB919DE0}" type="pres">
      <dgm:prSet presAssocID="{766C6FA9-E169-4A57-9D0F-CCCE7A28DBF7}" presName="sibTrans" presStyleCnt="0"/>
      <dgm:spPr/>
    </dgm:pt>
    <dgm:pt modelId="{A5FE685E-F76E-4BCB-8FDC-6B319C353D91}" type="pres">
      <dgm:prSet presAssocID="{32E3B2D3-0737-4462-B7AC-158EE1115FDF}" presName="textNode" presStyleLbl="node1" presStyleIdx="3" presStyleCnt="4">
        <dgm:presLayoutVars>
          <dgm:bulletEnabled val="1"/>
        </dgm:presLayoutVars>
      </dgm:prSet>
      <dgm:spPr/>
      <dgm:t>
        <a:bodyPr/>
        <a:lstStyle/>
        <a:p>
          <a:endParaRPr lang="en-US"/>
        </a:p>
      </dgm:t>
    </dgm:pt>
  </dgm:ptLst>
  <dgm:cxnLst>
    <dgm:cxn modelId="{C2C68D65-357F-498C-96ED-B59081A09038}" srcId="{A16B8D3C-4DF6-4537-9991-DC37CFCF1323}" destId="{FF89ED6F-1B07-4270-96C2-570CE9CFA957}" srcOrd="0" destOrd="0" parTransId="{EDD5BFD1-9590-458D-A2A7-F97EE85AB8F4}" sibTransId="{429FF57B-DAB1-477E-90C7-1EAA6FA32524}"/>
    <dgm:cxn modelId="{52F870C6-EF1B-4736-9B99-204C400C74C6}" type="presOf" srcId="{32E3B2D3-0737-4462-B7AC-158EE1115FDF}" destId="{A5FE685E-F76E-4BCB-8FDC-6B319C353D91}" srcOrd="0" destOrd="0" presId="urn:microsoft.com/office/officeart/2005/8/layout/hProcess9"/>
    <dgm:cxn modelId="{96B36C70-F128-4FDE-ACCD-7BE708FCDC5D}" type="presOf" srcId="{5814AC62-8744-49E5-A1D2-3298A6E95B40}" destId="{4E84E2E1-D285-4815-9B24-EA690D074403}" srcOrd="0" destOrd="0" presId="urn:microsoft.com/office/officeart/2005/8/layout/hProcess9"/>
    <dgm:cxn modelId="{371AA82C-540A-4597-B7BD-96D49E491ACF}" srcId="{A16B8D3C-4DF6-4537-9991-DC37CFCF1323}" destId="{5814AC62-8744-49E5-A1D2-3298A6E95B40}" srcOrd="1" destOrd="0" parTransId="{A024DD8F-7FC1-4D45-80D8-F3AFE05F5FFB}" sibTransId="{3F1DE48E-DB4D-4CA6-B340-8A5E486C4316}"/>
    <dgm:cxn modelId="{78D6FBC2-F85B-4630-AC1B-3BCF111D7B40}" type="presOf" srcId="{FF89ED6F-1B07-4270-96C2-570CE9CFA957}" destId="{22DDF2A2-A009-49EE-B4C7-39D4C07879A4}" srcOrd="0" destOrd="0" presId="urn:microsoft.com/office/officeart/2005/8/layout/hProcess9"/>
    <dgm:cxn modelId="{E12A051F-E744-4E0F-BEA8-F2604EBE5BA1}" type="presOf" srcId="{A16B8D3C-4DF6-4537-9991-DC37CFCF1323}" destId="{2FF5E367-52D4-458E-AFFB-D696A596C799}" srcOrd="0" destOrd="0" presId="urn:microsoft.com/office/officeart/2005/8/layout/hProcess9"/>
    <dgm:cxn modelId="{E3B8A30B-4C43-4BC3-8A5F-C01DEA0B0B0E}" srcId="{A16B8D3C-4DF6-4537-9991-DC37CFCF1323}" destId="{32E3B2D3-0737-4462-B7AC-158EE1115FDF}" srcOrd="3" destOrd="0" parTransId="{4FAD8012-EB9D-4C60-8242-AAB63F842241}" sibTransId="{F214156B-D734-4988-972A-098E6DFEDC6F}"/>
    <dgm:cxn modelId="{2DD3946A-190A-487E-AB91-758EBF459FE5}" type="presOf" srcId="{D0C2E31A-5FBA-472E-ABDE-0132BD446388}" destId="{CEB6C3DE-E5BF-475B-8DC1-14A8555E6B9F}" srcOrd="0" destOrd="0" presId="urn:microsoft.com/office/officeart/2005/8/layout/hProcess9"/>
    <dgm:cxn modelId="{3E2C912F-7469-4847-8F5A-BE95DDCD0529}" srcId="{A16B8D3C-4DF6-4537-9991-DC37CFCF1323}" destId="{D0C2E31A-5FBA-472E-ABDE-0132BD446388}" srcOrd="2" destOrd="0" parTransId="{7E22C86E-CE69-4695-8ECE-C4C5713523C2}" sibTransId="{766C6FA9-E169-4A57-9D0F-CCCE7A28DBF7}"/>
    <dgm:cxn modelId="{5A5710AF-C030-4993-BDA6-886BC8F74DFA}" type="presParOf" srcId="{2FF5E367-52D4-458E-AFFB-D696A596C799}" destId="{DF4DD1C3-16DE-4E51-99C0-0C84EC317C00}" srcOrd="0" destOrd="0" presId="urn:microsoft.com/office/officeart/2005/8/layout/hProcess9"/>
    <dgm:cxn modelId="{2AB85ED3-EB9A-4779-B7F8-2215D3968716}" type="presParOf" srcId="{2FF5E367-52D4-458E-AFFB-D696A596C799}" destId="{744C4240-9E54-4C21-98C7-0327301549A6}" srcOrd="1" destOrd="0" presId="urn:microsoft.com/office/officeart/2005/8/layout/hProcess9"/>
    <dgm:cxn modelId="{3116F77D-9788-453E-AC83-46EAA1B12371}" type="presParOf" srcId="{744C4240-9E54-4C21-98C7-0327301549A6}" destId="{22DDF2A2-A009-49EE-B4C7-39D4C07879A4}" srcOrd="0" destOrd="0" presId="urn:microsoft.com/office/officeart/2005/8/layout/hProcess9"/>
    <dgm:cxn modelId="{123FABB2-DD4D-4E75-8807-C7336DA5CA83}" type="presParOf" srcId="{744C4240-9E54-4C21-98C7-0327301549A6}" destId="{4C5C5060-05DC-4595-BAED-DE1D00C0D9A2}" srcOrd="1" destOrd="0" presId="urn:microsoft.com/office/officeart/2005/8/layout/hProcess9"/>
    <dgm:cxn modelId="{7D1E7ECC-B101-47AC-9044-BC06BDCED947}" type="presParOf" srcId="{744C4240-9E54-4C21-98C7-0327301549A6}" destId="{4E84E2E1-D285-4815-9B24-EA690D074403}" srcOrd="2" destOrd="0" presId="urn:microsoft.com/office/officeart/2005/8/layout/hProcess9"/>
    <dgm:cxn modelId="{68EAFB5D-17B7-4465-AB68-908455DCD34C}" type="presParOf" srcId="{744C4240-9E54-4C21-98C7-0327301549A6}" destId="{9F065B95-6C75-4404-A998-7BFAD7078559}" srcOrd="3" destOrd="0" presId="urn:microsoft.com/office/officeart/2005/8/layout/hProcess9"/>
    <dgm:cxn modelId="{8CF02DB2-8990-4767-BD23-06D369F44633}" type="presParOf" srcId="{744C4240-9E54-4C21-98C7-0327301549A6}" destId="{CEB6C3DE-E5BF-475B-8DC1-14A8555E6B9F}" srcOrd="4" destOrd="0" presId="urn:microsoft.com/office/officeart/2005/8/layout/hProcess9"/>
    <dgm:cxn modelId="{6E51D945-36F3-444E-97CB-1C3E7C0B132D}" type="presParOf" srcId="{744C4240-9E54-4C21-98C7-0327301549A6}" destId="{12E7E131-D4E6-465E-96E2-D41DCB919DE0}" srcOrd="5" destOrd="0" presId="urn:microsoft.com/office/officeart/2005/8/layout/hProcess9"/>
    <dgm:cxn modelId="{88B81A48-F1E3-4F19-A169-9BFC4235E39E}" type="presParOf" srcId="{744C4240-9E54-4C21-98C7-0327301549A6}" destId="{A5FE685E-F76E-4BCB-8FDC-6B319C353D9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8014799-A6B3-4A8D-91BE-FD295FF24416}" type="doc">
      <dgm:prSet loTypeId="urn:microsoft.com/office/officeart/2005/8/layout/hProcess9" loCatId="process" qsTypeId="urn:microsoft.com/office/officeart/2005/8/quickstyle/simple1" qsCatId="simple" csTypeId="urn:microsoft.com/office/officeart/2005/8/colors/accent1_2" csCatId="accent1" phldr="1"/>
      <dgm:spPr/>
    </dgm:pt>
    <dgm:pt modelId="{651D7D75-2683-4962-B467-EA6237CDAC39}">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79000">
              <a:schemeClr val="accent1">
                <a:lumMod val="75000"/>
              </a:schemeClr>
            </a:gs>
            <a:gs pos="100000">
              <a:schemeClr val="accent1">
                <a:shade val="94000"/>
                <a:satMod val="135000"/>
              </a:schemeClr>
            </a:gs>
          </a:gsLst>
        </a:gradFill>
      </dgm:spPr>
      <dgm:t>
        <a:bodyPr/>
        <a:lstStyle/>
        <a:p>
          <a:r>
            <a:rPr lang="en-US" sz="2800" dirty="0" smtClean="0"/>
            <a:t>BEGINNING date for report: </a:t>
          </a:r>
          <a:r>
            <a:rPr lang="en-US" sz="2800" b="1" dirty="0" smtClean="0"/>
            <a:t>t-90</a:t>
          </a:r>
          <a:r>
            <a:rPr lang="en-US" sz="2800" dirty="0" smtClean="0"/>
            <a:t>  </a:t>
          </a:r>
        </a:p>
        <a:p>
          <a:r>
            <a:rPr lang="en-US" sz="2800" dirty="0" smtClean="0"/>
            <a:t>(MAR 18, 2010)</a:t>
          </a:r>
          <a:endParaRPr lang="en-US" sz="2800" dirty="0"/>
        </a:p>
      </dgm:t>
    </dgm:pt>
    <dgm:pt modelId="{73B5EB2B-C872-4C7B-BA67-5BBDFBB60C4C}" type="parTrans" cxnId="{229B275E-F2AD-44C3-8BEA-88C290DE1F36}">
      <dgm:prSet/>
      <dgm:spPr/>
      <dgm:t>
        <a:bodyPr/>
        <a:lstStyle/>
        <a:p>
          <a:endParaRPr lang="en-US"/>
        </a:p>
      </dgm:t>
    </dgm:pt>
    <dgm:pt modelId="{B0464690-8C3C-4A93-B120-AE12E2562E85}" type="sibTrans" cxnId="{229B275E-F2AD-44C3-8BEA-88C290DE1F36}">
      <dgm:prSet/>
      <dgm:spPr/>
      <dgm:t>
        <a:bodyPr/>
        <a:lstStyle/>
        <a:p>
          <a:endParaRPr lang="en-US"/>
        </a:p>
      </dgm:t>
    </dgm:pt>
    <dgm:pt modelId="{DCBA67EF-5320-47DD-A681-E59E87D31453}">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79000">
              <a:schemeClr val="accent1">
                <a:lumMod val="75000"/>
              </a:schemeClr>
            </a:gs>
            <a:gs pos="100000">
              <a:schemeClr val="accent1">
                <a:shade val="94000"/>
                <a:satMod val="135000"/>
              </a:schemeClr>
            </a:gs>
          </a:gsLst>
        </a:gradFill>
      </dgm:spPr>
      <dgm:t>
        <a:bodyPr/>
        <a:lstStyle/>
        <a:p>
          <a:r>
            <a:rPr lang="en-US" sz="2800" dirty="0" smtClean="0"/>
            <a:t>ENDING date for report: </a:t>
          </a:r>
          <a:r>
            <a:rPr lang="en-US" sz="2800" b="1" dirty="0" smtClean="0"/>
            <a:t>t+90</a:t>
          </a:r>
          <a:r>
            <a:rPr lang="en-US" sz="2800" dirty="0" smtClean="0"/>
            <a:t>  </a:t>
          </a:r>
        </a:p>
        <a:p>
          <a:r>
            <a:rPr lang="en-US" sz="2800" dirty="0" smtClean="0"/>
            <a:t>(SEP 14, 2010)</a:t>
          </a:r>
          <a:endParaRPr lang="en-US" sz="2800" dirty="0"/>
        </a:p>
      </dgm:t>
    </dgm:pt>
    <dgm:pt modelId="{7863E1D6-4EDD-42BD-B5E6-8C563DE41036}" type="parTrans" cxnId="{38D217B3-1989-422E-B32B-979D561C712F}">
      <dgm:prSet/>
      <dgm:spPr/>
      <dgm:t>
        <a:bodyPr/>
        <a:lstStyle/>
        <a:p>
          <a:endParaRPr lang="en-US"/>
        </a:p>
      </dgm:t>
    </dgm:pt>
    <dgm:pt modelId="{85B9ACE9-68CA-4808-A73C-586A5B00BD6A}" type="sibTrans" cxnId="{38D217B3-1989-422E-B32B-979D561C712F}">
      <dgm:prSet/>
      <dgm:spPr/>
      <dgm:t>
        <a:bodyPr/>
        <a:lstStyle/>
        <a:p>
          <a:endParaRPr lang="en-US"/>
        </a:p>
      </dgm:t>
    </dgm:pt>
    <dgm:pt modelId="{6C8516DC-C96F-46EA-8469-0CD92D087102}" type="pres">
      <dgm:prSet presAssocID="{38014799-A6B3-4A8D-91BE-FD295FF24416}" presName="CompostProcess" presStyleCnt="0">
        <dgm:presLayoutVars>
          <dgm:dir/>
          <dgm:resizeHandles val="exact"/>
        </dgm:presLayoutVars>
      </dgm:prSet>
      <dgm:spPr/>
    </dgm:pt>
    <dgm:pt modelId="{9042AD45-96E7-4BC9-80B6-7A941E1B3190}" type="pres">
      <dgm:prSet presAssocID="{38014799-A6B3-4A8D-91BE-FD295FF24416}" presName="arrow" presStyleLbl="bgShp" presStyleIdx="0" presStyleCnt="1" custScaleX="97187" custScaleY="84810">
        <dgm:style>
          <a:lnRef idx="0">
            <a:schemeClr val="accent4"/>
          </a:lnRef>
          <a:fillRef idx="3">
            <a:schemeClr val="accent4"/>
          </a:fillRef>
          <a:effectRef idx="3">
            <a:schemeClr val="accent4"/>
          </a:effectRef>
          <a:fontRef idx="minor">
            <a:schemeClr val="lt1"/>
          </a:fontRef>
        </dgm:style>
      </dgm:prSet>
      <dgm:spPr/>
    </dgm:pt>
    <dgm:pt modelId="{40A16383-B8DB-4372-9C89-F64814576616}" type="pres">
      <dgm:prSet presAssocID="{38014799-A6B3-4A8D-91BE-FD295FF24416}" presName="linearProcess" presStyleCnt="0"/>
      <dgm:spPr/>
    </dgm:pt>
    <dgm:pt modelId="{8857959E-1CCD-4250-9D8C-E4117EFB0615}" type="pres">
      <dgm:prSet presAssocID="{651D7D75-2683-4962-B467-EA6237CDAC39}" presName="textNode" presStyleLbl="node1" presStyleIdx="0" presStyleCnt="2" custScaleX="106522">
        <dgm:presLayoutVars>
          <dgm:bulletEnabled val="1"/>
        </dgm:presLayoutVars>
      </dgm:prSet>
      <dgm:spPr/>
      <dgm:t>
        <a:bodyPr/>
        <a:lstStyle/>
        <a:p>
          <a:endParaRPr lang="en-US"/>
        </a:p>
      </dgm:t>
    </dgm:pt>
    <dgm:pt modelId="{8C6C39E1-F9F1-4F59-9200-3E9BD34BD72C}" type="pres">
      <dgm:prSet presAssocID="{B0464690-8C3C-4A93-B120-AE12E2562E85}" presName="sibTrans" presStyleCnt="0"/>
      <dgm:spPr/>
    </dgm:pt>
    <dgm:pt modelId="{3295FD9A-706E-4A53-94B8-F0EFCAA60DB3}" type="pres">
      <dgm:prSet presAssocID="{DCBA67EF-5320-47DD-A681-E59E87D31453}" presName="textNode" presStyleLbl="node1" presStyleIdx="1" presStyleCnt="2" custLinFactNeighborX="52503" custLinFactNeighborY="-1562">
        <dgm:presLayoutVars>
          <dgm:bulletEnabled val="1"/>
        </dgm:presLayoutVars>
      </dgm:prSet>
      <dgm:spPr/>
      <dgm:t>
        <a:bodyPr/>
        <a:lstStyle/>
        <a:p>
          <a:endParaRPr lang="en-US"/>
        </a:p>
      </dgm:t>
    </dgm:pt>
  </dgm:ptLst>
  <dgm:cxnLst>
    <dgm:cxn modelId="{7DBC5C80-D010-4419-9EDC-9944CC31227E}" type="presOf" srcId="{651D7D75-2683-4962-B467-EA6237CDAC39}" destId="{8857959E-1CCD-4250-9D8C-E4117EFB0615}" srcOrd="0" destOrd="0" presId="urn:microsoft.com/office/officeart/2005/8/layout/hProcess9"/>
    <dgm:cxn modelId="{38D217B3-1989-422E-B32B-979D561C712F}" srcId="{38014799-A6B3-4A8D-91BE-FD295FF24416}" destId="{DCBA67EF-5320-47DD-A681-E59E87D31453}" srcOrd="1" destOrd="0" parTransId="{7863E1D6-4EDD-42BD-B5E6-8C563DE41036}" sibTransId="{85B9ACE9-68CA-4808-A73C-586A5B00BD6A}"/>
    <dgm:cxn modelId="{ABC25699-5BD9-4BE3-9D84-57DC2329E28F}" type="presOf" srcId="{38014799-A6B3-4A8D-91BE-FD295FF24416}" destId="{6C8516DC-C96F-46EA-8469-0CD92D087102}" srcOrd="0" destOrd="0" presId="urn:microsoft.com/office/officeart/2005/8/layout/hProcess9"/>
    <dgm:cxn modelId="{229B275E-F2AD-44C3-8BEA-88C290DE1F36}" srcId="{38014799-A6B3-4A8D-91BE-FD295FF24416}" destId="{651D7D75-2683-4962-B467-EA6237CDAC39}" srcOrd="0" destOrd="0" parTransId="{73B5EB2B-C872-4C7B-BA67-5BBDFBB60C4C}" sibTransId="{B0464690-8C3C-4A93-B120-AE12E2562E85}"/>
    <dgm:cxn modelId="{7A61228E-4390-48F9-B961-3EBB81ABF228}" type="presOf" srcId="{DCBA67EF-5320-47DD-A681-E59E87D31453}" destId="{3295FD9A-706E-4A53-94B8-F0EFCAA60DB3}" srcOrd="0" destOrd="0" presId="urn:microsoft.com/office/officeart/2005/8/layout/hProcess9"/>
    <dgm:cxn modelId="{C94B6134-653F-409A-BB2F-26E6FDC29D7C}" type="presParOf" srcId="{6C8516DC-C96F-46EA-8469-0CD92D087102}" destId="{9042AD45-96E7-4BC9-80B6-7A941E1B3190}" srcOrd="0" destOrd="0" presId="urn:microsoft.com/office/officeart/2005/8/layout/hProcess9"/>
    <dgm:cxn modelId="{46D90F43-C667-448E-B448-557CB366140F}" type="presParOf" srcId="{6C8516DC-C96F-46EA-8469-0CD92D087102}" destId="{40A16383-B8DB-4372-9C89-F64814576616}" srcOrd="1" destOrd="0" presId="urn:microsoft.com/office/officeart/2005/8/layout/hProcess9"/>
    <dgm:cxn modelId="{C2FF3884-CBB6-4B52-81EA-C7C005F22916}" type="presParOf" srcId="{40A16383-B8DB-4372-9C89-F64814576616}" destId="{8857959E-1CCD-4250-9D8C-E4117EFB0615}" srcOrd="0" destOrd="0" presId="urn:microsoft.com/office/officeart/2005/8/layout/hProcess9"/>
    <dgm:cxn modelId="{569D04F8-6ED5-4C97-9F5A-EB29A691B513}" type="presParOf" srcId="{40A16383-B8DB-4372-9C89-F64814576616}" destId="{8C6C39E1-F9F1-4F59-9200-3E9BD34BD72C}" srcOrd="1" destOrd="0" presId="urn:microsoft.com/office/officeart/2005/8/layout/hProcess9"/>
    <dgm:cxn modelId="{3BE2917E-4123-4F3D-B6A7-8872EA90FDEE}" type="presParOf" srcId="{40A16383-B8DB-4372-9C89-F64814576616}" destId="{3295FD9A-706E-4A53-94B8-F0EFCAA60DB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C13277E-343B-4730-8E66-F2C4E3C85E29}" type="doc">
      <dgm:prSet loTypeId="urn:microsoft.com/office/officeart/2005/8/layout/list1" loCatId="list" qsTypeId="urn:microsoft.com/office/officeart/2005/8/quickstyle/3d1" qsCatId="3D" csTypeId="urn:microsoft.com/office/officeart/2005/8/colors/colorful1#11" csCatId="colorful" phldr="1"/>
      <dgm:spPr/>
      <dgm:t>
        <a:bodyPr/>
        <a:lstStyle/>
        <a:p>
          <a:endParaRPr lang="en-US"/>
        </a:p>
      </dgm:t>
    </dgm:pt>
    <dgm:pt modelId="{989C44DE-72BD-4713-84F7-48B209FCF7CC}">
      <dgm:prSet phldrT="[Text]" custT="1"/>
      <dgm:spPr>
        <a:gradFill rotWithShape="0">
          <a:gsLst>
            <a:gs pos="0">
              <a:srgbClr val="762220"/>
            </a:gs>
            <a:gs pos="80000">
              <a:srgbClr val="C00000"/>
            </a:gs>
            <a:gs pos="100000">
              <a:schemeClr val="accent2">
                <a:hueOff val="0"/>
                <a:satOff val="0"/>
                <a:lumOff val="0"/>
                <a:alphaOff val="0"/>
                <a:shade val="94000"/>
                <a:satMod val="135000"/>
              </a:schemeClr>
            </a:gs>
          </a:gsLst>
        </a:gradFill>
      </dgm:spPr>
      <dgm:t>
        <a:bodyPr/>
        <a:lstStyle/>
        <a:p>
          <a:r>
            <a:rPr lang="en-US" sz="2800" dirty="0" smtClean="0"/>
            <a:t>BRAVO CLINIC     </a:t>
          </a:r>
          <a:endParaRPr lang="en-US" sz="2800" dirty="0"/>
        </a:p>
      </dgm:t>
    </dgm:pt>
    <dgm:pt modelId="{682E0F2B-0155-43B3-BFDD-6CCB3C84B804}" type="parTrans" cxnId="{A1C404FD-1F7B-4EF0-BEAA-957BE33B765D}">
      <dgm:prSet/>
      <dgm:spPr/>
      <dgm:t>
        <a:bodyPr/>
        <a:lstStyle/>
        <a:p>
          <a:endParaRPr lang="en-US"/>
        </a:p>
      </dgm:t>
    </dgm:pt>
    <dgm:pt modelId="{332B0579-0C1C-42B5-924B-87E775DE806A}" type="sibTrans" cxnId="{A1C404FD-1F7B-4EF0-BEAA-957BE33B765D}">
      <dgm:prSet/>
      <dgm:spPr/>
      <dgm:t>
        <a:bodyPr/>
        <a:lstStyle/>
        <a:p>
          <a:endParaRPr lang="en-US"/>
        </a:p>
      </dgm:t>
    </dgm:pt>
    <dgm:pt modelId="{426D553F-C579-4A30-8F8F-AB10C87CFA9E}">
      <dgm:prSet phldrT="[Text]" custT="1"/>
      <dgm:spPr>
        <a:gradFill rotWithShape="0">
          <a:gsLst>
            <a:gs pos="0">
              <a:srgbClr val="516A20"/>
            </a:gs>
            <a:gs pos="80000">
              <a:schemeClr val="accent3">
                <a:lumMod val="75000"/>
              </a:schemeClr>
            </a:gs>
            <a:gs pos="100000">
              <a:schemeClr val="accent3">
                <a:hueOff val="0"/>
                <a:satOff val="0"/>
                <a:lumOff val="0"/>
                <a:alphaOff val="0"/>
                <a:shade val="94000"/>
                <a:satMod val="135000"/>
              </a:schemeClr>
            </a:gs>
          </a:gsLst>
        </a:gradFill>
      </dgm:spPr>
      <dgm:t>
        <a:bodyPr/>
        <a:lstStyle/>
        <a:p>
          <a:r>
            <a:rPr lang="en-US" sz="2800" dirty="0" smtClean="0"/>
            <a:t>ALPHA CLINIC     </a:t>
          </a:r>
          <a:endParaRPr lang="en-US" sz="2800" dirty="0"/>
        </a:p>
      </dgm:t>
    </dgm:pt>
    <dgm:pt modelId="{FCF9AD3A-49BB-4729-854F-5D8BA60DEED1}" type="parTrans" cxnId="{F691CB62-D46A-4588-9A08-E11BDDCA4E78}">
      <dgm:prSet/>
      <dgm:spPr/>
      <dgm:t>
        <a:bodyPr/>
        <a:lstStyle/>
        <a:p>
          <a:endParaRPr lang="en-US"/>
        </a:p>
      </dgm:t>
    </dgm:pt>
    <dgm:pt modelId="{AAA6DD5B-4921-4724-A2FF-51CAA18961D2}" type="sibTrans" cxnId="{F691CB62-D46A-4588-9A08-E11BDDCA4E78}">
      <dgm:prSet/>
      <dgm:spPr/>
      <dgm:t>
        <a:bodyPr/>
        <a:lstStyle/>
        <a:p>
          <a:endParaRPr lang="en-US"/>
        </a:p>
      </dgm:t>
    </dgm:pt>
    <dgm:pt modelId="{1147DBBB-809B-42F0-B6CA-53A86C02990C}">
      <dgm:prSet phldrT="[Text]" custT="1"/>
      <dgm:spPr>
        <a:gradFill rotWithShape="0">
          <a:gsLst>
            <a:gs pos="0">
              <a:srgbClr val="473260"/>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en-US" sz="2800" dirty="0" smtClean="0"/>
            <a:t>CRASH CART 3A     </a:t>
          </a:r>
          <a:endParaRPr lang="en-US" sz="2800" dirty="0"/>
        </a:p>
      </dgm:t>
    </dgm:pt>
    <dgm:pt modelId="{0B0AA828-A2A4-440F-A70C-BCCB10619AEB}" type="parTrans" cxnId="{9461F519-644F-4CB4-9066-2762E2A0C086}">
      <dgm:prSet/>
      <dgm:spPr/>
      <dgm:t>
        <a:bodyPr/>
        <a:lstStyle/>
        <a:p>
          <a:endParaRPr lang="en-US"/>
        </a:p>
      </dgm:t>
    </dgm:pt>
    <dgm:pt modelId="{920A13EC-68EE-42B9-9871-B4B0DCBC7987}" type="sibTrans" cxnId="{9461F519-644F-4CB4-9066-2762E2A0C086}">
      <dgm:prSet/>
      <dgm:spPr/>
      <dgm:t>
        <a:bodyPr/>
        <a:lstStyle/>
        <a:p>
          <a:endParaRPr lang="en-US"/>
        </a:p>
      </dgm:t>
    </dgm:pt>
    <dgm:pt modelId="{0E35345A-5AE0-4E68-A824-165E700EF972}">
      <dgm:prSet custT="1"/>
      <dgm:spPr>
        <a:gradFill rotWithShape="0">
          <a:gsLst>
            <a:gs pos="0">
              <a:srgbClr val="1D6275"/>
            </a:gs>
            <a:gs pos="80000">
              <a:srgbClr val="2894B2"/>
            </a:gs>
            <a:gs pos="100000">
              <a:schemeClr val="accent5">
                <a:hueOff val="0"/>
                <a:satOff val="0"/>
                <a:lumOff val="0"/>
                <a:alphaOff val="0"/>
                <a:shade val="94000"/>
                <a:satMod val="135000"/>
              </a:schemeClr>
            </a:gs>
          </a:gsLst>
        </a:gradFill>
      </dgm:spPr>
      <dgm:t>
        <a:bodyPr/>
        <a:lstStyle/>
        <a:p>
          <a:r>
            <a:rPr lang="en-US" sz="2800" dirty="0" smtClean="0"/>
            <a:t>CRASH CART 3C</a:t>
          </a:r>
        </a:p>
      </dgm:t>
    </dgm:pt>
    <dgm:pt modelId="{ED963DB8-E390-4F38-8DFD-87E9F22AB575}" type="parTrans" cxnId="{ABFC6533-4EF5-45FE-BE6C-9C989528EF16}">
      <dgm:prSet/>
      <dgm:spPr/>
      <dgm:t>
        <a:bodyPr/>
        <a:lstStyle/>
        <a:p>
          <a:endParaRPr lang="en-US"/>
        </a:p>
      </dgm:t>
    </dgm:pt>
    <dgm:pt modelId="{26C9A250-BB3A-4827-9223-368CF1F8F9F9}" type="sibTrans" cxnId="{ABFC6533-4EF5-45FE-BE6C-9C989528EF16}">
      <dgm:prSet/>
      <dgm:spPr/>
      <dgm:t>
        <a:bodyPr/>
        <a:lstStyle/>
        <a:p>
          <a:endParaRPr lang="en-US"/>
        </a:p>
      </dgm:t>
    </dgm:pt>
    <dgm:pt modelId="{2010E450-ADCD-44AA-B210-DDC7674FCA7B}" type="pres">
      <dgm:prSet presAssocID="{FC13277E-343B-4730-8E66-F2C4E3C85E29}" presName="linear" presStyleCnt="0">
        <dgm:presLayoutVars>
          <dgm:dir/>
          <dgm:animLvl val="lvl"/>
          <dgm:resizeHandles val="exact"/>
        </dgm:presLayoutVars>
      </dgm:prSet>
      <dgm:spPr/>
      <dgm:t>
        <a:bodyPr/>
        <a:lstStyle/>
        <a:p>
          <a:endParaRPr lang="en-US"/>
        </a:p>
      </dgm:t>
    </dgm:pt>
    <dgm:pt modelId="{45F41207-5823-4E26-B1A2-B75EFAAABE3E}" type="pres">
      <dgm:prSet presAssocID="{989C44DE-72BD-4713-84F7-48B209FCF7CC}" presName="parentLin" presStyleCnt="0"/>
      <dgm:spPr/>
      <dgm:t>
        <a:bodyPr/>
        <a:lstStyle/>
        <a:p>
          <a:endParaRPr lang="en-US"/>
        </a:p>
      </dgm:t>
    </dgm:pt>
    <dgm:pt modelId="{40337CE9-7113-46C0-8ECC-D8D4F17A49F2}" type="pres">
      <dgm:prSet presAssocID="{989C44DE-72BD-4713-84F7-48B209FCF7CC}" presName="parentLeftMargin" presStyleLbl="node1" presStyleIdx="0" presStyleCnt="4"/>
      <dgm:spPr/>
      <dgm:t>
        <a:bodyPr/>
        <a:lstStyle/>
        <a:p>
          <a:endParaRPr lang="en-US"/>
        </a:p>
      </dgm:t>
    </dgm:pt>
    <dgm:pt modelId="{F6A6D7DB-5B91-4418-B7F9-6D8C90FAF7E8}" type="pres">
      <dgm:prSet presAssocID="{989C44DE-72BD-4713-84F7-48B209FCF7CC}" presName="parentText" presStyleLbl="node1" presStyleIdx="0" presStyleCnt="4">
        <dgm:presLayoutVars>
          <dgm:chMax val="0"/>
          <dgm:bulletEnabled val="1"/>
        </dgm:presLayoutVars>
      </dgm:prSet>
      <dgm:spPr/>
      <dgm:t>
        <a:bodyPr/>
        <a:lstStyle/>
        <a:p>
          <a:endParaRPr lang="en-US"/>
        </a:p>
      </dgm:t>
    </dgm:pt>
    <dgm:pt modelId="{A0CC4016-FCF9-4B3F-ABCC-85F4B6F05E54}" type="pres">
      <dgm:prSet presAssocID="{989C44DE-72BD-4713-84F7-48B209FCF7CC}" presName="negativeSpace" presStyleCnt="0"/>
      <dgm:spPr/>
      <dgm:t>
        <a:bodyPr/>
        <a:lstStyle/>
        <a:p>
          <a:endParaRPr lang="en-US"/>
        </a:p>
      </dgm:t>
    </dgm:pt>
    <dgm:pt modelId="{F462693F-1917-4D14-AC27-B1AB1262F1CC}" type="pres">
      <dgm:prSet presAssocID="{989C44DE-72BD-4713-84F7-48B209FCF7CC}" presName="childText" presStyleLbl="conFgAcc1" presStyleIdx="0" presStyleCnt="4">
        <dgm:presLayoutVars>
          <dgm:bulletEnabled val="1"/>
        </dgm:presLayoutVars>
      </dgm:prSet>
      <dgm:spPr/>
      <dgm:t>
        <a:bodyPr/>
        <a:lstStyle/>
        <a:p>
          <a:endParaRPr lang="en-US"/>
        </a:p>
      </dgm:t>
    </dgm:pt>
    <dgm:pt modelId="{306C4D51-3E06-4979-925B-2CA690329138}" type="pres">
      <dgm:prSet presAssocID="{332B0579-0C1C-42B5-924B-87E775DE806A}" presName="spaceBetweenRectangles" presStyleCnt="0"/>
      <dgm:spPr/>
      <dgm:t>
        <a:bodyPr/>
        <a:lstStyle/>
        <a:p>
          <a:endParaRPr lang="en-US"/>
        </a:p>
      </dgm:t>
    </dgm:pt>
    <dgm:pt modelId="{961A7498-84E5-43EF-8A22-7D736E8AF3D5}" type="pres">
      <dgm:prSet presAssocID="{426D553F-C579-4A30-8F8F-AB10C87CFA9E}" presName="parentLin" presStyleCnt="0"/>
      <dgm:spPr/>
      <dgm:t>
        <a:bodyPr/>
        <a:lstStyle/>
        <a:p>
          <a:endParaRPr lang="en-US"/>
        </a:p>
      </dgm:t>
    </dgm:pt>
    <dgm:pt modelId="{AC098BCE-6A06-462A-B5C0-3518CD35BC44}" type="pres">
      <dgm:prSet presAssocID="{426D553F-C579-4A30-8F8F-AB10C87CFA9E}" presName="parentLeftMargin" presStyleLbl="node1" presStyleIdx="0" presStyleCnt="4"/>
      <dgm:spPr/>
      <dgm:t>
        <a:bodyPr/>
        <a:lstStyle/>
        <a:p>
          <a:endParaRPr lang="en-US"/>
        </a:p>
      </dgm:t>
    </dgm:pt>
    <dgm:pt modelId="{BB064AFA-CC0C-4946-BB0D-4A5C2508C0EA}" type="pres">
      <dgm:prSet presAssocID="{426D553F-C579-4A30-8F8F-AB10C87CFA9E}" presName="parentText" presStyleLbl="node1" presStyleIdx="1" presStyleCnt="4">
        <dgm:presLayoutVars>
          <dgm:chMax val="0"/>
          <dgm:bulletEnabled val="1"/>
        </dgm:presLayoutVars>
      </dgm:prSet>
      <dgm:spPr/>
      <dgm:t>
        <a:bodyPr/>
        <a:lstStyle/>
        <a:p>
          <a:endParaRPr lang="en-US"/>
        </a:p>
      </dgm:t>
    </dgm:pt>
    <dgm:pt modelId="{A32E47DE-90D7-493D-BD5D-9678867B6738}" type="pres">
      <dgm:prSet presAssocID="{426D553F-C579-4A30-8F8F-AB10C87CFA9E}" presName="negativeSpace" presStyleCnt="0"/>
      <dgm:spPr/>
      <dgm:t>
        <a:bodyPr/>
        <a:lstStyle/>
        <a:p>
          <a:endParaRPr lang="en-US"/>
        </a:p>
      </dgm:t>
    </dgm:pt>
    <dgm:pt modelId="{9D877B7A-C486-471B-95AA-6ADDA7A047C8}" type="pres">
      <dgm:prSet presAssocID="{426D553F-C579-4A30-8F8F-AB10C87CFA9E}" presName="childText" presStyleLbl="conFgAcc1" presStyleIdx="1" presStyleCnt="4">
        <dgm:presLayoutVars>
          <dgm:bulletEnabled val="1"/>
        </dgm:presLayoutVars>
      </dgm:prSet>
      <dgm:spPr/>
      <dgm:t>
        <a:bodyPr/>
        <a:lstStyle/>
        <a:p>
          <a:endParaRPr lang="en-US"/>
        </a:p>
      </dgm:t>
    </dgm:pt>
    <dgm:pt modelId="{547363B7-D2F0-4B91-9D4D-9AC45CE15D64}" type="pres">
      <dgm:prSet presAssocID="{AAA6DD5B-4921-4724-A2FF-51CAA18961D2}" presName="spaceBetweenRectangles" presStyleCnt="0"/>
      <dgm:spPr/>
      <dgm:t>
        <a:bodyPr/>
        <a:lstStyle/>
        <a:p>
          <a:endParaRPr lang="en-US"/>
        </a:p>
      </dgm:t>
    </dgm:pt>
    <dgm:pt modelId="{B45364F7-37B6-44AB-A53A-21EF8963281B}" type="pres">
      <dgm:prSet presAssocID="{1147DBBB-809B-42F0-B6CA-53A86C02990C}" presName="parentLin" presStyleCnt="0"/>
      <dgm:spPr/>
      <dgm:t>
        <a:bodyPr/>
        <a:lstStyle/>
        <a:p>
          <a:endParaRPr lang="en-US"/>
        </a:p>
      </dgm:t>
    </dgm:pt>
    <dgm:pt modelId="{32D0EE83-0409-4274-9D0D-34DA0788B78D}" type="pres">
      <dgm:prSet presAssocID="{1147DBBB-809B-42F0-B6CA-53A86C02990C}" presName="parentLeftMargin" presStyleLbl="node1" presStyleIdx="1" presStyleCnt="4"/>
      <dgm:spPr/>
      <dgm:t>
        <a:bodyPr/>
        <a:lstStyle/>
        <a:p>
          <a:endParaRPr lang="en-US"/>
        </a:p>
      </dgm:t>
    </dgm:pt>
    <dgm:pt modelId="{D335E984-D102-4E68-837A-C46E84DA0B9B}" type="pres">
      <dgm:prSet presAssocID="{1147DBBB-809B-42F0-B6CA-53A86C02990C}" presName="parentText" presStyleLbl="node1" presStyleIdx="2" presStyleCnt="4">
        <dgm:presLayoutVars>
          <dgm:chMax val="0"/>
          <dgm:bulletEnabled val="1"/>
        </dgm:presLayoutVars>
      </dgm:prSet>
      <dgm:spPr/>
      <dgm:t>
        <a:bodyPr/>
        <a:lstStyle/>
        <a:p>
          <a:endParaRPr lang="en-US"/>
        </a:p>
      </dgm:t>
    </dgm:pt>
    <dgm:pt modelId="{BCD77944-6D0F-4560-B6A4-8AD3C3AA81D4}" type="pres">
      <dgm:prSet presAssocID="{1147DBBB-809B-42F0-B6CA-53A86C02990C}" presName="negativeSpace" presStyleCnt="0"/>
      <dgm:spPr/>
      <dgm:t>
        <a:bodyPr/>
        <a:lstStyle/>
        <a:p>
          <a:endParaRPr lang="en-US"/>
        </a:p>
      </dgm:t>
    </dgm:pt>
    <dgm:pt modelId="{E4ED1F23-D79F-4C73-9710-9F6EF44FB3C8}" type="pres">
      <dgm:prSet presAssocID="{1147DBBB-809B-42F0-B6CA-53A86C02990C}" presName="childText" presStyleLbl="conFgAcc1" presStyleIdx="2" presStyleCnt="4">
        <dgm:presLayoutVars>
          <dgm:bulletEnabled val="1"/>
        </dgm:presLayoutVars>
      </dgm:prSet>
      <dgm:spPr/>
      <dgm:t>
        <a:bodyPr/>
        <a:lstStyle/>
        <a:p>
          <a:endParaRPr lang="en-US"/>
        </a:p>
      </dgm:t>
    </dgm:pt>
    <dgm:pt modelId="{1AD7C65A-CF75-44AA-9449-2BFC366E87AB}" type="pres">
      <dgm:prSet presAssocID="{920A13EC-68EE-42B9-9871-B4B0DCBC7987}" presName="spaceBetweenRectangles" presStyleCnt="0"/>
      <dgm:spPr/>
      <dgm:t>
        <a:bodyPr/>
        <a:lstStyle/>
        <a:p>
          <a:endParaRPr lang="en-US"/>
        </a:p>
      </dgm:t>
    </dgm:pt>
    <dgm:pt modelId="{BB4DB376-E4D4-4113-88C4-9E96469BE9FB}" type="pres">
      <dgm:prSet presAssocID="{0E35345A-5AE0-4E68-A824-165E700EF972}" presName="parentLin" presStyleCnt="0"/>
      <dgm:spPr/>
      <dgm:t>
        <a:bodyPr/>
        <a:lstStyle/>
        <a:p>
          <a:endParaRPr lang="en-US"/>
        </a:p>
      </dgm:t>
    </dgm:pt>
    <dgm:pt modelId="{713F72EE-B2BD-4DD8-8EE6-10F38B720922}" type="pres">
      <dgm:prSet presAssocID="{0E35345A-5AE0-4E68-A824-165E700EF972}" presName="parentLeftMargin" presStyleLbl="node1" presStyleIdx="2" presStyleCnt="4"/>
      <dgm:spPr/>
      <dgm:t>
        <a:bodyPr/>
        <a:lstStyle/>
        <a:p>
          <a:endParaRPr lang="en-US"/>
        </a:p>
      </dgm:t>
    </dgm:pt>
    <dgm:pt modelId="{96EBD662-A78D-48AB-87C7-E72EB0B70540}" type="pres">
      <dgm:prSet presAssocID="{0E35345A-5AE0-4E68-A824-165E700EF972}" presName="parentText" presStyleLbl="node1" presStyleIdx="3" presStyleCnt="4">
        <dgm:presLayoutVars>
          <dgm:chMax val="0"/>
          <dgm:bulletEnabled val="1"/>
        </dgm:presLayoutVars>
      </dgm:prSet>
      <dgm:spPr/>
      <dgm:t>
        <a:bodyPr/>
        <a:lstStyle/>
        <a:p>
          <a:endParaRPr lang="en-US"/>
        </a:p>
      </dgm:t>
    </dgm:pt>
    <dgm:pt modelId="{C5710258-92E8-43A3-ACED-5EF00D8FF2EE}" type="pres">
      <dgm:prSet presAssocID="{0E35345A-5AE0-4E68-A824-165E700EF972}" presName="negativeSpace" presStyleCnt="0"/>
      <dgm:spPr/>
      <dgm:t>
        <a:bodyPr/>
        <a:lstStyle/>
        <a:p>
          <a:endParaRPr lang="en-US"/>
        </a:p>
      </dgm:t>
    </dgm:pt>
    <dgm:pt modelId="{4373BEAB-B505-4311-B0A0-F7560CF8BFD2}" type="pres">
      <dgm:prSet presAssocID="{0E35345A-5AE0-4E68-A824-165E700EF972}" presName="childText" presStyleLbl="conFgAcc1" presStyleIdx="3" presStyleCnt="4">
        <dgm:presLayoutVars>
          <dgm:bulletEnabled val="1"/>
        </dgm:presLayoutVars>
      </dgm:prSet>
      <dgm:spPr/>
      <dgm:t>
        <a:bodyPr/>
        <a:lstStyle/>
        <a:p>
          <a:endParaRPr lang="en-US"/>
        </a:p>
      </dgm:t>
    </dgm:pt>
  </dgm:ptLst>
  <dgm:cxnLst>
    <dgm:cxn modelId="{F691CB62-D46A-4588-9A08-E11BDDCA4E78}" srcId="{FC13277E-343B-4730-8E66-F2C4E3C85E29}" destId="{426D553F-C579-4A30-8F8F-AB10C87CFA9E}" srcOrd="1" destOrd="0" parTransId="{FCF9AD3A-49BB-4729-854F-5D8BA60DEED1}" sibTransId="{AAA6DD5B-4921-4724-A2FF-51CAA18961D2}"/>
    <dgm:cxn modelId="{ABFC6533-4EF5-45FE-BE6C-9C989528EF16}" srcId="{FC13277E-343B-4730-8E66-F2C4E3C85E29}" destId="{0E35345A-5AE0-4E68-A824-165E700EF972}" srcOrd="3" destOrd="0" parTransId="{ED963DB8-E390-4F38-8DFD-87E9F22AB575}" sibTransId="{26C9A250-BB3A-4827-9223-368CF1F8F9F9}"/>
    <dgm:cxn modelId="{9461F519-644F-4CB4-9066-2762E2A0C086}" srcId="{FC13277E-343B-4730-8E66-F2C4E3C85E29}" destId="{1147DBBB-809B-42F0-B6CA-53A86C02990C}" srcOrd="2" destOrd="0" parTransId="{0B0AA828-A2A4-440F-A70C-BCCB10619AEB}" sibTransId="{920A13EC-68EE-42B9-9871-B4B0DCBC7987}"/>
    <dgm:cxn modelId="{A1C404FD-1F7B-4EF0-BEAA-957BE33B765D}" srcId="{FC13277E-343B-4730-8E66-F2C4E3C85E29}" destId="{989C44DE-72BD-4713-84F7-48B209FCF7CC}" srcOrd="0" destOrd="0" parTransId="{682E0F2B-0155-43B3-BFDD-6CCB3C84B804}" sibTransId="{332B0579-0C1C-42B5-924B-87E775DE806A}"/>
    <dgm:cxn modelId="{A6A287F0-7F6B-401C-A513-11275E10E474}" type="presOf" srcId="{FC13277E-343B-4730-8E66-F2C4E3C85E29}" destId="{2010E450-ADCD-44AA-B210-DDC7674FCA7B}" srcOrd="0" destOrd="0" presId="urn:microsoft.com/office/officeart/2005/8/layout/list1"/>
    <dgm:cxn modelId="{C7EB70E4-0C7D-4CC1-90FA-65F8A4255E7D}" type="presOf" srcId="{1147DBBB-809B-42F0-B6CA-53A86C02990C}" destId="{D335E984-D102-4E68-837A-C46E84DA0B9B}" srcOrd="1" destOrd="0" presId="urn:microsoft.com/office/officeart/2005/8/layout/list1"/>
    <dgm:cxn modelId="{C5D76D86-38C6-4760-83CA-9567BF6F85EE}" type="presOf" srcId="{426D553F-C579-4A30-8F8F-AB10C87CFA9E}" destId="{AC098BCE-6A06-462A-B5C0-3518CD35BC44}" srcOrd="0" destOrd="0" presId="urn:microsoft.com/office/officeart/2005/8/layout/list1"/>
    <dgm:cxn modelId="{05B712E2-7944-4C47-91DD-92E6EAEA8AF6}" type="presOf" srcId="{989C44DE-72BD-4713-84F7-48B209FCF7CC}" destId="{40337CE9-7113-46C0-8ECC-D8D4F17A49F2}" srcOrd="0" destOrd="0" presId="urn:microsoft.com/office/officeart/2005/8/layout/list1"/>
    <dgm:cxn modelId="{B40FD13D-EBEB-4EFF-8091-D94C1EBA2849}" type="presOf" srcId="{989C44DE-72BD-4713-84F7-48B209FCF7CC}" destId="{F6A6D7DB-5B91-4418-B7F9-6D8C90FAF7E8}" srcOrd="1" destOrd="0" presId="urn:microsoft.com/office/officeart/2005/8/layout/list1"/>
    <dgm:cxn modelId="{A16314F8-9B82-4DE8-909B-0BA1100014E8}" type="presOf" srcId="{0E35345A-5AE0-4E68-A824-165E700EF972}" destId="{96EBD662-A78D-48AB-87C7-E72EB0B70540}" srcOrd="1" destOrd="0" presId="urn:microsoft.com/office/officeart/2005/8/layout/list1"/>
    <dgm:cxn modelId="{350AC6E5-1FE1-4BC0-BCFE-C7A9829172D8}" type="presOf" srcId="{0E35345A-5AE0-4E68-A824-165E700EF972}" destId="{713F72EE-B2BD-4DD8-8EE6-10F38B720922}" srcOrd="0" destOrd="0" presId="urn:microsoft.com/office/officeart/2005/8/layout/list1"/>
    <dgm:cxn modelId="{634E411E-B9BD-4287-A71E-358DF39737CE}" type="presOf" srcId="{1147DBBB-809B-42F0-B6CA-53A86C02990C}" destId="{32D0EE83-0409-4274-9D0D-34DA0788B78D}" srcOrd="0" destOrd="0" presId="urn:microsoft.com/office/officeart/2005/8/layout/list1"/>
    <dgm:cxn modelId="{3AA9C214-29B9-46D8-BE36-249D7126BAE4}" type="presOf" srcId="{426D553F-C579-4A30-8F8F-AB10C87CFA9E}" destId="{BB064AFA-CC0C-4946-BB0D-4A5C2508C0EA}" srcOrd="1" destOrd="0" presId="urn:microsoft.com/office/officeart/2005/8/layout/list1"/>
    <dgm:cxn modelId="{1B0DFEF4-C9F0-4E97-8334-9D6558CB554B}" type="presParOf" srcId="{2010E450-ADCD-44AA-B210-DDC7674FCA7B}" destId="{45F41207-5823-4E26-B1A2-B75EFAAABE3E}" srcOrd="0" destOrd="0" presId="urn:microsoft.com/office/officeart/2005/8/layout/list1"/>
    <dgm:cxn modelId="{87A2039B-3564-4FAE-ADDB-CC98B362C050}" type="presParOf" srcId="{45F41207-5823-4E26-B1A2-B75EFAAABE3E}" destId="{40337CE9-7113-46C0-8ECC-D8D4F17A49F2}" srcOrd="0" destOrd="0" presId="urn:microsoft.com/office/officeart/2005/8/layout/list1"/>
    <dgm:cxn modelId="{3D961113-D384-4225-9DB9-8159B986629B}" type="presParOf" srcId="{45F41207-5823-4E26-B1A2-B75EFAAABE3E}" destId="{F6A6D7DB-5B91-4418-B7F9-6D8C90FAF7E8}" srcOrd="1" destOrd="0" presId="urn:microsoft.com/office/officeart/2005/8/layout/list1"/>
    <dgm:cxn modelId="{98E5D053-509A-4EEA-B4AA-705BBF8C70D6}" type="presParOf" srcId="{2010E450-ADCD-44AA-B210-DDC7674FCA7B}" destId="{A0CC4016-FCF9-4B3F-ABCC-85F4B6F05E54}" srcOrd="1" destOrd="0" presId="urn:microsoft.com/office/officeart/2005/8/layout/list1"/>
    <dgm:cxn modelId="{A48D44D1-4BDC-48EA-8886-935E383768FD}" type="presParOf" srcId="{2010E450-ADCD-44AA-B210-DDC7674FCA7B}" destId="{F462693F-1917-4D14-AC27-B1AB1262F1CC}" srcOrd="2" destOrd="0" presId="urn:microsoft.com/office/officeart/2005/8/layout/list1"/>
    <dgm:cxn modelId="{CC089214-F99E-4A37-9E02-7EA13A141DD1}" type="presParOf" srcId="{2010E450-ADCD-44AA-B210-DDC7674FCA7B}" destId="{306C4D51-3E06-4979-925B-2CA690329138}" srcOrd="3" destOrd="0" presId="urn:microsoft.com/office/officeart/2005/8/layout/list1"/>
    <dgm:cxn modelId="{8FCC7B8A-9B30-4312-A33A-449EF672C992}" type="presParOf" srcId="{2010E450-ADCD-44AA-B210-DDC7674FCA7B}" destId="{961A7498-84E5-43EF-8A22-7D736E8AF3D5}" srcOrd="4" destOrd="0" presId="urn:microsoft.com/office/officeart/2005/8/layout/list1"/>
    <dgm:cxn modelId="{70EADBA3-E5E4-4376-834A-30F9D91580DA}" type="presParOf" srcId="{961A7498-84E5-43EF-8A22-7D736E8AF3D5}" destId="{AC098BCE-6A06-462A-B5C0-3518CD35BC44}" srcOrd="0" destOrd="0" presId="urn:microsoft.com/office/officeart/2005/8/layout/list1"/>
    <dgm:cxn modelId="{8CB10E86-10D4-4C73-99EB-1EBAE979F012}" type="presParOf" srcId="{961A7498-84E5-43EF-8A22-7D736E8AF3D5}" destId="{BB064AFA-CC0C-4946-BB0D-4A5C2508C0EA}" srcOrd="1" destOrd="0" presId="urn:microsoft.com/office/officeart/2005/8/layout/list1"/>
    <dgm:cxn modelId="{65FD4509-8280-4BC1-B767-B873BFD36F3E}" type="presParOf" srcId="{2010E450-ADCD-44AA-B210-DDC7674FCA7B}" destId="{A32E47DE-90D7-493D-BD5D-9678867B6738}" srcOrd="5" destOrd="0" presId="urn:microsoft.com/office/officeart/2005/8/layout/list1"/>
    <dgm:cxn modelId="{BCBE5D79-5B21-4BDF-9958-E591C327A370}" type="presParOf" srcId="{2010E450-ADCD-44AA-B210-DDC7674FCA7B}" destId="{9D877B7A-C486-471B-95AA-6ADDA7A047C8}" srcOrd="6" destOrd="0" presId="urn:microsoft.com/office/officeart/2005/8/layout/list1"/>
    <dgm:cxn modelId="{161B21D5-9440-403D-920B-CDB96ECBB35E}" type="presParOf" srcId="{2010E450-ADCD-44AA-B210-DDC7674FCA7B}" destId="{547363B7-D2F0-4B91-9D4D-9AC45CE15D64}" srcOrd="7" destOrd="0" presId="urn:microsoft.com/office/officeart/2005/8/layout/list1"/>
    <dgm:cxn modelId="{23BBCDA2-2A01-4162-8D58-531B093E3B05}" type="presParOf" srcId="{2010E450-ADCD-44AA-B210-DDC7674FCA7B}" destId="{B45364F7-37B6-44AB-A53A-21EF8963281B}" srcOrd="8" destOrd="0" presId="urn:microsoft.com/office/officeart/2005/8/layout/list1"/>
    <dgm:cxn modelId="{DE8A3B28-4BD3-4B17-80C9-CF6B529C6B5F}" type="presParOf" srcId="{B45364F7-37B6-44AB-A53A-21EF8963281B}" destId="{32D0EE83-0409-4274-9D0D-34DA0788B78D}" srcOrd="0" destOrd="0" presId="urn:microsoft.com/office/officeart/2005/8/layout/list1"/>
    <dgm:cxn modelId="{526374DD-7BD6-4E2F-99BB-A6A9E25DDFE0}" type="presParOf" srcId="{B45364F7-37B6-44AB-A53A-21EF8963281B}" destId="{D335E984-D102-4E68-837A-C46E84DA0B9B}" srcOrd="1" destOrd="0" presId="urn:microsoft.com/office/officeart/2005/8/layout/list1"/>
    <dgm:cxn modelId="{88FD41B6-00C5-4553-A7F5-A37430EADBCD}" type="presParOf" srcId="{2010E450-ADCD-44AA-B210-DDC7674FCA7B}" destId="{BCD77944-6D0F-4560-B6A4-8AD3C3AA81D4}" srcOrd="9" destOrd="0" presId="urn:microsoft.com/office/officeart/2005/8/layout/list1"/>
    <dgm:cxn modelId="{70A44871-998D-4FE1-809B-19E7A74D7D7A}" type="presParOf" srcId="{2010E450-ADCD-44AA-B210-DDC7674FCA7B}" destId="{E4ED1F23-D79F-4C73-9710-9F6EF44FB3C8}" srcOrd="10" destOrd="0" presId="urn:microsoft.com/office/officeart/2005/8/layout/list1"/>
    <dgm:cxn modelId="{A7B39C4C-3CA2-4A0C-8186-21C291E81513}" type="presParOf" srcId="{2010E450-ADCD-44AA-B210-DDC7674FCA7B}" destId="{1AD7C65A-CF75-44AA-9449-2BFC366E87AB}" srcOrd="11" destOrd="0" presId="urn:microsoft.com/office/officeart/2005/8/layout/list1"/>
    <dgm:cxn modelId="{66210E00-C590-4D3F-81D0-BCE548C3F844}" type="presParOf" srcId="{2010E450-ADCD-44AA-B210-DDC7674FCA7B}" destId="{BB4DB376-E4D4-4113-88C4-9E96469BE9FB}" srcOrd="12" destOrd="0" presId="urn:microsoft.com/office/officeart/2005/8/layout/list1"/>
    <dgm:cxn modelId="{740F4397-7363-44C4-A9C7-C17F7438FFCA}" type="presParOf" srcId="{BB4DB376-E4D4-4113-88C4-9E96469BE9FB}" destId="{713F72EE-B2BD-4DD8-8EE6-10F38B720922}" srcOrd="0" destOrd="0" presId="urn:microsoft.com/office/officeart/2005/8/layout/list1"/>
    <dgm:cxn modelId="{7E7A389E-2223-4C81-A138-9B83928B015D}" type="presParOf" srcId="{BB4DB376-E4D4-4113-88C4-9E96469BE9FB}" destId="{96EBD662-A78D-48AB-87C7-E72EB0B70540}" srcOrd="1" destOrd="0" presId="urn:microsoft.com/office/officeart/2005/8/layout/list1"/>
    <dgm:cxn modelId="{1F711774-F9E5-40AF-A7DA-8A2F4A174CD9}" type="presParOf" srcId="{2010E450-ADCD-44AA-B210-DDC7674FCA7B}" destId="{C5710258-92E8-43A3-ACED-5EF00D8FF2EE}" srcOrd="13" destOrd="0" presId="urn:microsoft.com/office/officeart/2005/8/layout/list1"/>
    <dgm:cxn modelId="{8843ED9D-7CC1-4258-9629-2FB59DE3FA80}" type="presParOf" srcId="{2010E450-ADCD-44AA-B210-DDC7674FCA7B}" destId="{4373BEAB-B505-4311-B0A0-F7560CF8BF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071D048-A2DE-4D90-A0C2-09D21376EBB0}" type="doc">
      <dgm:prSet loTypeId="urn:microsoft.com/office/officeart/2005/8/layout/list1" loCatId="list" qsTypeId="urn:microsoft.com/office/officeart/2005/8/quickstyle/3d1" qsCatId="3D" csTypeId="urn:microsoft.com/office/officeart/2005/8/colors/colorful1#12" csCatId="colorful" phldr="1"/>
      <dgm:spPr/>
      <dgm:t>
        <a:bodyPr/>
        <a:lstStyle/>
        <a:p>
          <a:endParaRPr lang="en-US"/>
        </a:p>
      </dgm:t>
    </dgm:pt>
    <dgm:pt modelId="{24228573-94DD-4ABE-BAB4-DE45559A6613}">
      <dgm:prSet phldrT="[Text]"/>
      <dgm:spPr>
        <a:gradFill rotWithShape="0">
          <a:gsLst>
            <a:gs pos="0">
              <a:srgbClr val="762220"/>
            </a:gs>
            <a:gs pos="80000">
              <a:srgbClr val="A9302D"/>
            </a:gs>
            <a:gs pos="100000">
              <a:schemeClr val="accent2">
                <a:hueOff val="0"/>
                <a:satOff val="0"/>
                <a:lumOff val="0"/>
                <a:alphaOff val="0"/>
                <a:shade val="94000"/>
                <a:satMod val="135000"/>
              </a:schemeClr>
            </a:gs>
          </a:gsLst>
        </a:gradFill>
      </dgm:spPr>
      <dgm:t>
        <a:bodyPr/>
        <a:lstStyle/>
        <a:p>
          <a:r>
            <a:rPr lang="en-US" dirty="0" smtClean="0"/>
            <a:t>MONDAY  </a:t>
          </a:r>
          <a:endParaRPr lang="en-US" dirty="0"/>
        </a:p>
      </dgm:t>
    </dgm:pt>
    <dgm:pt modelId="{A539EDEC-A23D-4498-9160-714233DDEF58}" type="parTrans" cxnId="{4A247AD6-64C4-4A64-9EE4-ACED759FA309}">
      <dgm:prSet/>
      <dgm:spPr/>
      <dgm:t>
        <a:bodyPr/>
        <a:lstStyle/>
        <a:p>
          <a:endParaRPr lang="en-US"/>
        </a:p>
      </dgm:t>
    </dgm:pt>
    <dgm:pt modelId="{F5E5050D-ADD8-48A4-87B2-E411FC8D1E19}" type="sibTrans" cxnId="{4A247AD6-64C4-4A64-9EE4-ACED759FA309}">
      <dgm:prSet/>
      <dgm:spPr/>
      <dgm:t>
        <a:bodyPr/>
        <a:lstStyle/>
        <a:p>
          <a:endParaRPr lang="en-US"/>
        </a:p>
      </dgm:t>
    </dgm:pt>
    <dgm:pt modelId="{5A11D379-223C-4688-A926-ABFE4804E4DE}">
      <dgm:prSet phldrT="[Text]"/>
      <dgm:spPr>
        <a:gradFill rotWithShape="0">
          <a:gsLst>
            <a:gs pos="0">
              <a:srgbClr val="516A20"/>
            </a:gs>
            <a:gs pos="80000">
              <a:schemeClr val="accent3">
                <a:lumMod val="75000"/>
              </a:schemeClr>
            </a:gs>
            <a:gs pos="100000">
              <a:schemeClr val="accent3">
                <a:hueOff val="0"/>
                <a:satOff val="0"/>
                <a:lumOff val="0"/>
                <a:alphaOff val="0"/>
                <a:shade val="94000"/>
                <a:satMod val="135000"/>
              </a:schemeClr>
            </a:gs>
          </a:gsLst>
        </a:gradFill>
      </dgm:spPr>
      <dgm:t>
        <a:bodyPr/>
        <a:lstStyle/>
        <a:p>
          <a:r>
            <a:rPr lang="en-US" dirty="0" smtClean="0"/>
            <a:t>WEDNESDAY </a:t>
          </a:r>
          <a:endParaRPr lang="en-US" dirty="0"/>
        </a:p>
      </dgm:t>
    </dgm:pt>
    <dgm:pt modelId="{0DD21C29-1E3C-4EB2-BE0E-D942C8453683}" type="parTrans" cxnId="{4509835B-EBEE-4ED2-A941-BE0A4242F117}">
      <dgm:prSet/>
      <dgm:spPr/>
      <dgm:t>
        <a:bodyPr/>
        <a:lstStyle/>
        <a:p>
          <a:endParaRPr lang="en-US"/>
        </a:p>
      </dgm:t>
    </dgm:pt>
    <dgm:pt modelId="{6B3DA9FD-98E1-426E-B722-7DDAC193CA20}" type="sibTrans" cxnId="{4509835B-EBEE-4ED2-A941-BE0A4242F117}">
      <dgm:prSet/>
      <dgm:spPr/>
      <dgm:t>
        <a:bodyPr/>
        <a:lstStyle/>
        <a:p>
          <a:endParaRPr lang="en-US"/>
        </a:p>
      </dgm:t>
    </dgm:pt>
    <dgm:pt modelId="{42AA7B0F-F200-4230-9844-ED8327F08F7F}">
      <dgm:prSet phldrT="[Text]"/>
      <dgm:spPr>
        <a:gradFill rotWithShape="0">
          <a:gsLst>
            <a:gs pos="0">
              <a:srgbClr val="473260"/>
            </a:gs>
            <a:gs pos="80000">
              <a:srgbClr val="7030A0"/>
            </a:gs>
            <a:gs pos="100000">
              <a:schemeClr val="accent4">
                <a:hueOff val="0"/>
                <a:satOff val="0"/>
                <a:lumOff val="0"/>
                <a:alphaOff val="0"/>
                <a:shade val="94000"/>
                <a:satMod val="135000"/>
              </a:schemeClr>
            </a:gs>
          </a:gsLst>
        </a:gradFill>
      </dgm:spPr>
      <dgm:t>
        <a:bodyPr/>
        <a:lstStyle/>
        <a:p>
          <a:r>
            <a:rPr lang="en-US" dirty="0" smtClean="0"/>
            <a:t>FRIDAY   </a:t>
          </a:r>
          <a:endParaRPr lang="en-US" dirty="0"/>
        </a:p>
      </dgm:t>
    </dgm:pt>
    <dgm:pt modelId="{54842586-4D0F-4173-8489-CCE1FB789B9E}" type="parTrans" cxnId="{62C56B42-81E2-4783-B163-83DFCEDF0F85}">
      <dgm:prSet/>
      <dgm:spPr/>
      <dgm:t>
        <a:bodyPr/>
        <a:lstStyle/>
        <a:p>
          <a:endParaRPr lang="en-US"/>
        </a:p>
      </dgm:t>
    </dgm:pt>
    <dgm:pt modelId="{F890CA96-814E-4225-89FC-F4DCD305BEEF}" type="sibTrans" cxnId="{62C56B42-81E2-4783-B163-83DFCEDF0F85}">
      <dgm:prSet/>
      <dgm:spPr/>
      <dgm:t>
        <a:bodyPr/>
        <a:lstStyle/>
        <a:p>
          <a:endParaRPr lang="en-US"/>
        </a:p>
      </dgm:t>
    </dgm:pt>
    <dgm:pt modelId="{4F49A109-D7D9-4757-BC6B-A4C67FB74B94}" type="pres">
      <dgm:prSet presAssocID="{B071D048-A2DE-4D90-A0C2-09D21376EBB0}" presName="linear" presStyleCnt="0">
        <dgm:presLayoutVars>
          <dgm:dir/>
          <dgm:animLvl val="lvl"/>
          <dgm:resizeHandles val="exact"/>
        </dgm:presLayoutVars>
      </dgm:prSet>
      <dgm:spPr/>
      <dgm:t>
        <a:bodyPr/>
        <a:lstStyle/>
        <a:p>
          <a:endParaRPr lang="en-US"/>
        </a:p>
      </dgm:t>
    </dgm:pt>
    <dgm:pt modelId="{6C595C2C-93AF-405C-BF28-B72A9E8C1B37}" type="pres">
      <dgm:prSet presAssocID="{24228573-94DD-4ABE-BAB4-DE45559A6613}" presName="parentLin" presStyleCnt="0"/>
      <dgm:spPr/>
      <dgm:t>
        <a:bodyPr/>
        <a:lstStyle/>
        <a:p>
          <a:endParaRPr lang="en-US"/>
        </a:p>
      </dgm:t>
    </dgm:pt>
    <dgm:pt modelId="{294F98D5-70DC-4E51-95AD-2F2701E25F37}" type="pres">
      <dgm:prSet presAssocID="{24228573-94DD-4ABE-BAB4-DE45559A6613}" presName="parentLeftMargin" presStyleLbl="node1" presStyleIdx="0" presStyleCnt="3"/>
      <dgm:spPr/>
      <dgm:t>
        <a:bodyPr/>
        <a:lstStyle/>
        <a:p>
          <a:endParaRPr lang="en-US"/>
        </a:p>
      </dgm:t>
    </dgm:pt>
    <dgm:pt modelId="{61A45A17-C947-4AEC-95B7-1A9940176712}" type="pres">
      <dgm:prSet presAssocID="{24228573-94DD-4ABE-BAB4-DE45559A6613}" presName="parentText" presStyleLbl="node1" presStyleIdx="0" presStyleCnt="3">
        <dgm:presLayoutVars>
          <dgm:chMax val="0"/>
          <dgm:bulletEnabled val="1"/>
        </dgm:presLayoutVars>
      </dgm:prSet>
      <dgm:spPr/>
      <dgm:t>
        <a:bodyPr/>
        <a:lstStyle/>
        <a:p>
          <a:endParaRPr lang="en-US"/>
        </a:p>
      </dgm:t>
    </dgm:pt>
    <dgm:pt modelId="{3D7C3135-2DA0-41DF-8042-5F60731309C7}" type="pres">
      <dgm:prSet presAssocID="{24228573-94DD-4ABE-BAB4-DE45559A6613}" presName="negativeSpace" presStyleCnt="0"/>
      <dgm:spPr/>
      <dgm:t>
        <a:bodyPr/>
        <a:lstStyle/>
        <a:p>
          <a:endParaRPr lang="en-US"/>
        </a:p>
      </dgm:t>
    </dgm:pt>
    <dgm:pt modelId="{EA4C3B27-A8C8-43D1-8D01-F395E69A208C}" type="pres">
      <dgm:prSet presAssocID="{24228573-94DD-4ABE-BAB4-DE45559A6613}" presName="childText" presStyleLbl="conFgAcc1" presStyleIdx="0" presStyleCnt="3">
        <dgm:presLayoutVars>
          <dgm:bulletEnabled val="1"/>
        </dgm:presLayoutVars>
      </dgm:prSet>
      <dgm:spPr/>
      <dgm:t>
        <a:bodyPr/>
        <a:lstStyle/>
        <a:p>
          <a:endParaRPr lang="en-US"/>
        </a:p>
      </dgm:t>
    </dgm:pt>
    <dgm:pt modelId="{C47139F5-7433-4BAB-B8AA-6A17F14DD1BF}" type="pres">
      <dgm:prSet presAssocID="{F5E5050D-ADD8-48A4-87B2-E411FC8D1E19}" presName="spaceBetweenRectangles" presStyleCnt="0"/>
      <dgm:spPr/>
      <dgm:t>
        <a:bodyPr/>
        <a:lstStyle/>
        <a:p>
          <a:endParaRPr lang="en-US"/>
        </a:p>
      </dgm:t>
    </dgm:pt>
    <dgm:pt modelId="{C6223AE0-D961-430F-AF20-03C846F8A397}" type="pres">
      <dgm:prSet presAssocID="{5A11D379-223C-4688-A926-ABFE4804E4DE}" presName="parentLin" presStyleCnt="0"/>
      <dgm:spPr/>
      <dgm:t>
        <a:bodyPr/>
        <a:lstStyle/>
        <a:p>
          <a:endParaRPr lang="en-US"/>
        </a:p>
      </dgm:t>
    </dgm:pt>
    <dgm:pt modelId="{C8BA4AD5-2596-4577-A897-14A136A4D408}" type="pres">
      <dgm:prSet presAssocID="{5A11D379-223C-4688-A926-ABFE4804E4DE}" presName="parentLeftMargin" presStyleLbl="node1" presStyleIdx="0" presStyleCnt="3"/>
      <dgm:spPr/>
      <dgm:t>
        <a:bodyPr/>
        <a:lstStyle/>
        <a:p>
          <a:endParaRPr lang="en-US"/>
        </a:p>
      </dgm:t>
    </dgm:pt>
    <dgm:pt modelId="{8578A6E7-4C92-4899-A01B-6F7904923B16}" type="pres">
      <dgm:prSet presAssocID="{5A11D379-223C-4688-A926-ABFE4804E4DE}" presName="parentText" presStyleLbl="node1" presStyleIdx="1" presStyleCnt="3">
        <dgm:presLayoutVars>
          <dgm:chMax val="0"/>
          <dgm:bulletEnabled val="1"/>
        </dgm:presLayoutVars>
      </dgm:prSet>
      <dgm:spPr/>
      <dgm:t>
        <a:bodyPr/>
        <a:lstStyle/>
        <a:p>
          <a:endParaRPr lang="en-US"/>
        </a:p>
      </dgm:t>
    </dgm:pt>
    <dgm:pt modelId="{7D46C212-1B9B-4524-844A-24FFDE06D5C3}" type="pres">
      <dgm:prSet presAssocID="{5A11D379-223C-4688-A926-ABFE4804E4DE}" presName="negativeSpace" presStyleCnt="0"/>
      <dgm:spPr/>
      <dgm:t>
        <a:bodyPr/>
        <a:lstStyle/>
        <a:p>
          <a:endParaRPr lang="en-US"/>
        </a:p>
      </dgm:t>
    </dgm:pt>
    <dgm:pt modelId="{A262388D-96D2-4A7A-90FE-C4859A2E3EEA}" type="pres">
      <dgm:prSet presAssocID="{5A11D379-223C-4688-A926-ABFE4804E4DE}" presName="childText" presStyleLbl="conFgAcc1" presStyleIdx="1" presStyleCnt="3">
        <dgm:presLayoutVars>
          <dgm:bulletEnabled val="1"/>
        </dgm:presLayoutVars>
      </dgm:prSet>
      <dgm:spPr/>
      <dgm:t>
        <a:bodyPr/>
        <a:lstStyle/>
        <a:p>
          <a:endParaRPr lang="en-US"/>
        </a:p>
      </dgm:t>
    </dgm:pt>
    <dgm:pt modelId="{338F69C4-D3C4-46FE-9872-DBBDC5A3B6B3}" type="pres">
      <dgm:prSet presAssocID="{6B3DA9FD-98E1-426E-B722-7DDAC193CA20}" presName="spaceBetweenRectangles" presStyleCnt="0"/>
      <dgm:spPr/>
      <dgm:t>
        <a:bodyPr/>
        <a:lstStyle/>
        <a:p>
          <a:endParaRPr lang="en-US"/>
        </a:p>
      </dgm:t>
    </dgm:pt>
    <dgm:pt modelId="{85374853-DB4E-4623-9AC3-106101D54F39}" type="pres">
      <dgm:prSet presAssocID="{42AA7B0F-F200-4230-9844-ED8327F08F7F}" presName="parentLin" presStyleCnt="0"/>
      <dgm:spPr/>
      <dgm:t>
        <a:bodyPr/>
        <a:lstStyle/>
        <a:p>
          <a:endParaRPr lang="en-US"/>
        </a:p>
      </dgm:t>
    </dgm:pt>
    <dgm:pt modelId="{31501FAC-EDFA-40ED-A02C-805D03DC680E}" type="pres">
      <dgm:prSet presAssocID="{42AA7B0F-F200-4230-9844-ED8327F08F7F}" presName="parentLeftMargin" presStyleLbl="node1" presStyleIdx="1" presStyleCnt="3"/>
      <dgm:spPr/>
      <dgm:t>
        <a:bodyPr/>
        <a:lstStyle/>
        <a:p>
          <a:endParaRPr lang="en-US"/>
        </a:p>
      </dgm:t>
    </dgm:pt>
    <dgm:pt modelId="{483D7119-9969-486F-8D5A-FF400C591782}" type="pres">
      <dgm:prSet presAssocID="{42AA7B0F-F200-4230-9844-ED8327F08F7F}" presName="parentText" presStyleLbl="node1" presStyleIdx="2" presStyleCnt="3">
        <dgm:presLayoutVars>
          <dgm:chMax val="0"/>
          <dgm:bulletEnabled val="1"/>
        </dgm:presLayoutVars>
      </dgm:prSet>
      <dgm:spPr/>
      <dgm:t>
        <a:bodyPr/>
        <a:lstStyle/>
        <a:p>
          <a:endParaRPr lang="en-US"/>
        </a:p>
      </dgm:t>
    </dgm:pt>
    <dgm:pt modelId="{AC033963-D71E-483F-827E-0F01561CB403}" type="pres">
      <dgm:prSet presAssocID="{42AA7B0F-F200-4230-9844-ED8327F08F7F}" presName="negativeSpace" presStyleCnt="0"/>
      <dgm:spPr/>
      <dgm:t>
        <a:bodyPr/>
        <a:lstStyle/>
        <a:p>
          <a:endParaRPr lang="en-US"/>
        </a:p>
      </dgm:t>
    </dgm:pt>
    <dgm:pt modelId="{E1801BDC-4EA5-4D3E-ACE2-81669B50A59D}" type="pres">
      <dgm:prSet presAssocID="{42AA7B0F-F200-4230-9844-ED8327F08F7F}" presName="childText" presStyleLbl="conFgAcc1" presStyleIdx="2" presStyleCnt="3">
        <dgm:presLayoutVars>
          <dgm:bulletEnabled val="1"/>
        </dgm:presLayoutVars>
      </dgm:prSet>
      <dgm:spPr/>
      <dgm:t>
        <a:bodyPr/>
        <a:lstStyle/>
        <a:p>
          <a:endParaRPr lang="en-US"/>
        </a:p>
      </dgm:t>
    </dgm:pt>
  </dgm:ptLst>
  <dgm:cxnLst>
    <dgm:cxn modelId="{4509835B-EBEE-4ED2-A941-BE0A4242F117}" srcId="{B071D048-A2DE-4D90-A0C2-09D21376EBB0}" destId="{5A11D379-223C-4688-A926-ABFE4804E4DE}" srcOrd="1" destOrd="0" parTransId="{0DD21C29-1E3C-4EB2-BE0E-D942C8453683}" sibTransId="{6B3DA9FD-98E1-426E-B722-7DDAC193CA20}"/>
    <dgm:cxn modelId="{D16E05DC-9FFD-488D-BDE3-4B9B0CB34322}" type="presOf" srcId="{42AA7B0F-F200-4230-9844-ED8327F08F7F}" destId="{31501FAC-EDFA-40ED-A02C-805D03DC680E}" srcOrd="0" destOrd="0" presId="urn:microsoft.com/office/officeart/2005/8/layout/list1"/>
    <dgm:cxn modelId="{FF272C89-B161-4C64-9B3A-B489C585CFDE}" type="presOf" srcId="{B071D048-A2DE-4D90-A0C2-09D21376EBB0}" destId="{4F49A109-D7D9-4757-BC6B-A4C67FB74B94}" srcOrd="0" destOrd="0" presId="urn:microsoft.com/office/officeart/2005/8/layout/list1"/>
    <dgm:cxn modelId="{902AFD58-A778-4F58-8B4A-5006FEBD47BC}" type="presOf" srcId="{24228573-94DD-4ABE-BAB4-DE45559A6613}" destId="{294F98D5-70DC-4E51-95AD-2F2701E25F37}" srcOrd="0" destOrd="0" presId="urn:microsoft.com/office/officeart/2005/8/layout/list1"/>
    <dgm:cxn modelId="{E1F39C06-FF6C-43BB-9A63-6473B064B057}" type="presOf" srcId="{24228573-94DD-4ABE-BAB4-DE45559A6613}" destId="{61A45A17-C947-4AEC-95B7-1A9940176712}" srcOrd="1" destOrd="0" presId="urn:microsoft.com/office/officeart/2005/8/layout/list1"/>
    <dgm:cxn modelId="{62C56B42-81E2-4783-B163-83DFCEDF0F85}" srcId="{B071D048-A2DE-4D90-A0C2-09D21376EBB0}" destId="{42AA7B0F-F200-4230-9844-ED8327F08F7F}" srcOrd="2" destOrd="0" parTransId="{54842586-4D0F-4173-8489-CCE1FB789B9E}" sibTransId="{F890CA96-814E-4225-89FC-F4DCD305BEEF}"/>
    <dgm:cxn modelId="{3425A2EE-49CF-4C8A-A0A0-E8232DC61054}" type="presOf" srcId="{5A11D379-223C-4688-A926-ABFE4804E4DE}" destId="{8578A6E7-4C92-4899-A01B-6F7904923B16}" srcOrd="1" destOrd="0" presId="urn:microsoft.com/office/officeart/2005/8/layout/list1"/>
    <dgm:cxn modelId="{4A247AD6-64C4-4A64-9EE4-ACED759FA309}" srcId="{B071D048-A2DE-4D90-A0C2-09D21376EBB0}" destId="{24228573-94DD-4ABE-BAB4-DE45559A6613}" srcOrd="0" destOrd="0" parTransId="{A539EDEC-A23D-4498-9160-714233DDEF58}" sibTransId="{F5E5050D-ADD8-48A4-87B2-E411FC8D1E19}"/>
    <dgm:cxn modelId="{BDC11AE7-FBC8-423B-B4D8-C3694AF15680}" type="presOf" srcId="{42AA7B0F-F200-4230-9844-ED8327F08F7F}" destId="{483D7119-9969-486F-8D5A-FF400C591782}" srcOrd="1" destOrd="0" presId="urn:microsoft.com/office/officeart/2005/8/layout/list1"/>
    <dgm:cxn modelId="{1045C447-19B0-487E-B316-C13114483D8B}" type="presOf" srcId="{5A11D379-223C-4688-A926-ABFE4804E4DE}" destId="{C8BA4AD5-2596-4577-A897-14A136A4D408}" srcOrd="0" destOrd="0" presId="urn:microsoft.com/office/officeart/2005/8/layout/list1"/>
    <dgm:cxn modelId="{9DC01068-015F-4EE2-8C8C-DA6101CFCDD2}" type="presParOf" srcId="{4F49A109-D7D9-4757-BC6B-A4C67FB74B94}" destId="{6C595C2C-93AF-405C-BF28-B72A9E8C1B37}" srcOrd="0" destOrd="0" presId="urn:microsoft.com/office/officeart/2005/8/layout/list1"/>
    <dgm:cxn modelId="{B1F9FCCC-4223-4731-B206-B0B7370E9CE8}" type="presParOf" srcId="{6C595C2C-93AF-405C-BF28-B72A9E8C1B37}" destId="{294F98D5-70DC-4E51-95AD-2F2701E25F37}" srcOrd="0" destOrd="0" presId="urn:microsoft.com/office/officeart/2005/8/layout/list1"/>
    <dgm:cxn modelId="{5866F177-A284-470A-8DC7-9DFA7883907F}" type="presParOf" srcId="{6C595C2C-93AF-405C-BF28-B72A9E8C1B37}" destId="{61A45A17-C947-4AEC-95B7-1A9940176712}" srcOrd="1" destOrd="0" presId="urn:microsoft.com/office/officeart/2005/8/layout/list1"/>
    <dgm:cxn modelId="{FE0ECA7E-3222-4B0A-B512-4DA182B3BB04}" type="presParOf" srcId="{4F49A109-D7D9-4757-BC6B-A4C67FB74B94}" destId="{3D7C3135-2DA0-41DF-8042-5F60731309C7}" srcOrd="1" destOrd="0" presId="urn:microsoft.com/office/officeart/2005/8/layout/list1"/>
    <dgm:cxn modelId="{2E31CFAC-509B-4C73-B748-FBC1EF12CA35}" type="presParOf" srcId="{4F49A109-D7D9-4757-BC6B-A4C67FB74B94}" destId="{EA4C3B27-A8C8-43D1-8D01-F395E69A208C}" srcOrd="2" destOrd="0" presId="urn:microsoft.com/office/officeart/2005/8/layout/list1"/>
    <dgm:cxn modelId="{DC4EBE55-6C96-4F14-A65A-A2CF43812403}" type="presParOf" srcId="{4F49A109-D7D9-4757-BC6B-A4C67FB74B94}" destId="{C47139F5-7433-4BAB-B8AA-6A17F14DD1BF}" srcOrd="3" destOrd="0" presId="urn:microsoft.com/office/officeart/2005/8/layout/list1"/>
    <dgm:cxn modelId="{D6180A6B-86DA-4AF5-BFD4-B4E2C27BF285}" type="presParOf" srcId="{4F49A109-D7D9-4757-BC6B-A4C67FB74B94}" destId="{C6223AE0-D961-430F-AF20-03C846F8A397}" srcOrd="4" destOrd="0" presId="urn:microsoft.com/office/officeart/2005/8/layout/list1"/>
    <dgm:cxn modelId="{C44DEBF2-2185-4DF4-86CE-4BC0B2DAA3E3}" type="presParOf" srcId="{C6223AE0-D961-430F-AF20-03C846F8A397}" destId="{C8BA4AD5-2596-4577-A897-14A136A4D408}" srcOrd="0" destOrd="0" presId="urn:microsoft.com/office/officeart/2005/8/layout/list1"/>
    <dgm:cxn modelId="{0E5CBA8F-0E5B-469E-8734-F30E2E2D97CD}" type="presParOf" srcId="{C6223AE0-D961-430F-AF20-03C846F8A397}" destId="{8578A6E7-4C92-4899-A01B-6F7904923B16}" srcOrd="1" destOrd="0" presId="urn:microsoft.com/office/officeart/2005/8/layout/list1"/>
    <dgm:cxn modelId="{EE8CF4D6-1B0F-487A-ACD4-23E82883AF98}" type="presParOf" srcId="{4F49A109-D7D9-4757-BC6B-A4C67FB74B94}" destId="{7D46C212-1B9B-4524-844A-24FFDE06D5C3}" srcOrd="5" destOrd="0" presId="urn:microsoft.com/office/officeart/2005/8/layout/list1"/>
    <dgm:cxn modelId="{17F533BC-2C3A-4710-A635-97488DF0002B}" type="presParOf" srcId="{4F49A109-D7D9-4757-BC6B-A4C67FB74B94}" destId="{A262388D-96D2-4A7A-90FE-C4859A2E3EEA}" srcOrd="6" destOrd="0" presId="urn:microsoft.com/office/officeart/2005/8/layout/list1"/>
    <dgm:cxn modelId="{3AC15514-3B58-4BBB-B0A6-27346F8FC5D7}" type="presParOf" srcId="{4F49A109-D7D9-4757-BC6B-A4C67FB74B94}" destId="{338F69C4-D3C4-46FE-9872-DBBDC5A3B6B3}" srcOrd="7" destOrd="0" presId="urn:microsoft.com/office/officeart/2005/8/layout/list1"/>
    <dgm:cxn modelId="{50C6C79C-476C-4DDA-9AA5-78E4E56DE04C}" type="presParOf" srcId="{4F49A109-D7D9-4757-BC6B-A4C67FB74B94}" destId="{85374853-DB4E-4623-9AC3-106101D54F39}" srcOrd="8" destOrd="0" presId="urn:microsoft.com/office/officeart/2005/8/layout/list1"/>
    <dgm:cxn modelId="{032DA2AE-9F78-4637-BBD9-7F343E00942D}" type="presParOf" srcId="{85374853-DB4E-4623-9AC3-106101D54F39}" destId="{31501FAC-EDFA-40ED-A02C-805D03DC680E}" srcOrd="0" destOrd="0" presId="urn:microsoft.com/office/officeart/2005/8/layout/list1"/>
    <dgm:cxn modelId="{DF717EA7-E3B8-4E25-A409-D8196F593486}" type="presParOf" srcId="{85374853-DB4E-4623-9AC3-106101D54F39}" destId="{483D7119-9969-486F-8D5A-FF400C591782}" srcOrd="1" destOrd="0" presId="urn:microsoft.com/office/officeart/2005/8/layout/list1"/>
    <dgm:cxn modelId="{76976981-CF96-45BD-8473-5A6D2ECB4F5C}" type="presParOf" srcId="{4F49A109-D7D9-4757-BC6B-A4C67FB74B94}" destId="{AC033963-D71E-483F-827E-0F01561CB403}" srcOrd="9" destOrd="0" presId="urn:microsoft.com/office/officeart/2005/8/layout/list1"/>
    <dgm:cxn modelId="{BA8F9E32-3802-496E-8064-F8BE9DD34626}" type="presParOf" srcId="{4F49A109-D7D9-4757-BC6B-A4C67FB74B94}" destId="{E1801BDC-4EA5-4D3E-ACE2-81669B50A59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B0C8A7B-7C2D-4F75-B235-5D67D7FC1822}" type="doc">
      <dgm:prSet loTypeId="urn:microsoft.com/office/officeart/2005/8/layout/vProcess5" loCatId="process" qsTypeId="urn:microsoft.com/office/officeart/2005/8/quickstyle/3d1" qsCatId="3D" csTypeId="urn:microsoft.com/office/officeart/2005/8/colors/colorful1#13" csCatId="colorful" phldr="1"/>
      <dgm:spPr/>
      <dgm:t>
        <a:bodyPr/>
        <a:lstStyle/>
        <a:p>
          <a:endParaRPr lang="en-US"/>
        </a:p>
      </dgm:t>
    </dgm:pt>
    <dgm:pt modelId="{761A2EB3-7DDF-4120-9697-59977D0199E6}">
      <dgm:prSet phldrT="[Text]" custT="1"/>
      <dgm:spPr>
        <a:gradFill rotWithShape="0">
          <a:gsLst>
            <a:gs pos="0">
              <a:srgbClr val="762220"/>
            </a:gs>
            <a:gs pos="80000">
              <a:srgbClr val="A9302D"/>
            </a:gs>
            <a:gs pos="100000">
              <a:schemeClr val="accent2">
                <a:hueOff val="0"/>
                <a:satOff val="0"/>
                <a:lumOff val="0"/>
                <a:alphaOff val="0"/>
                <a:shade val="94000"/>
                <a:satMod val="135000"/>
              </a:schemeClr>
            </a:gs>
          </a:gsLst>
        </a:gradFill>
      </dgm:spPr>
      <dgm:t>
        <a:bodyPr/>
        <a:lstStyle/>
        <a:p>
          <a:r>
            <a:rPr lang="en-US" sz="2800" dirty="0" smtClean="0"/>
            <a:t>Select PHARMACY AOU STOCK AREA OF USE (AOU):</a:t>
          </a:r>
          <a:r>
            <a:rPr lang="en-US" sz="2800" b="1" dirty="0" smtClean="0"/>
            <a:t>CRASH CART 3A </a:t>
          </a:r>
          <a:r>
            <a:rPr lang="en-US" sz="2800" dirty="0" smtClean="0"/>
            <a:t> </a:t>
          </a:r>
          <a:endParaRPr lang="en-US" sz="2800" dirty="0"/>
        </a:p>
      </dgm:t>
    </dgm:pt>
    <dgm:pt modelId="{9AB8C954-4BA0-4674-9305-C9095955E3A3}" type="parTrans" cxnId="{E9AD0839-CF48-41DE-B94A-51545A5077A8}">
      <dgm:prSet/>
      <dgm:spPr/>
      <dgm:t>
        <a:bodyPr/>
        <a:lstStyle/>
        <a:p>
          <a:endParaRPr lang="en-US"/>
        </a:p>
      </dgm:t>
    </dgm:pt>
    <dgm:pt modelId="{EF4BA95E-07D8-4C9F-8565-4F771629632C}" type="sibTrans" cxnId="{E9AD0839-CF48-41DE-B94A-51545A5077A8}">
      <dgm:prSet/>
      <dgm:spPr/>
      <dgm:t>
        <a:bodyPr/>
        <a:lstStyle/>
        <a:p>
          <a:endParaRPr lang="en-US"/>
        </a:p>
      </dgm:t>
    </dgm:pt>
    <dgm:pt modelId="{25C04E3A-7EAE-4E6A-8365-5D6718BF58C5}">
      <dgm:prSet phldrT="[Text]" custT="1"/>
      <dgm:spPr>
        <a:solidFill>
          <a:schemeClr val="accent1">
            <a:lumMod val="50000"/>
          </a:schemeClr>
        </a:solidFill>
      </dgm:spPr>
      <dgm:t>
        <a:bodyPr/>
        <a:lstStyle/>
        <a:p>
          <a:r>
            <a:rPr lang="en-US" sz="2800" dirty="0" smtClean="0"/>
            <a:t>Select PHARMACY AOU STOCK AREA OF USE (AOU): </a:t>
          </a:r>
          <a:endParaRPr lang="en-US" sz="2800" dirty="0"/>
        </a:p>
      </dgm:t>
    </dgm:pt>
    <dgm:pt modelId="{A2E25E67-FB53-4767-B65B-69ACBAE6F004}" type="parTrans" cxnId="{17EB0222-51E9-4F5B-B3AA-B642A1EDAE64}">
      <dgm:prSet/>
      <dgm:spPr/>
      <dgm:t>
        <a:bodyPr/>
        <a:lstStyle/>
        <a:p>
          <a:endParaRPr lang="en-US"/>
        </a:p>
      </dgm:t>
    </dgm:pt>
    <dgm:pt modelId="{32D1FBC9-287A-4FA3-8FC3-9B2616D7A88C}" type="sibTrans" cxnId="{17EB0222-51E9-4F5B-B3AA-B642A1EDAE64}">
      <dgm:prSet/>
      <dgm:spPr/>
      <dgm:t>
        <a:bodyPr/>
        <a:lstStyle/>
        <a:p>
          <a:endParaRPr lang="en-US"/>
        </a:p>
      </dgm:t>
    </dgm:pt>
    <dgm:pt modelId="{B7BA8440-92D4-4A8F-98AF-946D32B3260D}">
      <dgm:prSet phldrT="[Text]" custT="1"/>
      <dgm:spPr>
        <a:gradFill rotWithShape="0">
          <a:gsLst>
            <a:gs pos="0">
              <a:schemeClr val="accent5">
                <a:lumMod val="50000"/>
              </a:schemeClr>
            </a:gs>
            <a:gs pos="80000">
              <a:schemeClr val="accent5">
                <a:lumMod val="75000"/>
              </a:schemeClr>
            </a:gs>
            <a:gs pos="100000">
              <a:schemeClr val="accent5">
                <a:hueOff val="0"/>
                <a:satOff val="0"/>
                <a:lumOff val="0"/>
                <a:alphaOff val="0"/>
                <a:shade val="94000"/>
                <a:satMod val="135000"/>
              </a:schemeClr>
            </a:gs>
          </a:gsLst>
        </a:gradFill>
      </dgm:spPr>
      <dgm:t>
        <a:bodyPr/>
        <a:lstStyle/>
        <a:p>
          <a:r>
            <a:rPr lang="en-US" sz="2800" dirty="0" smtClean="0"/>
            <a:t>DEVICE:</a:t>
          </a:r>
          <a:endParaRPr lang="en-US" sz="2800" dirty="0"/>
        </a:p>
      </dgm:t>
    </dgm:pt>
    <dgm:pt modelId="{CD145920-C119-4CAA-9C10-03E362FB1A6D}" type="parTrans" cxnId="{9EF748AF-EA71-428F-8215-E02160954BC5}">
      <dgm:prSet/>
      <dgm:spPr/>
      <dgm:t>
        <a:bodyPr/>
        <a:lstStyle/>
        <a:p>
          <a:endParaRPr lang="en-US"/>
        </a:p>
      </dgm:t>
    </dgm:pt>
    <dgm:pt modelId="{6CFD3F7A-BD9C-4F3D-8AAD-A943C488F698}" type="sibTrans" cxnId="{9EF748AF-EA71-428F-8215-E02160954BC5}">
      <dgm:prSet/>
      <dgm:spPr/>
      <dgm:t>
        <a:bodyPr/>
        <a:lstStyle/>
        <a:p>
          <a:endParaRPr lang="en-US"/>
        </a:p>
      </dgm:t>
    </dgm:pt>
    <dgm:pt modelId="{28261A67-7921-4687-9838-4DA6F8E17AAB}">
      <dgm:prSet phldrT="[Text]" custT="1"/>
      <dgm:spPr>
        <a:gradFill rotWithShape="0">
          <a:gsLst>
            <a:gs pos="0">
              <a:srgbClr val="473260"/>
            </a:gs>
            <a:gs pos="80000">
              <a:schemeClr val="accent4">
                <a:lumMod val="75000"/>
              </a:schemeClr>
            </a:gs>
            <a:gs pos="100000">
              <a:schemeClr val="accent4">
                <a:hueOff val="0"/>
                <a:satOff val="0"/>
                <a:lumOff val="0"/>
                <a:alphaOff val="0"/>
                <a:shade val="94000"/>
                <a:satMod val="135000"/>
              </a:schemeClr>
            </a:gs>
          </a:gsLst>
        </a:gradFill>
      </dgm:spPr>
      <dgm:t>
        <a:bodyPr/>
        <a:lstStyle/>
        <a:p>
          <a:r>
            <a:rPr lang="en-US" sz="2800" dirty="0" smtClean="0"/>
            <a:t>You may queue the report to print at a later time.</a:t>
          </a:r>
          <a:endParaRPr lang="en-US" sz="2800" dirty="0"/>
        </a:p>
      </dgm:t>
    </dgm:pt>
    <dgm:pt modelId="{0FA28536-AF65-40FB-9EA3-0C19549DC096}" type="parTrans" cxnId="{2B285025-16DA-402B-9C8F-80A0DE5EF560}">
      <dgm:prSet/>
      <dgm:spPr/>
      <dgm:t>
        <a:bodyPr/>
        <a:lstStyle/>
        <a:p>
          <a:endParaRPr lang="en-US"/>
        </a:p>
      </dgm:t>
    </dgm:pt>
    <dgm:pt modelId="{5712B262-6136-41BD-A509-AFB9140C9B7E}" type="sibTrans" cxnId="{2B285025-16DA-402B-9C8F-80A0DE5EF560}">
      <dgm:prSet/>
      <dgm:spPr/>
      <dgm:t>
        <a:bodyPr/>
        <a:lstStyle/>
        <a:p>
          <a:endParaRPr lang="en-US"/>
        </a:p>
      </dgm:t>
    </dgm:pt>
    <dgm:pt modelId="{0192B7FA-9E54-4F13-8C3A-869E5EA9E1AF}" type="pres">
      <dgm:prSet presAssocID="{AB0C8A7B-7C2D-4F75-B235-5D67D7FC1822}" presName="outerComposite" presStyleCnt="0">
        <dgm:presLayoutVars>
          <dgm:chMax val="5"/>
          <dgm:dir/>
          <dgm:resizeHandles val="exact"/>
        </dgm:presLayoutVars>
      </dgm:prSet>
      <dgm:spPr/>
      <dgm:t>
        <a:bodyPr/>
        <a:lstStyle/>
        <a:p>
          <a:endParaRPr lang="en-US"/>
        </a:p>
      </dgm:t>
    </dgm:pt>
    <dgm:pt modelId="{139500B0-A0FD-4BED-A02A-943D29C8AB79}" type="pres">
      <dgm:prSet presAssocID="{AB0C8A7B-7C2D-4F75-B235-5D67D7FC1822}" presName="dummyMaxCanvas" presStyleCnt="0">
        <dgm:presLayoutVars/>
      </dgm:prSet>
      <dgm:spPr/>
      <dgm:t>
        <a:bodyPr/>
        <a:lstStyle/>
        <a:p>
          <a:endParaRPr lang="en-US"/>
        </a:p>
      </dgm:t>
    </dgm:pt>
    <dgm:pt modelId="{EE78ED75-7D00-4AF6-950E-BD9DB8549739}" type="pres">
      <dgm:prSet presAssocID="{AB0C8A7B-7C2D-4F75-B235-5D67D7FC1822}" presName="FourNodes_1" presStyleLbl="node1" presStyleIdx="0" presStyleCnt="4">
        <dgm:presLayoutVars>
          <dgm:bulletEnabled val="1"/>
        </dgm:presLayoutVars>
      </dgm:prSet>
      <dgm:spPr/>
      <dgm:t>
        <a:bodyPr/>
        <a:lstStyle/>
        <a:p>
          <a:endParaRPr lang="en-US"/>
        </a:p>
      </dgm:t>
    </dgm:pt>
    <dgm:pt modelId="{4DA89361-4247-4BB6-9DC6-129554EE3111}" type="pres">
      <dgm:prSet presAssocID="{AB0C8A7B-7C2D-4F75-B235-5D67D7FC1822}" presName="FourNodes_2" presStyleLbl="node1" presStyleIdx="1" presStyleCnt="4">
        <dgm:presLayoutVars>
          <dgm:bulletEnabled val="1"/>
        </dgm:presLayoutVars>
      </dgm:prSet>
      <dgm:spPr/>
      <dgm:t>
        <a:bodyPr/>
        <a:lstStyle/>
        <a:p>
          <a:endParaRPr lang="en-US"/>
        </a:p>
      </dgm:t>
    </dgm:pt>
    <dgm:pt modelId="{CD3080E5-E886-40B2-B2D0-EDF6E53D91A4}" type="pres">
      <dgm:prSet presAssocID="{AB0C8A7B-7C2D-4F75-B235-5D67D7FC1822}" presName="FourNodes_3" presStyleLbl="node1" presStyleIdx="2" presStyleCnt="4">
        <dgm:presLayoutVars>
          <dgm:bulletEnabled val="1"/>
        </dgm:presLayoutVars>
      </dgm:prSet>
      <dgm:spPr/>
      <dgm:t>
        <a:bodyPr/>
        <a:lstStyle/>
        <a:p>
          <a:endParaRPr lang="en-US"/>
        </a:p>
      </dgm:t>
    </dgm:pt>
    <dgm:pt modelId="{D0046EA0-8D1B-4168-95E5-13AD04B4BFDF}" type="pres">
      <dgm:prSet presAssocID="{AB0C8A7B-7C2D-4F75-B235-5D67D7FC1822}" presName="FourNodes_4" presStyleLbl="node1" presStyleIdx="3" presStyleCnt="4">
        <dgm:presLayoutVars>
          <dgm:bulletEnabled val="1"/>
        </dgm:presLayoutVars>
      </dgm:prSet>
      <dgm:spPr/>
      <dgm:t>
        <a:bodyPr/>
        <a:lstStyle/>
        <a:p>
          <a:endParaRPr lang="en-US"/>
        </a:p>
      </dgm:t>
    </dgm:pt>
    <dgm:pt modelId="{0DA19BA8-601C-4FFA-8229-0514EFAFE42E}" type="pres">
      <dgm:prSet presAssocID="{AB0C8A7B-7C2D-4F75-B235-5D67D7FC1822}" presName="FourConn_1-2" presStyleLbl="fgAccFollowNode1" presStyleIdx="0" presStyleCnt="3">
        <dgm:presLayoutVars>
          <dgm:bulletEnabled val="1"/>
        </dgm:presLayoutVars>
      </dgm:prSet>
      <dgm:spPr/>
      <dgm:t>
        <a:bodyPr/>
        <a:lstStyle/>
        <a:p>
          <a:endParaRPr lang="en-US"/>
        </a:p>
      </dgm:t>
    </dgm:pt>
    <dgm:pt modelId="{F972992C-93CF-4FE0-B57A-138B45DBEE99}" type="pres">
      <dgm:prSet presAssocID="{AB0C8A7B-7C2D-4F75-B235-5D67D7FC1822}" presName="FourConn_2-3" presStyleLbl="fgAccFollowNode1" presStyleIdx="1" presStyleCnt="3">
        <dgm:presLayoutVars>
          <dgm:bulletEnabled val="1"/>
        </dgm:presLayoutVars>
      </dgm:prSet>
      <dgm:spPr/>
      <dgm:t>
        <a:bodyPr/>
        <a:lstStyle/>
        <a:p>
          <a:endParaRPr lang="en-US"/>
        </a:p>
      </dgm:t>
    </dgm:pt>
    <dgm:pt modelId="{74EC6A84-7DDE-4E6F-A36C-51A1318D9FB4}" type="pres">
      <dgm:prSet presAssocID="{AB0C8A7B-7C2D-4F75-B235-5D67D7FC1822}" presName="FourConn_3-4" presStyleLbl="fgAccFollowNode1" presStyleIdx="2" presStyleCnt="3">
        <dgm:presLayoutVars>
          <dgm:bulletEnabled val="1"/>
        </dgm:presLayoutVars>
      </dgm:prSet>
      <dgm:spPr/>
      <dgm:t>
        <a:bodyPr/>
        <a:lstStyle/>
        <a:p>
          <a:endParaRPr lang="en-US"/>
        </a:p>
      </dgm:t>
    </dgm:pt>
    <dgm:pt modelId="{39DAA0AA-2BDB-4131-B41F-6FAA1CF877CC}" type="pres">
      <dgm:prSet presAssocID="{AB0C8A7B-7C2D-4F75-B235-5D67D7FC1822}" presName="FourNodes_1_text" presStyleLbl="node1" presStyleIdx="3" presStyleCnt="4">
        <dgm:presLayoutVars>
          <dgm:bulletEnabled val="1"/>
        </dgm:presLayoutVars>
      </dgm:prSet>
      <dgm:spPr/>
      <dgm:t>
        <a:bodyPr/>
        <a:lstStyle/>
        <a:p>
          <a:endParaRPr lang="en-US"/>
        </a:p>
      </dgm:t>
    </dgm:pt>
    <dgm:pt modelId="{7EF61F41-A2C2-4FFD-962E-0A9247171A69}" type="pres">
      <dgm:prSet presAssocID="{AB0C8A7B-7C2D-4F75-B235-5D67D7FC1822}" presName="FourNodes_2_text" presStyleLbl="node1" presStyleIdx="3" presStyleCnt="4">
        <dgm:presLayoutVars>
          <dgm:bulletEnabled val="1"/>
        </dgm:presLayoutVars>
      </dgm:prSet>
      <dgm:spPr/>
      <dgm:t>
        <a:bodyPr/>
        <a:lstStyle/>
        <a:p>
          <a:endParaRPr lang="en-US"/>
        </a:p>
      </dgm:t>
    </dgm:pt>
    <dgm:pt modelId="{BDB2307E-C106-4F5D-8F2F-4C8CDDA557C9}" type="pres">
      <dgm:prSet presAssocID="{AB0C8A7B-7C2D-4F75-B235-5D67D7FC1822}" presName="FourNodes_3_text" presStyleLbl="node1" presStyleIdx="3" presStyleCnt="4">
        <dgm:presLayoutVars>
          <dgm:bulletEnabled val="1"/>
        </dgm:presLayoutVars>
      </dgm:prSet>
      <dgm:spPr/>
      <dgm:t>
        <a:bodyPr/>
        <a:lstStyle/>
        <a:p>
          <a:endParaRPr lang="en-US"/>
        </a:p>
      </dgm:t>
    </dgm:pt>
    <dgm:pt modelId="{DF701A9B-0C00-49F6-8660-48E0E4760578}" type="pres">
      <dgm:prSet presAssocID="{AB0C8A7B-7C2D-4F75-B235-5D67D7FC1822}" presName="FourNodes_4_text" presStyleLbl="node1" presStyleIdx="3" presStyleCnt="4">
        <dgm:presLayoutVars>
          <dgm:bulletEnabled val="1"/>
        </dgm:presLayoutVars>
      </dgm:prSet>
      <dgm:spPr/>
      <dgm:t>
        <a:bodyPr/>
        <a:lstStyle/>
        <a:p>
          <a:endParaRPr lang="en-US"/>
        </a:p>
      </dgm:t>
    </dgm:pt>
  </dgm:ptLst>
  <dgm:cxnLst>
    <dgm:cxn modelId="{2158EB86-7D2F-446A-A9C4-8E6C3D50496D}" type="presOf" srcId="{25C04E3A-7EAE-4E6A-8365-5D6718BF58C5}" destId="{7EF61F41-A2C2-4FFD-962E-0A9247171A69}" srcOrd="1" destOrd="0" presId="urn:microsoft.com/office/officeart/2005/8/layout/vProcess5"/>
    <dgm:cxn modelId="{17EB0222-51E9-4F5B-B3AA-B642A1EDAE64}" srcId="{AB0C8A7B-7C2D-4F75-B235-5D67D7FC1822}" destId="{25C04E3A-7EAE-4E6A-8365-5D6718BF58C5}" srcOrd="1" destOrd="0" parTransId="{A2E25E67-FB53-4767-B65B-69ACBAE6F004}" sibTransId="{32D1FBC9-287A-4FA3-8FC3-9B2616D7A88C}"/>
    <dgm:cxn modelId="{9EF748AF-EA71-428F-8215-E02160954BC5}" srcId="{AB0C8A7B-7C2D-4F75-B235-5D67D7FC1822}" destId="{B7BA8440-92D4-4A8F-98AF-946D32B3260D}" srcOrd="3" destOrd="0" parTransId="{CD145920-C119-4CAA-9C10-03E362FB1A6D}" sibTransId="{6CFD3F7A-BD9C-4F3D-8AAD-A943C488F698}"/>
    <dgm:cxn modelId="{398DF35C-8846-45E4-8C0B-531EF661EDBB}" type="presOf" srcId="{761A2EB3-7DDF-4120-9697-59977D0199E6}" destId="{39DAA0AA-2BDB-4131-B41F-6FAA1CF877CC}" srcOrd="1" destOrd="0" presId="urn:microsoft.com/office/officeart/2005/8/layout/vProcess5"/>
    <dgm:cxn modelId="{51C54940-ADEE-4F6B-8450-5A7C64AC7478}" type="presOf" srcId="{761A2EB3-7DDF-4120-9697-59977D0199E6}" destId="{EE78ED75-7D00-4AF6-950E-BD9DB8549739}" srcOrd="0" destOrd="0" presId="urn:microsoft.com/office/officeart/2005/8/layout/vProcess5"/>
    <dgm:cxn modelId="{DF86B2FB-3FBE-4583-941D-A842575B29B8}" type="presOf" srcId="{32D1FBC9-287A-4FA3-8FC3-9B2616D7A88C}" destId="{F972992C-93CF-4FE0-B57A-138B45DBEE99}" srcOrd="0" destOrd="0" presId="urn:microsoft.com/office/officeart/2005/8/layout/vProcess5"/>
    <dgm:cxn modelId="{A1D8869F-E6D0-4D75-9C35-431A7A9F0E05}" type="presOf" srcId="{5712B262-6136-41BD-A509-AFB9140C9B7E}" destId="{74EC6A84-7DDE-4E6F-A36C-51A1318D9FB4}" srcOrd="0" destOrd="0" presId="urn:microsoft.com/office/officeart/2005/8/layout/vProcess5"/>
    <dgm:cxn modelId="{5906B354-2772-47F3-BA8E-2479F4EEF29D}" type="presOf" srcId="{B7BA8440-92D4-4A8F-98AF-946D32B3260D}" destId="{DF701A9B-0C00-49F6-8660-48E0E4760578}" srcOrd="1" destOrd="0" presId="urn:microsoft.com/office/officeart/2005/8/layout/vProcess5"/>
    <dgm:cxn modelId="{E9AD0839-CF48-41DE-B94A-51545A5077A8}" srcId="{AB0C8A7B-7C2D-4F75-B235-5D67D7FC1822}" destId="{761A2EB3-7DDF-4120-9697-59977D0199E6}" srcOrd="0" destOrd="0" parTransId="{9AB8C954-4BA0-4674-9305-C9095955E3A3}" sibTransId="{EF4BA95E-07D8-4C9F-8565-4F771629632C}"/>
    <dgm:cxn modelId="{16EED03C-DAEE-48B2-B679-52C7478C0284}" type="presOf" srcId="{28261A67-7921-4687-9838-4DA6F8E17AAB}" destId="{BDB2307E-C106-4F5D-8F2F-4C8CDDA557C9}" srcOrd="1" destOrd="0" presId="urn:microsoft.com/office/officeart/2005/8/layout/vProcess5"/>
    <dgm:cxn modelId="{46445ED1-F4C7-41E9-8C00-B888047D3235}" type="presOf" srcId="{AB0C8A7B-7C2D-4F75-B235-5D67D7FC1822}" destId="{0192B7FA-9E54-4F13-8C3A-869E5EA9E1AF}" srcOrd="0" destOrd="0" presId="urn:microsoft.com/office/officeart/2005/8/layout/vProcess5"/>
    <dgm:cxn modelId="{E5C87059-6B8C-4F0B-AFA1-BD3F356BB451}" type="presOf" srcId="{B7BA8440-92D4-4A8F-98AF-946D32B3260D}" destId="{D0046EA0-8D1B-4168-95E5-13AD04B4BFDF}" srcOrd="0" destOrd="0" presId="urn:microsoft.com/office/officeart/2005/8/layout/vProcess5"/>
    <dgm:cxn modelId="{2B285025-16DA-402B-9C8F-80A0DE5EF560}" srcId="{AB0C8A7B-7C2D-4F75-B235-5D67D7FC1822}" destId="{28261A67-7921-4687-9838-4DA6F8E17AAB}" srcOrd="2" destOrd="0" parTransId="{0FA28536-AF65-40FB-9EA3-0C19549DC096}" sibTransId="{5712B262-6136-41BD-A509-AFB9140C9B7E}"/>
    <dgm:cxn modelId="{5653CEF8-ADA1-4AED-B822-9171BA140028}" type="presOf" srcId="{28261A67-7921-4687-9838-4DA6F8E17AAB}" destId="{CD3080E5-E886-40B2-B2D0-EDF6E53D91A4}" srcOrd="0" destOrd="0" presId="urn:microsoft.com/office/officeart/2005/8/layout/vProcess5"/>
    <dgm:cxn modelId="{6BE4CAD7-DF44-42DB-9AF4-0D990B9FA7DC}" type="presOf" srcId="{25C04E3A-7EAE-4E6A-8365-5D6718BF58C5}" destId="{4DA89361-4247-4BB6-9DC6-129554EE3111}" srcOrd="0" destOrd="0" presId="urn:microsoft.com/office/officeart/2005/8/layout/vProcess5"/>
    <dgm:cxn modelId="{C3D0DDDF-B113-4F78-A5AB-2DFBC07B7654}" type="presOf" srcId="{EF4BA95E-07D8-4C9F-8565-4F771629632C}" destId="{0DA19BA8-601C-4FFA-8229-0514EFAFE42E}" srcOrd="0" destOrd="0" presId="urn:microsoft.com/office/officeart/2005/8/layout/vProcess5"/>
    <dgm:cxn modelId="{2E57D5BC-5585-4E28-BE04-87D1FE49E496}" type="presParOf" srcId="{0192B7FA-9E54-4F13-8C3A-869E5EA9E1AF}" destId="{139500B0-A0FD-4BED-A02A-943D29C8AB79}" srcOrd="0" destOrd="0" presId="urn:microsoft.com/office/officeart/2005/8/layout/vProcess5"/>
    <dgm:cxn modelId="{A8AAC1F6-CB3E-4B4A-9446-A615DAF87ACC}" type="presParOf" srcId="{0192B7FA-9E54-4F13-8C3A-869E5EA9E1AF}" destId="{EE78ED75-7D00-4AF6-950E-BD9DB8549739}" srcOrd="1" destOrd="0" presId="urn:microsoft.com/office/officeart/2005/8/layout/vProcess5"/>
    <dgm:cxn modelId="{DF274FCC-E98B-4814-AE3D-CFBBB47F1F61}" type="presParOf" srcId="{0192B7FA-9E54-4F13-8C3A-869E5EA9E1AF}" destId="{4DA89361-4247-4BB6-9DC6-129554EE3111}" srcOrd="2" destOrd="0" presId="urn:microsoft.com/office/officeart/2005/8/layout/vProcess5"/>
    <dgm:cxn modelId="{9AAB4630-7371-45E6-9A93-AA31E6A6B203}" type="presParOf" srcId="{0192B7FA-9E54-4F13-8C3A-869E5EA9E1AF}" destId="{CD3080E5-E886-40B2-B2D0-EDF6E53D91A4}" srcOrd="3" destOrd="0" presId="urn:microsoft.com/office/officeart/2005/8/layout/vProcess5"/>
    <dgm:cxn modelId="{BD26F22C-92AE-43D2-81A3-68E1DC77B1F1}" type="presParOf" srcId="{0192B7FA-9E54-4F13-8C3A-869E5EA9E1AF}" destId="{D0046EA0-8D1B-4168-95E5-13AD04B4BFDF}" srcOrd="4" destOrd="0" presId="urn:microsoft.com/office/officeart/2005/8/layout/vProcess5"/>
    <dgm:cxn modelId="{B576C8FE-E1F5-43D0-8237-347730DCAD3F}" type="presParOf" srcId="{0192B7FA-9E54-4F13-8C3A-869E5EA9E1AF}" destId="{0DA19BA8-601C-4FFA-8229-0514EFAFE42E}" srcOrd="5" destOrd="0" presId="urn:microsoft.com/office/officeart/2005/8/layout/vProcess5"/>
    <dgm:cxn modelId="{7129F090-4C89-42E9-A6CB-E3ABAE5C9E03}" type="presParOf" srcId="{0192B7FA-9E54-4F13-8C3A-869E5EA9E1AF}" destId="{F972992C-93CF-4FE0-B57A-138B45DBEE99}" srcOrd="6" destOrd="0" presId="urn:microsoft.com/office/officeart/2005/8/layout/vProcess5"/>
    <dgm:cxn modelId="{FE0A1686-3DB5-41E1-A5E0-AC80D3E44E64}" type="presParOf" srcId="{0192B7FA-9E54-4F13-8C3A-869E5EA9E1AF}" destId="{74EC6A84-7DDE-4E6F-A36C-51A1318D9FB4}" srcOrd="7" destOrd="0" presId="urn:microsoft.com/office/officeart/2005/8/layout/vProcess5"/>
    <dgm:cxn modelId="{DE47239D-CACC-4FFF-ADF7-9DF96A3FDD24}" type="presParOf" srcId="{0192B7FA-9E54-4F13-8C3A-869E5EA9E1AF}" destId="{39DAA0AA-2BDB-4131-B41F-6FAA1CF877CC}" srcOrd="8" destOrd="0" presId="urn:microsoft.com/office/officeart/2005/8/layout/vProcess5"/>
    <dgm:cxn modelId="{52BDA262-8518-42EE-BFF0-D66F9D37259C}" type="presParOf" srcId="{0192B7FA-9E54-4F13-8C3A-869E5EA9E1AF}" destId="{7EF61F41-A2C2-4FFD-962E-0A9247171A69}" srcOrd="9" destOrd="0" presId="urn:microsoft.com/office/officeart/2005/8/layout/vProcess5"/>
    <dgm:cxn modelId="{8B9B6E41-3D7D-4816-A28A-D5F0C1C6876F}" type="presParOf" srcId="{0192B7FA-9E54-4F13-8C3A-869E5EA9E1AF}" destId="{BDB2307E-C106-4F5D-8F2F-4C8CDDA557C9}" srcOrd="10" destOrd="0" presId="urn:microsoft.com/office/officeart/2005/8/layout/vProcess5"/>
    <dgm:cxn modelId="{A8F75D0A-46D2-4241-B792-5DE0569BAF17}" type="presParOf" srcId="{0192B7FA-9E54-4F13-8C3A-869E5EA9E1AF}" destId="{DF701A9B-0C00-49F6-8660-48E0E476057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5278F61-999D-4D5E-AEFC-19F2A176DB27}" type="doc">
      <dgm:prSet loTypeId="urn:microsoft.com/office/officeart/2005/8/layout/hProcess9" loCatId="process" qsTypeId="urn:microsoft.com/office/officeart/2005/8/quickstyle/simple1" qsCatId="simple" csTypeId="urn:microsoft.com/office/officeart/2005/8/colors/accent1_2" csCatId="accent1" phldr="1"/>
      <dgm:spPr/>
    </dgm:pt>
    <dgm:pt modelId="{1366EB62-7321-47A4-BA4E-01D4EA3C611C}">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Select Auto Replenishment Reports Option: </a:t>
          </a:r>
          <a:r>
            <a:rPr lang="en-US" sz="2800" b="1" dirty="0" smtClean="0"/>
            <a:t>WARD/AOU List for an Item</a:t>
          </a:r>
          <a:endParaRPr lang="en-US" sz="2800" dirty="0"/>
        </a:p>
      </dgm:t>
    </dgm:pt>
    <dgm:pt modelId="{440F1574-896A-4024-984E-D0334FB7CDC6}" type="parTrans" cxnId="{67871701-A5D2-4DFB-B1D3-F2633C4214A0}">
      <dgm:prSet/>
      <dgm:spPr/>
      <dgm:t>
        <a:bodyPr/>
        <a:lstStyle/>
        <a:p>
          <a:endParaRPr lang="en-US"/>
        </a:p>
      </dgm:t>
    </dgm:pt>
    <dgm:pt modelId="{6C325ED7-60AA-4F23-9CDF-DFBD1CBCEC8F}" type="sibTrans" cxnId="{67871701-A5D2-4DFB-B1D3-F2633C4214A0}">
      <dgm:prSet/>
      <dgm:spPr/>
      <dgm:t>
        <a:bodyPr/>
        <a:lstStyle/>
        <a:p>
          <a:endParaRPr lang="en-US"/>
        </a:p>
      </dgm:t>
    </dgm:pt>
    <dgm:pt modelId="{FA1DDD86-9A4D-4787-9127-FE09BFFBA4BD}">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Select ITEM Name: </a:t>
          </a:r>
          <a:r>
            <a:rPr lang="en-US" sz="2800" b="1" dirty="0" smtClean="0"/>
            <a:t>ACETAMINOPHEN 325MG TAB </a:t>
          </a:r>
          <a:endParaRPr lang="en-US" sz="2800" dirty="0"/>
        </a:p>
      </dgm:t>
    </dgm:pt>
    <dgm:pt modelId="{5282B33D-90EC-4160-A76F-A55E83F83D6F}" type="parTrans" cxnId="{0465BCBA-F2FD-494C-AA33-9E763C0182C6}">
      <dgm:prSet/>
      <dgm:spPr/>
      <dgm:t>
        <a:bodyPr/>
        <a:lstStyle/>
        <a:p>
          <a:endParaRPr lang="en-US"/>
        </a:p>
      </dgm:t>
    </dgm:pt>
    <dgm:pt modelId="{72AB43D1-1777-4B12-8FD1-D2C6EBA7ED3F}" type="sibTrans" cxnId="{0465BCBA-F2FD-494C-AA33-9E763C0182C6}">
      <dgm:prSet/>
      <dgm:spPr/>
      <dgm:t>
        <a:bodyPr/>
        <a:lstStyle/>
        <a:p>
          <a:endParaRPr lang="en-US"/>
        </a:p>
      </dgm:t>
    </dgm:pt>
    <dgm:pt modelId="{9E770119-D094-4F71-98FB-B692B05EC148}">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4000" dirty="0" smtClean="0"/>
            <a:t>DEVICE:</a:t>
          </a:r>
          <a:endParaRPr lang="en-US" sz="4000" dirty="0"/>
        </a:p>
      </dgm:t>
    </dgm:pt>
    <dgm:pt modelId="{F47C9AF0-9568-4D0B-BE8C-5AD7CD3DF718}" type="parTrans" cxnId="{0719F53E-8A27-4556-A1F7-69143BD306A7}">
      <dgm:prSet/>
      <dgm:spPr/>
      <dgm:t>
        <a:bodyPr/>
        <a:lstStyle/>
        <a:p>
          <a:endParaRPr lang="en-US"/>
        </a:p>
      </dgm:t>
    </dgm:pt>
    <dgm:pt modelId="{24DF69A2-B4F9-42E0-A118-A7714A746D51}" type="sibTrans" cxnId="{0719F53E-8A27-4556-A1F7-69143BD306A7}">
      <dgm:prSet/>
      <dgm:spPr/>
      <dgm:t>
        <a:bodyPr/>
        <a:lstStyle/>
        <a:p>
          <a:endParaRPr lang="en-US"/>
        </a:p>
      </dgm:t>
    </dgm:pt>
    <dgm:pt modelId="{5E4E3564-FDD5-4D97-A922-CD86F8C619B4}" type="pres">
      <dgm:prSet presAssocID="{F5278F61-999D-4D5E-AEFC-19F2A176DB27}" presName="CompostProcess" presStyleCnt="0">
        <dgm:presLayoutVars>
          <dgm:dir/>
          <dgm:resizeHandles val="exact"/>
        </dgm:presLayoutVars>
      </dgm:prSet>
      <dgm:spPr/>
    </dgm:pt>
    <dgm:pt modelId="{AF5EDE9C-C138-4779-9566-4A24421F6D0B}" type="pres">
      <dgm:prSet presAssocID="{F5278F61-999D-4D5E-AEFC-19F2A176DB27}"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1618FADA-A697-4DCC-9F8E-941E3126D918}" type="pres">
      <dgm:prSet presAssocID="{F5278F61-999D-4D5E-AEFC-19F2A176DB27}" presName="linearProcess" presStyleCnt="0"/>
      <dgm:spPr/>
    </dgm:pt>
    <dgm:pt modelId="{DDD6BE6C-5528-4D68-B11E-9E3A95BE5E9A}" type="pres">
      <dgm:prSet presAssocID="{1366EB62-7321-47A4-BA4E-01D4EA3C611C}" presName="textNode" presStyleLbl="node1" presStyleIdx="0" presStyleCnt="3">
        <dgm:presLayoutVars>
          <dgm:bulletEnabled val="1"/>
        </dgm:presLayoutVars>
      </dgm:prSet>
      <dgm:spPr/>
      <dgm:t>
        <a:bodyPr/>
        <a:lstStyle/>
        <a:p>
          <a:endParaRPr lang="en-US"/>
        </a:p>
      </dgm:t>
    </dgm:pt>
    <dgm:pt modelId="{6199B7F2-4CA8-4ABE-A20B-8597DDD6D542}" type="pres">
      <dgm:prSet presAssocID="{6C325ED7-60AA-4F23-9CDF-DFBD1CBCEC8F}" presName="sibTrans" presStyleCnt="0"/>
      <dgm:spPr/>
    </dgm:pt>
    <dgm:pt modelId="{BCBE0E01-FB20-4A8D-B02C-BEAE0630A09A}" type="pres">
      <dgm:prSet presAssocID="{FA1DDD86-9A4D-4787-9127-FE09BFFBA4BD}" presName="textNode" presStyleLbl="node1" presStyleIdx="1" presStyleCnt="3">
        <dgm:presLayoutVars>
          <dgm:bulletEnabled val="1"/>
        </dgm:presLayoutVars>
      </dgm:prSet>
      <dgm:spPr/>
      <dgm:t>
        <a:bodyPr/>
        <a:lstStyle/>
        <a:p>
          <a:endParaRPr lang="en-US"/>
        </a:p>
      </dgm:t>
    </dgm:pt>
    <dgm:pt modelId="{CA18C653-EABA-4C49-8B91-EE025D91257C}" type="pres">
      <dgm:prSet presAssocID="{72AB43D1-1777-4B12-8FD1-D2C6EBA7ED3F}" presName="sibTrans" presStyleCnt="0"/>
      <dgm:spPr/>
    </dgm:pt>
    <dgm:pt modelId="{9CCB3683-94D2-4410-87EB-680D5A33F9F6}" type="pres">
      <dgm:prSet presAssocID="{9E770119-D094-4F71-98FB-B692B05EC148}" presName="textNode" presStyleLbl="node1" presStyleIdx="2" presStyleCnt="3">
        <dgm:presLayoutVars>
          <dgm:bulletEnabled val="1"/>
        </dgm:presLayoutVars>
      </dgm:prSet>
      <dgm:spPr/>
      <dgm:t>
        <a:bodyPr/>
        <a:lstStyle/>
        <a:p>
          <a:endParaRPr lang="en-US"/>
        </a:p>
      </dgm:t>
    </dgm:pt>
  </dgm:ptLst>
  <dgm:cxnLst>
    <dgm:cxn modelId="{0719F53E-8A27-4556-A1F7-69143BD306A7}" srcId="{F5278F61-999D-4D5E-AEFC-19F2A176DB27}" destId="{9E770119-D094-4F71-98FB-B692B05EC148}" srcOrd="2" destOrd="0" parTransId="{F47C9AF0-9568-4D0B-BE8C-5AD7CD3DF718}" sibTransId="{24DF69A2-B4F9-42E0-A118-A7714A746D51}"/>
    <dgm:cxn modelId="{36506DE6-7D7A-47DB-95FD-9D1DA4DB3218}" type="presOf" srcId="{F5278F61-999D-4D5E-AEFC-19F2A176DB27}" destId="{5E4E3564-FDD5-4D97-A922-CD86F8C619B4}" srcOrd="0" destOrd="0" presId="urn:microsoft.com/office/officeart/2005/8/layout/hProcess9"/>
    <dgm:cxn modelId="{8EE30FD6-28B4-4A3E-80B1-F01EDBAC658C}" type="presOf" srcId="{1366EB62-7321-47A4-BA4E-01D4EA3C611C}" destId="{DDD6BE6C-5528-4D68-B11E-9E3A95BE5E9A}" srcOrd="0" destOrd="0" presId="urn:microsoft.com/office/officeart/2005/8/layout/hProcess9"/>
    <dgm:cxn modelId="{67871701-A5D2-4DFB-B1D3-F2633C4214A0}" srcId="{F5278F61-999D-4D5E-AEFC-19F2A176DB27}" destId="{1366EB62-7321-47A4-BA4E-01D4EA3C611C}" srcOrd="0" destOrd="0" parTransId="{440F1574-896A-4024-984E-D0334FB7CDC6}" sibTransId="{6C325ED7-60AA-4F23-9CDF-DFBD1CBCEC8F}"/>
    <dgm:cxn modelId="{DA0673C6-6C8C-4085-AA40-F0BC788183B4}" type="presOf" srcId="{FA1DDD86-9A4D-4787-9127-FE09BFFBA4BD}" destId="{BCBE0E01-FB20-4A8D-B02C-BEAE0630A09A}" srcOrd="0" destOrd="0" presId="urn:microsoft.com/office/officeart/2005/8/layout/hProcess9"/>
    <dgm:cxn modelId="{A5A4E79F-1701-4921-868B-07640BB1AE77}" type="presOf" srcId="{9E770119-D094-4F71-98FB-B692B05EC148}" destId="{9CCB3683-94D2-4410-87EB-680D5A33F9F6}" srcOrd="0" destOrd="0" presId="urn:microsoft.com/office/officeart/2005/8/layout/hProcess9"/>
    <dgm:cxn modelId="{0465BCBA-F2FD-494C-AA33-9E763C0182C6}" srcId="{F5278F61-999D-4D5E-AEFC-19F2A176DB27}" destId="{FA1DDD86-9A4D-4787-9127-FE09BFFBA4BD}" srcOrd="1" destOrd="0" parTransId="{5282B33D-90EC-4160-A76F-A55E83F83D6F}" sibTransId="{72AB43D1-1777-4B12-8FD1-D2C6EBA7ED3F}"/>
    <dgm:cxn modelId="{09C8CB65-623A-484F-89DC-E59AD965D4BE}" type="presParOf" srcId="{5E4E3564-FDD5-4D97-A922-CD86F8C619B4}" destId="{AF5EDE9C-C138-4779-9566-4A24421F6D0B}" srcOrd="0" destOrd="0" presId="urn:microsoft.com/office/officeart/2005/8/layout/hProcess9"/>
    <dgm:cxn modelId="{853D3239-CD6C-4419-BA22-31410CE5B554}" type="presParOf" srcId="{5E4E3564-FDD5-4D97-A922-CD86F8C619B4}" destId="{1618FADA-A697-4DCC-9F8E-941E3126D918}" srcOrd="1" destOrd="0" presId="urn:microsoft.com/office/officeart/2005/8/layout/hProcess9"/>
    <dgm:cxn modelId="{EEB06014-A222-4B34-8941-DAF240EF5FA2}" type="presParOf" srcId="{1618FADA-A697-4DCC-9F8E-941E3126D918}" destId="{DDD6BE6C-5528-4D68-B11E-9E3A95BE5E9A}" srcOrd="0" destOrd="0" presId="urn:microsoft.com/office/officeart/2005/8/layout/hProcess9"/>
    <dgm:cxn modelId="{F0FDB42B-4B43-4849-BCD7-424D97CC07F6}" type="presParOf" srcId="{1618FADA-A697-4DCC-9F8E-941E3126D918}" destId="{6199B7F2-4CA8-4ABE-A20B-8597DDD6D542}" srcOrd="1" destOrd="0" presId="urn:microsoft.com/office/officeart/2005/8/layout/hProcess9"/>
    <dgm:cxn modelId="{2EBDB659-A7BB-43F3-9FC1-E5EAD7B11D54}" type="presParOf" srcId="{1618FADA-A697-4DCC-9F8E-941E3126D918}" destId="{BCBE0E01-FB20-4A8D-B02C-BEAE0630A09A}" srcOrd="2" destOrd="0" presId="urn:microsoft.com/office/officeart/2005/8/layout/hProcess9"/>
    <dgm:cxn modelId="{F6D9F363-04F7-4F12-BC0E-4E074EF3F5F3}" type="presParOf" srcId="{1618FADA-A697-4DCC-9F8E-941E3126D918}" destId="{CA18C653-EABA-4C49-8B91-EE025D91257C}" srcOrd="3" destOrd="0" presId="urn:microsoft.com/office/officeart/2005/8/layout/hProcess9"/>
    <dgm:cxn modelId="{98B1E824-6E01-438F-B7A5-6E3A4E16543C}" type="presParOf" srcId="{1618FADA-A697-4DCC-9F8E-941E3126D918}" destId="{9CCB3683-94D2-4410-87EB-680D5A33F9F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C41C451-CBA8-4B86-9A6A-7CC0AC139A4A}" type="doc">
      <dgm:prSet loTypeId="urn:microsoft.com/office/officeart/2005/8/layout/hProcess9" loCatId="process" qsTypeId="urn:microsoft.com/office/officeart/2005/8/quickstyle/simple1" qsCatId="simple" csTypeId="urn:microsoft.com/office/officeart/2005/8/colors/accent1_2" csCatId="accent1" phldr="1"/>
      <dgm:spPr/>
    </dgm:pt>
    <dgm:pt modelId="{66DB0129-35DD-4C5E-9BD4-FD692D8E19C4}">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BEGINNING date for report: </a:t>
          </a:r>
          <a:r>
            <a:rPr lang="en-US" b="1" dirty="0" smtClean="0"/>
            <a:t>T-30</a:t>
          </a:r>
          <a:r>
            <a:rPr lang="en-US" dirty="0" smtClean="0"/>
            <a:t>  (JUL 10, 2010)</a:t>
          </a:r>
          <a:endParaRPr lang="en-US" dirty="0"/>
        </a:p>
      </dgm:t>
    </dgm:pt>
    <dgm:pt modelId="{1884E460-03FD-43B6-ADAA-A6550B3DFC54}" type="parTrans" cxnId="{D12064B1-602C-4278-95F6-028931F352D8}">
      <dgm:prSet/>
      <dgm:spPr/>
      <dgm:t>
        <a:bodyPr/>
        <a:lstStyle/>
        <a:p>
          <a:endParaRPr lang="en-US"/>
        </a:p>
      </dgm:t>
    </dgm:pt>
    <dgm:pt modelId="{73FE3DCB-5737-4565-A0BE-E6CB0BD0CBAB}" type="sibTrans" cxnId="{D12064B1-602C-4278-95F6-028931F352D8}">
      <dgm:prSet/>
      <dgm:spPr/>
      <dgm:t>
        <a:bodyPr/>
        <a:lstStyle/>
        <a:p>
          <a:endParaRPr lang="en-US"/>
        </a:p>
      </dgm:t>
    </dgm:pt>
    <dgm:pt modelId="{2EB5B796-A154-464E-A21E-C8196E96A38F}">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ENDING date for report: </a:t>
          </a:r>
          <a:r>
            <a:rPr lang="en-US" b="1" dirty="0" smtClean="0"/>
            <a:t>T </a:t>
          </a:r>
          <a:r>
            <a:rPr lang="en-US" dirty="0" smtClean="0"/>
            <a:t> (AUG 09, 2010)</a:t>
          </a:r>
          <a:endParaRPr lang="en-US" dirty="0"/>
        </a:p>
      </dgm:t>
    </dgm:pt>
    <dgm:pt modelId="{88EA0DCF-8F68-48C5-ACD0-F9BC015F9719}" type="parTrans" cxnId="{A5CEC11F-5F5F-410F-B219-C073E13E5ADB}">
      <dgm:prSet/>
      <dgm:spPr/>
      <dgm:t>
        <a:bodyPr/>
        <a:lstStyle/>
        <a:p>
          <a:endParaRPr lang="en-US"/>
        </a:p>
      </dgm:t>
    </dgm:pt>
    <dgm:pt modelId="{59D2EE82-B34F-450E-A705-DF8F4A36EE16}" type="sibTrans" cxnId="{A5CEC11F-5F5F-410F-B219-C073E13E5ADB}">
      <dgm:prSet/>
      <dgm:spPr/>
      <dgm:t>
        <a:bodyPr/>
        <a:lstStyle/>
        <a:p>
          <a:endParaRPr lang="en-US"/>
        </a:p>
      </dgm:t>
    </dgm:pt>
    <dgm:pt modelId="{86A84C45-8824-4716-A714-FC9C81AF890D}">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Select AOU: </a:t>
          </a:r>
          <a:r>
            <a:rPr lang="en-US" b="1" dirty="0" smtClean="0"/>
            <a:t>ER </a:t>
          </a:r>
          <a:r>
            <a:rPr lang="en-US" dirty="0" smtClean="0"/>
            <a:t> </a:t>
          </a:r>
          <a:endParaRPr lang="en-US" dirty="0"/>
        </a:p>
      </dgm:t>
    </dgm:pt>
    <dgm:pt modelId="{AF1F46AA-1ADE-4446-97DC-8D30AE80DF91}" type="parTrans" cxnId="{CEB87C1F-EF60-4216-B240-0BA757E06819}">
      <dgm:prSet/>
      <dgm:spPr/>
      <dgm:t>
        <a:bodyPr/>
        <a:lstStyle/>
        <a:p>
          <a:endParaRPr lang="en-US"/>
        </a:p>
      </dgm:t>
    </dgm:pt>
    <dgm:pt modelId="{F7B8E169-C879-4F84-A366-A7EF87ED2CFC}" type="sibTrans" cxnId="{CEB87C1F-EF60-4216-B240-0BA757E06819}">
      <dgm:prSet/>
      <dgm:spPr/>
      <dgm:t>
        <a:bodyPr/>
        <a:lstStyle/>
        <a:p>
          <a:endParaRPr lang="en-US"/>
        </a:p>
      </dgm:t>
    </dgm:pt>
    <dgm:pt modelId="{49990D9A-FBD2-4897-9F9E-62AA7A044829}" type="pres">
      <dgm:prSet presAssocID="{AC41C451-CBA8-4B86-9A6A-7CC0AC139A4A}" presName="CompostProcess" presStyleCnt="0">
        <dgm:presLayoutVars>
          <dgm:dir/>
          <dgm:resizeHandles val="exact"/>
        </dgm:presLayoutVars>
      </dgm:prSet>
      <dgm:spPr/>
    </dgm:pt>
    <dgm:pt modelId="{D33AF96D-E0A8-4522-8172-C919520D24D8}" type="pres">
      <dgm:prSet presAssocID="{AC41C451-CBA8-4B86-9A6A-7CC0AC139A4A}"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F8FF44F0-7F47-4CE4-8C8D-B2B357A1BE6B}" type="pres">
      <dgm:prSet presAssocID="{AC41C451-CBA8-4B86-9A6A-7CC0AC139A4A}" presName="linearProcess" presStyleCnt="0"/>
      <dgm:spPr/>
    </dgm:pt>
    <dgm:pt modelId="{53D8F7D5-C81A-4A9C-AD9F-C19A6F2D1721}" type="pres">
      <dgm:prSet presAssocID="{66DB0129-35DD-4C5E-9BD4-FD692D8E19C4}" presName="textNode" presStyleLbl="node1" presStyleIdx="0" presStyleCnt="3">
        <dgm:presLayoutVars>
          <dgm:bulletEnabled val="1"/>
        </dgm:presLayoutVars>
      </dgm:prSet>
      <dgm:spPr/>
      <dgm:t>
        <a:bodyPr/>
        <a:lstStyle/>
        <a:p>
          <a:endParaRPr lang="en-US"/>
        </a:p>
      </dgm:t>
    </dgm:pt>
    <dgm:pt modelId="{FAF25938-9800-4825-A22A-3D67FB4C0939}" type="pres">
      <dgm:prSet presAssocID="{73FE3DCB-5737-4565-A0BE-E6CB0BD0CBAB}" presName="sibTrans" presStyleCnt="0"/>
      <dgm:spPr/>
    </dgm:pt>
    <dgm:pt modelId="{A372D5CC-E61E-4A72-95A9-C5651178B30A}" type="pres">
      <dgm:prSet presAssocID="{2EB5B796-A154-464E-A21E-C8196E96A38F}" presName="textNode" presStyleLbl="node1" presStyleIdx="1" presStyleCnt="3">
        <dgm:presLayoutVars>
          <dgm:bulletEnabled val="1"/>
        </dgm:presLayoutVars>
      </dgm:prSet>
      <dgm:spPr/>
      <dgm:t>
        <a:bodyPr/>
        <a:lstStyle/>
        <a:p>
          <a:endParaRPr lang="en-US"/>
        </a:p>
      </dgm:t>
    </dgm:pt>
    <dgm:pt modelId="{EC7A05DF-1176-4BBB-942D-DE29CBD7C308}" type="pres">
      <dgm:prSet presAssocID="{59D2EE82-B34F-450E-A705-DF8F4A36EE16}" presName="sibTrans" presStyleCnt="0"/>
      <dgm:spPr/>
    </dgm:pt>
    <dgm:pt modelId="{F9B466F2-63D8-483E-9023-0C6AB9A8F319}" type="pres">
      <dgm:prSet presAssocID="{86A84C45-8824-4716-A714-FC9C81AF890D}" presName="textNode" presStyleLbl="node1" presStyleIdx="2" presStyleCnt="3">
        <dgm:presLayoutVars>
          <dgm:bulletEnabled val="1"/>
        </dgm:presLayoutVars>
      </dgm:prSet>
      <dgm:spPr/>
      <dgm:t>
        <a:bodyPr/>
        <a:lstStyle/>
        <a:p>
          <a:endParaRPr lang="en-US"/>
        </a:p>
      </dgm:t>
    </dgm:pt>
  </dgm:ptLst>
  <dgm:cxnLst>
    <dgm:cxn modelId="{6DB9C62F-2223-4578-BBCE-1CE26F8497C3}" type="presOf" srcId="{86A84C45-8824-4716-A714-FC9C81AF890D}" destId="{F9B466F2-63D8-483E-9023-0C6AB9A8F319}" srcOrd="0" destOrd="0" presId="urn:microsoft.com/office/officeart/2005/8/layout/hProcess9"/>
    <dgm:cxn modelId="{A5CEC11F-5F5F-410F-B219-C073E13E5ADB}" srcId="{AC41C451-CBA8-4B86-9A6A-7CC0AC139A4A}" destId="{2EB5B796-A154-464E-A21E-C8196E96A38F}" srcOrd="1" destOrd="0" parTransId="{88EA0DCF-8F68-48C5-ACD0-F9BC015F9719}" sibTransId="{59D2EE82-B34F-450E-A705-DF8F4A36EE16}"/>
    <dgm:cxn modelId="{9C53C98C-FD2D-4F00-A35E-6FEF8FFCBFF4}" type="presOf" srcId="{2EB5B796-A154-464E-A21E-C8196E96A38F}" destId="{A372D5CC-E61E-4A72-95A9-C5651178B30A}" srcOrd="0" destOrd="0" presId="urn:microsoft.com/office/officeart/2005/8/layout/hProcess9"/>
    <dgm:cxn modelId="{CEB87C1F-EF60-4216-B240-0BA757E06819}" srcId="{AC41C451-CBA8-4B86-9A6A-7CC0AC139A4A}" destId="{86A84C45-8824-4716-A714-FC9C81AF890D}" srcOrd="2" destOrd="0" parTransId="{AF1F46AA-1ADE-4446-97DC-8D30AE80DF91}" sibTransId="{F7B8E169-C879-4F84-A366-A7EF87ED2CFC}"/>
    <dgm:cxn modelId="{FC0D77CC-0D74-40BC-A56E-8CCE935FF4D8}" type="presOf" srcId="{66DB0129-35DD-4C5E-9BD4-FD692D8E19C4}" destId="{53D8F7D5-C81A-4A9C-AD9F-C19A6F2D1721}" srcOrd="0" destOrd="0" presId="urn:microsoft.com/office/officeart/2005/8/layout/hProcess9"/>
    <dgm:cxn modelId="{D12064B1-602C-4278-95F6-028931F352D8}" srcId="{AC41C451-CBA8-4B86-9A6A-7CC0AC139A4A}" destId="{66DB0129-35DD-4C5E-9BD4-FD692D8E19C4}" srcOrd="0" destOrd="0" parTransId="{1884E460-03FD-43B6-ADAA-A6550B3DFC54}" sibTransId="{73FE3DCB-5737-4565-A0BE-E6CB0BD0CBAB}"/>
    <dgm:cxn modelId="{2C06D3DF-BDF2-4D9D-9049-976058A2098F}" type="presOf" srcId="{AC41C451-CBA8-4B86-9A6A-7CC0AC139A4A}" destId="{49990D9A-FBD2-4897-9F9E-62AA7A044829}" srcOrd="0" destOrd="0" presId="urn:microsoft.com/office/officeart/2005/8/layout/hProcess9"/>
    <dgm:cxn modelId="{DB640113-60E9-41A8-9C26-89BF95D65103}" type="presParOf" srcId="{49990D9A-FBD2-4897-9F9E-62AA7A044829}" destId="{D33AF96D-E0A8-4522-8172-C919520D24D8}" srcOrd="0" destOrd="0" presId="urn:microsoft.com/office/officeart/2005/8/layout/hProcess9"/>
    <dgm:cxn modelId="{70142893-8D77-4F43-A262-BEE7D7E212C3}" type="presParOf" srcId="{49990D9A-FBD2-4897-9F9E-62AA7A044829}" destId="{F8FF44F0-7F47-4CE4-8C8D-B2B357A1BE6B}" srcOrd="1" destOrd="0" presId="urn:microsoft.com/office/officeart/2005/8/layout/hProcess9"/>
    <dgm:cxn modelId="{ACA3154E-E6BA-4D05-9BB4-78E9626AA560}" type="presParOf" srcId="{F8FF44F0-7F47-4CE4-8C8D-B2B357A1BE6B}" destId="{53D8F7D5-C81A-4A9C-AD9F-C19A6F2D1721}" srcOrd="0" destOrd="0" presId="urn:microsoft.com/office/officeart/2005/8/layout/hProcess9"/>
    <dgm:cxn modelId="{742AD419-7F61-4BBE-9035-B9A80C9F14A3}" type="presParOf" srcId="{F8FF44F0-7F47-4CE4-8C8D-B2B357A1BE6B}" destId="{FAF25938-9800-4825-A22A-3D67FB4C0939}" srcOrd="1" destOrd="0" presId="urn:microsoft.com/office/officeart/2005/8/layout/hProcess9"/>
    <dgm:cxn modelId="{4C56E769-D339-48D9-921A-D537EF743EB5}" type="presParOf" srcId="{F8FF44F0-7F47-4CE4-8C8D-B2B357A1BE6B}" destId="{A372D5CC-E61E-4A72-95A9-C5651178B30A}" srcOrd="2" destOrd="0" presId="urn:microsoft.com/office/officeart/2005/8/layout/hProcess9"/>
    <dgm:cxn modelId="{9DB8DBD4-056F-4D5B-8654-878FF1118088}" type="presParOf" srcId="{F8FF44F0-7F47-4CE4-8C8D-B2B357A1BE6B}" destId="{EC7A05DF-1176-4BBB-942D-DE29CBD7C308}" srcOrd="3" destOrd="0" presId="urn:microsoft.com/office/officeart/2005/8/layout/hProcess9"/>
    <dgm:cxn modelId="{AA6C91D6-1A09-431B-8E72-A34663E94D02}" type="presParOf" srcId="{F8FF44F0-7F47-4CE4-8C8D-B2B357A1BE6B}" destId="{F9B466F2-63D8-483E-9023-0C6AB9A8F3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EBC3A7C-B2F9-42F0-AEDB-9ED11DE9233D}" type="doc">
      <dgm:prSet loTypeId="urn:microsoft.com/office/officeart/2005/8/layout/hProcess9" loCatId="process" qsTypeId="urn:microsoft.com/office/officeart/2005/8/quickstyle/simple1" qsCatId="simple" csTypeId="urn:microsoft.com/office/officeart/2005/8/colors/accent1_2" csCatId="accent1" phldr="1"/>
      <dgm:spPr/>
    </dgm:pt>
    <dgm:pt modelId="{E3F2F189-3A08-4FC6-877B-B6948665DFEF}">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Select ITEM</a:t>
          </a:r>
          <a:r>
            <a:rPr lang="en-US" sz="2800" smtClean="0"/>
            <a:t>: </a:t>
          </a:r>
          <a:r>
            <a:rPr lang="en-US" sz="2800" b="1" smtClean="0"/>
            <a:t>KETOR</a:t>
          </a:r>
          <a:endParaRPr lang="en-US" sz="2800" dirty="0"/>
        </a:p>
      </dgm:t>
    </dgm:pt>
    <dgm:pt modelId="{AA9D97AE-D82D-409B-B9AE-C7DFF1B0BC64}" type="parTrans" cxnId="{B94245F3-0F2D-45E2-8B09-3517D684EE67}">
      <dgm:prSet/>
      <dgm:spPr/>
      <dgm:t>
        <a:bodyPr/>
        <a:lstStyle/>
        <a:p>
          <a:endParaRPr lang="en-US"/>
        </a:p>
      </dgm:t>
    </dgm:pt>
    <dgm:pt modelId="{357D6CDC-96BD-4B0D-B64F-7B99822AD360}" type="sibTrans" cxnId="{B94245F3-0F2D-45E2-8B09-3517D684EE67}">
      <dgm:prSet/>
      <dgm:spPr/>
      <dgm:t>
        <a:bodyPr/>
        <a:lstStyle/>
        <a:p>
          <a:endParaRPr lang="en-US"/>
        </a:p>
      </dgm:t>
    </dgm:pt>
    <dgm:pt modelId="{AD542E82-3C89-4D4E-9452-8DA9A35F4FB9}">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You may queue the report to print at a later time.   </a:t>
          </a:r>
        </a:p>
      </dgm:t>
    </dgm:pt>
    <dgm:pt modelId="{94A3FB99-1596-441E-93E9-219CC4AA7D78}" type="parTrans" cxnId="{EF215176-51FA-4E19-A6DF-377F45690C05}">
      <dgm:prSet/>
      <dgm:spPr/>
      <dgm:t>
        <a:bodyPr/>
        <a:lstStyle/>
        <a:p>
          <a:endParaRPr lang="en-US"/>
        </a:p>
      </dgm:t>
    </dgm:pt>
    <dgm:pt modelId="{B10538F8-64E9-439E-BF49-108188369A32}" type="sibTrans" cxnId="{EF215176-51FA-4E19-A6DF-377F45690C05}">
      <dgm:prSet/>
      <dgm:spPr/>
      <dgm:t>
        <a:bodyPr/>
        <a:lstStyle/>
        <a:p>
          <a:endParaRPr lang="en-US"/>
        </a:p>
      </dgm:t>
    </dgm:pt>
    <dgm:pt modelId="{D9A3B2E7-0207-49E7-908B-134CBB4CBA7A}">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DEVICE:</a:t>
          </a:r>
        </a:p>
      </dgm:t>
    </dgm:pt>
    <dgm:pt modelId="{1F6C4093-5797-48D3-86CB-525F37033A8A}" type="parTrans" cxnId="{09705866-E9E1-45A4-B30B-7799EA0704D8}">
      <dgm:prSet/>
      <dgm:spPr/>
      <dgm:t>
        <a:bodyPr/>
        <a:lstStyle/>
        <a:p>
          <a:endParaRPr lang="en-US"/>
        </a:p>
      </dgm:t>
    </dgm:pt>
    <dgm:pt modelId="{25B35226-C058-40EA-B878-8C817752543D}" type="sibTrans" cxnId="{09705866-E9E1-45A4-B30B-7799EA0704D8}">
      <dgm:prSet/>
      <dgm:spPr/>
      <dgm:t>
        <a:bodyPr/>
        <a:lstStyle/>
        <a:p>
          <a:endParaRPr lang="en-US"/>
        </a:p>
      </dgm:t>
    </dgm:pt>
    <dgm:pt modelId="{D3777B99-9C3B-418A-9460-5E9AEE9532A8}">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sz="2800" dirty="0" smtClean="0"/>
            <a:t>KETOROLAC   TROMETHAMINE 30MG/ML</a:t>
          </a:r>
          <a:endParaRPr lang="en-US" sz="2800" dirty="0"/>
        </a:p>
      </dgm:t>
    </dgm:pt>
    <dgm:pt modelId="{84C42B44-68CA-47B1-8196-E915D7357FE9}" type="sibTrans" cxnId="{DE4D1D66-8F07-4734-BAA9-57B4A3E98D81}">
      <dgm:prSet/>
      <dgm:spPr/>
      <dgm:t>
        <a:bodyPr/>
        <a:lstStyle/>
        <a:p>
          <a:endParaRPr lang="en-US"/>
        </a:p>
      </dgm:t>
    </dgm:pt>
    <dgm:pt modelId="{9069ED3B-A054-4632-963C-6CB1A20C13D7}" type="parTrans" cxnId="{DE4D1D66-8F07-4734-BAA9-57B4A3E98D81}">
      <dgm:prSet/>
      <dgm:spPr/>
      <dgm:t>
        <a:bodyPr/>
        <a:lstStyle/>
        <a:p>
          <a:endParaRPr lang="en-US"/>
        </a:p>
      </dgm:t>
    </dgm:pt>
    <dgm:pt modelId="{AF0107C1-2ECE-4878-BE88-FD8A8B725C1E}" type="pres">
      <dgm:prSet presAssocID="{6EBC3A7C-B2F9-42F0-AEDB-9ED11DE9233D}" presName="CompostProcess" presStyleCnt="0">
        <dgm:presLayoutVars>
          <dgm:dir/>
          <dgm:resizeHandles val="exact"/>
        </dgm:presLayoutVars>
      </dgm:prSet>
      <dgm:spPr/>
    </dgm:pt>
    <dgm:pt modelId="{8398B406-2DFA-47DB-9DE1-0FD3D5C017E3}" type="pres">
      <dgm:prSet presAssocID="{6EBC3A7C-B2F9-42F0-AEDB-9ED11DE9233D}"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C695F011-30AE-47DF-878A-B1198DF2BDF0}" type="pres">
      <dgm:prSet presAssocID="{6EBC3A7C-B2F9-42F0-AEDB-9ED11DE9233D}" presName="linearProcess" presStyleCnt="0"/>
      <dgm:spPr/>
    </dgm:pt>
    <dgm:pt modelId="{F1161C7F-3605-4E95-94DD-BA4A5DC77403}" type="pres">
      <dgm:prSet presAssocID="{E3F2F189-3A08-4FC6-877B-B6948665DFEF}" presName="textNode" presStyleLbl="node1" presStyleIdx="0" presStyleCnt="4">
        <dgm:presLayoutVars>
          <dgm:bulletEnabled val="1"/>
        </dgm:presLayoutVars>
      </dgm:prSet>
      <dgm:spPr/>
      <dgm:t>
        <a:bodyPr/>
        <a:lstStyle/>
        <a:p>
          <a:endParaRPr lang="en-US"/>
        </a:p>
      </dgm:t>
    </dgm:pt>
    <dgm:pt modelId="{58909ECA-4AAE-4A5D-B4E2-F0A53C02640E}" type="pres">
      <dgm:prSet presAssocID="{357D6CDC-96BD-4B0D-B64F-7B99822AD360}" presName="sibTrans" presStyleCnt="0"/>
      <dgm:spPr/>
    </dgm:pt>
    <dgm:pt modelId="{33077E11-39F2-4B0A-AD13-99859536F7E2}" type="pres">
      <dgm:prSet presAssocID="{D3777B99-9C3B-418A-9460-5E9AEE9532A8}" presName="textNode" presStyleLbl="node1" presStyleIdx="1" presStyleCnt="4" custScaleX="108707">
        <dgm:presLayoutVars>
          <dgm:bulletEnabled val="1"/>
        </dgm:presLayoutVars>
      </dgm:prSet>
      <dgm:spPr/>
      <dgm:t>
        <a:bodyPr/>
        <a:lstStyle/>
        <a:p>
          <a:endParaRPr lang="en-US"/>
        </a:p>
      </dgm:t>
    </dgm:pt>
    <dgm:pt modelId="{5842D2E2-4297-4838-B44C-7CE6C5A661ED}" type="pres">
      <dgm:prSet presAssocID="{84C42B44-68CA-47B1-8196-E915D7357FE9}" presName="sibTrans" presStyleCnt="0"/>
      <dgm:spPr/>
    </dgm:pt>
    <dgm:pt modelId="{D1243615-24DF-4A65-AED1-92870AFF657D}" type="pres">
      <dgm:prSet presAssocID="{AD542E82-3C89-4D4E-9452-8DA9A35F4FB9}" presName="textNode" presStyleLbl="node1" presStyleIdx="2" presStyleCnt="4">
        <dgm:presLayoutVars>
          <dgm:bulletEnabled val="1"/>
        </dgm:presLayoutVars>
      </dgm:prSet>
      <dgm:spPr/>
      <dgm:t>
        <a:bodyPr/>
        <a:lstStyle/>
        <a:p>
          <a:endParaRPr lang="en-US"/>
        </a:p>
      </dgm:t>
    </dgm:pt>
    <dgm:pt modelId="{61D0AB8D-1406-4395-8B46-2BCADEFF31EC}" type="pres">
      <dgm:prSet presAssocID="{B10538F8-64E9-439E-BF49-108188369A32}" presName="sibTrans" presStyleCnt="0"/>
      <dgm:spPr/>
    </dgm:pt>
    <dgm:pt modelId="{CF2AB688-CF08-49E8-8937-D60D87CC3BB1}" type="pres">
      <dgm:prSet presAssocID="{D9A3B2E7-0207-49E7-908B-134CBB4CBA7A}" presName="textNode" presStyleLbl="node1" presStyleIdx="3" presStyleCnt="4" custScaleX="86335">
        <dgm:presLayoutVars>
          <dgm:bulletEnabled val="1"/>
        </dgm:presLayoutVars>
      </dgm:prSet>
      <dgm:spPr/>
      <dgm:t>
        <a:bodyPr/>
        <a:lstStyle/>
        <a:p>
          <a:endParaRPr lang="en-US"/>
        </a:p>
      </dgm:t>
    </dgm:pt>
  </dgm:ptLst>
  <dgm:cxnLst>
    <dgm:cxn modelId="{09705866-E9E1-45A4-B30B-7799EA0704D8}" srcId="{6EBC3A7C-B2F9-42F0-AEDB-9ED11DE9233D}" destId="{D9A3B2E7-0207-49E7-908B-134CBB4CBA7A}" srcOrd="3" destOrd="0" parTransId="{1F6C4093-5797-48D3-86CB-525F37033A8A}" sibTransId="{25B35226-C058-40EA-B878-8C817752543D}"/>
    <dgm:cxn modelId="{B94245F3-0F2D-45E2-8B09-3517D684EE67}" srcId="{6EBC3A7C-B2F9-42F0-AEDB-9ED11DE9233D}" destId="{E3F2F189-3A08-4FC6-877B-B6948665DFEF}" srcOrd="0" destOrd="0" parTransId="{AA9D97AE-D82D-409B-B9AE-C7DFF1B0BC64}" sibTransId="{357D6CDC-96BD-4B0D-B64F-7B99822AD360}"/>
    <dgm:cxn modelId="{D58F2BF6-6E54-4C91-9AB6-CC758914DB8F}" type="presOf" srcId="{D3777B99-9C3B-418A-9460-5E9AEE9532A8}" destId="{33077E11-39F2-4B0A-AD13-99859536F7E2}" srcOrd="0" destOrd="0" presId="urn:microsoft.com/office/officeart/2005/8/layout/hProcess9"/>
    <dgm:cxn modelId="{40625303-D383-43E0-9D02-43D4BA02CFB6}" type="presOf" srcId="{6EBC3A7C-B2F9-42F0-AEDB-9ED11DE9233D}" destId="{AF0107C1-2ECE-4878-BE88-FD8A8B725C1E}" srcOrd="0" destOrd="0" presId="urn:microsoft.com/office/officeart/2005/8/layout/hProcess9"/>
    <dgm:cxn modelId="{4AB5A501-A023-462F-B5FA-EACE2A6C62DD}" type="presOf" srcId="{AD542E82-3C89-4D4E-9452-8DA9A35F4FB9}" destId="{D1243615-24DF-4A65-AED1-92870AFF657D}" srcOrd="0" destOrd="0" presId="urn:microsoft.com/office/officeart/2005/8/layout/hProcess9"/>
    <dgm:cxn modelId="{E484C119-5BC3-4B79-8B5F-B933F0C49ED3}" type="presOf" srcId="{E3F2F189-3A08-4FC6-877B-B6948665DFEF}" destId="{F1161C7F-3605-4E95-94DD-BA4A5DC77403}" srcOrd="0" destOrd="0" presId="urn:microsoft.com/office/officeart/2005/8/layout/hProcess9"/>
    <dgm:cxn modelId="{0826AC14-DE52-4EEC-B90B-C2E2E1C8383B}" type="presOf" srcId="{D9A3B2E7-0207-49E7-908B-134CBB4CBA7A}" destId="{CF2AB688-CF08-49E8-8937-D60D87CC3BB1}" srcOrd="0" destOrd="0" presId="urn:microsoft.com/office/officeart/2005/8/layout/hProcess9"/>
    <dgm:cxn modelId="{EF215176-51FA-4E19-A6DF-377F45690C05}" srcId="{6EBC3A7C-B2F9-42F0-AEDB-9ED11DE9233D}" destId="{AD542E82-3C89-4D4E-9452-8DA9A35F4FB9}" srcOrd="2" destOrd="0" parTransId="{94A3FB99-1596-441E-93E9-219CC4AA7D78}" sibTransId="{B10538F8-64E9-439E-BF49-108188369A32}"/>
    <dgm:cxn modelId="{DE4D1D66-8F07-4734-BAA9-57B4A3E98D81}" srcId="{6EBC3A7C-B2F9-42F0-AEDB-9ED11DE9233D}" destId="{D3777B99-9C3B-418A-9460-5E9AEE9532A8}" srcOrd="1" destOrd="0" parTransId="{9069ED3B-A054-4632-963C-6CB1A20C13D7}" sibTransId="{84C42B44-68CA-47B1-8196-E915D7357FE9}"/>
    <dgm:cxn modelId="{854A0112-F982-4641-B3AD-5C3BC86860A5}" type="presParOf" srcId="{AF0107C1-2ECE-4878-BE88-FD8A8B725C1E}" destId="{8398B406-2DFA-47DB-9DE1-0FD3D5C017E3}" srcOrd="0" destOrd="0" presId="urn:microsoft.com/office/officeart/2005/8/layout/hProcess9"/>
    <dgm:cxn modelId="{6B52605F-A309-4390-B68E-B07EB8BEAE25}" type="presParOf" srcId="{AF0107C1-2ECE-4878-BE88-FD8A8B725C1E}" destId="{C695F011-30AE-47DF-878A-B1198DF2BDF0}" srcOrd="1" destOrd="0" presId="urn:microsoft.com/office/officeart/2005/8/layout/hProcess9"/>
    <dgm:cxn modelId="{D9DB3D5F-8781-466D-8A9E-51DF2C932815}" type="presParOf" srcId="{C695F011-30AE-47DF-878A-B1198DF2BDF0}" destId="{F1161C7F-3605-4E95-94DD-BA4A5DC77403}" srcOrd="0" destOrd="0" presId="urn:microsoft.com/office/officeart/2005/8/layout/hProcess9"/>
    <dgm:cxn modelId="{3856D0D0-0BF8-4B60-844E-33EA768EF5D3}" type="presParOf" srcId="{C695F011-30AE-47DF-878A-B1198DF2BDF0}" destId="{58909ECA-4AAE-4A5D-B4E2-F0A53C02640E}" srcOrd="1" destOrd="0" presId="urn:microsoft.com/office/officeart/2005/8/layout/hProcess9"/>
    <dgm:cxn modelId="{0826922F-1D5E-4D08-8BB5-316E96C1E45F}" type="presParOf" srcId="{C695F011-30AE-47DF-878A-B1198DF2BDF0}" destId="{33077E11-39F2-4B0A-AD13-99859536F7E2}" srcOrd="2" destOrd="0" presId="urn:microsoft.com/office/officeart/2005/8/layout/hProcess9"/>
    <dgm:cxn modelId="{B1348958-9F8A-4112-AA74-B58CFEB393F2}" type="presParOf" srcId="{C695F011-30AE-47DF-878A-B1198DF2BDF0}" destId="{5842D2E2-4297-4838-B44C-7CE6C5A661ED}" srcOrd="3" destOrd="0" presId="urn:microsoft.com/office/officeart/2005/8/layout/hProcess9"/>
    <dgm:cxn modelId="{E8819274-D8B0-4E03-B8A7-7B005D25FCB3}" type="presParOf" srcId="{C695F011-30AE-47DF-878A-B1198DF2BDF0}" destId="{D1243615-24DF-4A65-AED1-92870AFF657D}" srcOrd="4" destOrd="0" presId="urn:microsoft.com/office/officeart/2005/8/layout/hProcess9"/>
    <dgm:cxn modelId="{F96D68D3-01B1-4DE1-8814-96B3A2D7B8EB}" type="presParOf" srcId="{C695F011-30AE-47DF-878A-B1198DF2BDF0}" destId="{61D0AB8D-1406-4395-8B46-2BCADEFF31EC}" srcOrd="5" destOrd="0" presId="urn:microsoft.com/office/officeart/2005/8/layout/hProcess9"/>
    <dgm:cxn modelId="{F232F037-7CAE-4177-9373-F081B240ABCA}" type="presParOf" srcId="{C695F011-30AE-47DF-878A-B1198DF2BDF0}" destId="{CF2AB688-CF08-49E8-8937-D60D87CC3BB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52E082D-7461-4CCC-8EDD-3460B100DA10}" type="doc">
      <dgm:prSet loTypeId="urn:microsoft.com/office/officeart/2005/8/layout/hProcess9" loCatId="process" qsTypeId="urn:microsoft.com/office/officeart/2005/8/quickstyle/simple1" qsCatId="simple" csTypeId="urn:microsoft.com/office/officeart/2005/8/colors/accent1_2" csCatId="accent1" phldr="1"/>
      <dgm:spPr/>
    </dgm:pt>
    <dgm:pt modelId="{85B1387C-CAC9-4966-8421-03887C6AB9F0}">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Select Auto Replenishment Reports Option: </a:t>
          </a:r>
          <a:r>
            <a:rPr lang="en-US" b="1" dirty="0" smtClean="0"/>
            <a:t>Returns Analysis Report</a:t>
          </a:r>
          <a:endParaRPr lang="en-US" dirty="0"/>
        </a:p>
      </dgm:t>
    </dgm:pt>
    <dgm:pt modelId="{3CCB7D46-D113-4FB4-A3A0-D6A53BAA2FC9}" type="parTrans" cxnId="{37E1705D-ACD5-4BCD-9820-61E83C38DE3F}">
      <dgm:prSet/>
      <dgm:spPr/>
      <dgm:t>
        <a:bodyPr/>
        <a:lstStyle/>
        <a:p>
          <a:endParaRPr lang="en-US"/>
        </a:p>
      </dgm:t>
    </dgm:pt>
    <dgm:pt modelId="{6164E7D9-18AD-4C3D-A358-75C76CBE76E7}" type="sibTrans" cxnId="{37E1705D-ACD5-4BCD-9820-61E83C38DE3F}">
      <dgm:prSet/>
      <dgm:spPr/>
      <dgm:t>
        <a:bodyPr/>
        <a:lstStyle/>
        <a:p>
          <a:endParaRPr lang="en-US"/>
        </a:p>
      </dgm:t>
    </dgm:pt>
    <dgm:pt modelId="{F8A9D6FD-3229-45EA-84AC-3BF19DA167D1}">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BEGINNING date for report: </a:t>
          </a:r>
          <a:r>
            <a:rPr lang="en-US" b="1" dirty="0" smtClean="0"/>
            <a:t>1 1 01 (JAN 01, 2001)</a:t>
          </a:r>
          <a:endParaRPr lang="en-US" dirty="0"/>
        </a:p>
      </dgm:t>
    </dgm:pt>
    <dgm:pt modelId="{18568C36-7FFD-447A-BFEB-BB90226862E3}" type="parTrans" cxnId="{226D78C7-FA3F-4E11-9271-6C8748FA8F30}">
      <dgm:prSet/>
      <dgm:spPr/>
      <dgm:t>
        <a:bodyPr/>
        <a:lstStyle/>
        <a:p>
          <a:endParaRPr lang="en-US"/>
        </a:p>
      </dgm:t>
    </dgm:pt>
    <dgm:pt modelId="{48796913-37DD-447A-AFAF-A349F21BEC33}" type="sibTrans" cxnId="{226D78C7-FA3F-4E11-9271-6C8748FA8F30}">
      <dgm:prSet/>
      <dgm:spPr/>
      <dgm:t>
        <a:bodyPr/>
        <a:lstStyle/>
        <a:p>
          <a:endParaRPr lang="en-US"/>
        </a:p>
      </dgm:t>
    </dgm:pt>
    <dgm:pt modelId="{E601A064-996D-4393-A9B4-22F44B804C11}">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ENDING date for report: </a:t>
          </a:r>
          <a:r>
            <a:rPr lang="en-US" b="1" dirty="0" smtClean="0"/>
            <a:t>T (AUG 1, 2001)</a:t>
          </a:r>
          <a:endParaRPr lang="en-US" dirty="0"/>
        </a:p>
      </dgm:t>
    </dgm:pt>
    <dgm:pt modelId="{FF63D56E-AAF1-4A5A-993D-8DCA73ACD928}" type="parTrans" cxnId="{11275633-F56F-451D-938F-AF3535208D64}">
      <dgm:prSet/>
      <dgm:spPr/>
      <dgm:t>
        <a:bodyPr/>
        <a:lstStyle/>
        <a:p>
          <a:endParaRPr lang="en-US"/>
        </a:p>
      </dgm:t>
    </dgm:pt>
    <dgm:pt modelId="{B7353ED9-253F-4D51-AD9D-C2B502742C62}" type="sibTrans" cxnId="{11275633-F56F-451D-938F-AF3535208D64}">
      <dgm:prSet/>
      <dgm:spPr/>
      <dgm:t>
        <a:bodyPr/>
        <a:lstStyle/>
        <a:p>
          <a:endParaRPr lang="en-US"/>
        </a:p>
      </dgm:t>
    </dgm:pt>
    <dgm:pt modelId="{E4182E84-8DFD-4F7B-9CE3-102BDD05A7E3}" type="pres">
      <dgm:prSet presAssocID="{E52E082D-7461-4CCC-8EDD-3460B100DA10}" presName="CompostProcess" presStyleCnt="0">
        <dgm:presLayoutVars>
          <dgm:dir/>
          <dgm:resizeHandles val="exact"/>
        </dgm:presLayoutVars>
      </dgm:prSet>
      <dgm:spPr/>
    </dgm:pt>
    <dgm:pt modelId="{06B1D569-2074-4320-AC64-CD3A71638FB0}" type="pres">
      <dgm:prSet presAssocID="{E52E082D-7461-4CCC-8EDD-3460B100DA10}"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499C9E58-B541-4E9B-B9EE-415CEB4A818E}" type="pres">
      <dgm:prSet presAssocID="{E52E082D-7461-4CCC-8EDD-3460B100DA10}" presName="linearProcess" presStyleCnt="0"/>
      <dgm:spPr/>
    </dgm:pt>
    <dgm:pt modelId="{EA137905-4E29-45C1-9660-76A0890D435D}" type="pres">
      <dgm:prSet presAssocID="{85B1387C-CAC9-4966-8421-03887C6AB9F0}" presName="textNode" presStyleLbl="node1" presStyleIdx="0" presStyleCnt="3">
        <dgm:presLayoutVars>
          <dgm:bulletEnabled val="1"/>
        </dgm:presLayoutVars>
      </dgm:prSet>
      <dgm:spPr/>
      <dgm:t>
        <a:bodyPr/>
        <a:lstStyle/>
        <a:p>
          <a:endParaRPr lang="en-US"/>
        </a:p>
      </dgm:t>
    </dgm:pt>
    <dgm:pt modelId="{18284C6E-33CB-4393-B140-D5D4406FB874}" type="pres">
      <dgm:prSet presAssocID="{6164E7D9-18AD-4C3D-A358-75C76CBE76E7}" presName="sibTrans" presStyleCnt="0"/>
      <dgm:spPr/>
    </dgm:pt>
    <dgm:pt modelId="{A2A56A81-E54E-48DD-A237-73EAFC64DFDC}" type="pres">
      <dgm:prSet presAssocID="{F8A9D6FD-3229-45EA-84AC-3BF19DA167D1}" presName="textNode" presStyleLbl="node1" presStyleIdx="1" presStyleCnt="3">
        <dgm:presLayoutVars>
          <dgm:bulletEnabled val="1"/>
        </dgm:presLayoutVars>
      </dgm:prSet>
      <dgm:spPr/>
      <dgm:t>
        <a:bodyPr/>
        <a:lstStyle/>
        <a:p>
          <a:endParaRPr lang="en-US"/>
        </a:p>
      </dgm:t>
    </dgm:pt>
    <dgm:pt modelId="{AB282109-57BE-4514-A2A0-BEED8997F57E}" type="pres">
      <dgm:prSet presAssocID="{48796913-37DD-447A-AFAF-A349F21BEC33}" presName="sibTrans" presStyleCnt="0"/>
      <dgm:spPr/>
    </dgm:pt>
    <dgm:pt modelId="{C36F7ABA-F03F-4AFC-9276-6BB8B8B532E7}" type="pres">
      <dgm:prSet presAssocID="{E601A064-996D-4393-A9B4-22F44B804C11}" presName="textNode" presStyleLbl="node1" presStyleIdx="2" presStyleCnt="3">
        <dgm:presLayoutVars>
          <dgm:bulletEnabled val="1"/>
        </dgm:presLayoutVars>
      </dgm:prSet>
      <dgm:spPr/>
      <dgm:t>
        <a:bodyPr/>
        <a:lstStyle/>
        <a:p>
          <a:endParaRPr lang="en-US"/>
        </a:p>
      </dgm:t>
    </dgm:pt>
  </dgm:ptLst>
  <dgm:cxnLst>
    <dgm:cxn modelId="{10847066-C06F-4889-9747-42060F62152F}" type="presOf" srcId="{F8A9D6FD-3229-45EA-84AC-3BF19DA167D1}" destId="{A2A56A81-E54E-48DD-A237-73EAFC64DFDC}" srcOrd="0" destOrd="0" presId="urn:microsoft.com/office/officeart/2005/8/layout/hProcess9"/>
    <dgm:cxn modelId="{11275633-F56F-451D-938F-AF3535208D64}" srcId="{E52E082D-7461-4CCC-8EDD-3460B100DA10}" destId="{E601A064-996D-4393-A9B4-22F44B804C11}" srcOrd="2" destOrd="0" parTransId="{FF63D56E-AAF1-4A5A-993D-8DCA73ACD928}" sibTransId="{B7353ED9-253F-4D51-AD9D-C2B502742C62}"/>
    <dgm:cxn modelId="{3F6AD4B2-E257-4CDD-AD18-22C29FCBB996}" type="presOf" srcId="{85B1387C-CAC9-4966-8421-03887C6AB9F0}" destId="{EA137905-4E29-45C1-9660-76A0890D435D}" srcOrd="0" destOrd="0" presId="urn:microsoft.com/office/officeart/2005/8/layout/hProcess9"/>
    <dgm:cxn modelId="{226D78C7-FA3F-4E11-9271-6C8748FA8F30}" srcId="{E52E082D-7461-4CCC-8EDD-3460B100DA10}" destId="{F8A9D6FD-3229-45EA-84AC-3BF19DA167D1}" srcOrd="1" destOrd="0" parTransId="{18568C36-7FFD-447A-BFEB-BB90226862E3}" sibTransId="{48796913-37DD-447A-AFAF-A349F21BEC33}"/>
    <dgm:cxn modelId="{99E6890E-F779-4F92-8A6A-7C777935319B}" type="presOf" srcId="{E52E082D-7461-4CCC-8EDD-3460B100DA10}" destId="{E4182E84-8DFD-4F7B-9CE3-102BDD05A7E3}" srcOrd="0" destOrd="0" presId="urn:microsoft.com/office/officeart/2005/8/layout/hProcess9"/>
    <dgm:cxn modelId="{C051ADF3-ED4D-4A7D-80E3-FDB46540A11E}" type="presOf" srcId="{E601A064-996D-4393-A9B4-22F44B804C11}" destId="{C36F7ABA-F03F-4AFC-9276-6BB8B8B532E7}" srcOrd="0" destOrd="0" presId="urn:microsoft.com/office/officeart/2005/8/layout/hProcess9"/>
    <dgm:cxn modelId="{37E1705D-ACD5-4BCD-9820-61E83C38DE3F}" srcId="{E52E082D-7461-4CCC-8EDD-3460B100DA10}" destId="{85B1387C-CAC9-4966-8421-03887C6AB9F0}" srcOrd="0" destOrd="0" parTransId="{3CCB7D46-D113-4FB4-A3A0-D6A53BAA2FC9}" sibTransId="{6164E7D9-18AD-4C3D-A358-75C76CBE76E7}"/>
    <dgm:cxn modelId="{551394D1-4D7D-4E18-B1F3-027388CBEDCD}" type="presParOf" srcId="{E4182E84-8DFD-4F7B-9CE3-102BDD05A7E3}" destId="{06B1D569-2074-4320-AC64-CD3A71638FB0}" srcOrd="0" destOrd="0" presId="urn:microsoft.com/office/officeart/2005/8/layout/hProcess9"/>
    <dgm:cxn modelId="{A62C2B36-1C53-41F8-AA87-E9E8F3E7C598}" type="presParOf" srcId="{E4182E84-8DFD-4F7B-9CE3-102BDD05A7E3}" destId="{499C9E58-B541-4E9B-B9EE-415CEB4A818E}" srcOrd="1" destOrd="0" presId="urn:microsoft.com/office/officeart/2005/8/layout/hProcess9"/>
    <dgm:cxn modelId="{F9D5CC72-1C78-4ECD-8E88-691F6E85147E}" type="presParOf" srcId="{499C9E58-B541-4E9B-B9EE-415CEB4A818E}" destId="{EA137905-4E29-45C1-9660-76A0890D435D}" srcOrd="0" destOrd="0" presId="urn:microsoft.com/office/officeart/2005/8/layout/hProcess9"/>
    <dgm:cxn modelId="{3AEFF5E0-6FEB-4EE0-BD12-4F056C742E5A}" type="presParOf" srcId="{499C9E58-B541-4E9B-B9EE-415CEB4A818E}" destId="{18284C6E-33CB-4393-B140-D5D4406FB874}" srcOrd="1" destOrd="0" presId="urn:microsoft.com/office/officeart/2005/8/layout/hProcess9"/>
    <dgm:cxn modelId="{4F7B1573-7786-41B8-B3FC-18126E3A7431}" type="presParOf" srcId="{499C9E58-B541-4E9B-B9EE-415CEB4A818E}" destId="{A2A56A81-E54E-48DD-A237-73EAFC64DFDC}" srcOrd="2" destOrd="0" presId="urn:microsoft.com/office/officeart/2005/8/layout/hProcess9"/>
    <dgm:cxn modelId="{01E9A760-610D-4A58-AF95-E449F11FFDCF}" type="presParOf" srcId="{499C9E58-B541-4E9B-B9EE-415CEB4A818E}" destId="{AB282109-57BE-4514-A2A0-BEED8997F57E}" srcOrd="3" destOrd="0" presId="urn:microsoft.com/office/officeart/2005/8/layout/hProcess9"/>
    <dgm:cxn modelId="{B4FE6DE8-A17D-4E45-9309-08037C346E2F}" type="presParOf" srcId="{499C9E58-B541-4E9B-B9EE-415CEB4A818E}" destId="{C36F7ABA-F03F-4AFC-9276-6BB8B8B532E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01540BE-8A6C-4FC5-8205-9BC36C6E3B0E}" type="doc">
      <dgm:prSet loTypeId="urn:microsoft.com/office/officeart/2005/8/layout/hProcess9" loCatId="process" qsTypeId="urn:microsoft.com/office/officeart/2005/8/quickstyle/simple1" qsCatId="simple" csTypeId="urn:microsoft.com/office/officeart/2005/8/colors/accent1_2" csCatId="accent1" phldr="1"/>
      <dgm:spPr/>
    </dgm:pt>
    <dgm:pt modelId="{BCEF29B7-F528-42E0-A643-9235147271CE}">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You may select a single AOU, several AOUs, </a:t>
          </a:r>
          <a:endParaRPr lang="en-US" dirty="0"/>
        </a:p>
      </dgm:t>
    </dgm:pt>
    <dgm:pt modelId="{0E2D585A-F04E-4BD8-8637-921CCB54199F}" type="parTrans" cxnId="{6E334757-128E-4206-AEBA-CEBD984C8FF9}">
      <dgm:prSet/>
      <dgm:spPr/>
      <dgm:t>
        <a:bodyPr/>
        <a:lstStyle/>
        <a:p>
          <a:endParaRPr lang="en-US"/>
        </a:p>
      </dgm:t>
    </dgm:pt>
    <dgm:pt modelId="{61F012CC-0BAC-4CF6-A251-AFDB96ED3AA4}" type="sibTrans" cxnId="{6E334757-128E-4206-AEBA-CEBD984C8FF9}">
      <dgm:prSet/>
      <dgm:spPr/>
      <dgm:t>
        <a:bodyPr/>
        <a:lstStyle/>
        <a:p>
          <a:endParaRPr lang="en-US"/>
        </a:p>
      </dgm:t>
    </dgm:pt>
    <dgm:pt modelId="{646096C7-677D-4226-9B26-29B3AE768F63}">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-OR </a:t>
          </a:r>
          <a:endParaRPr lang="en-US" dirty="0"/>
        </a:p>
      </dgm:t>
    </dgm:pt>
    <dgm:pt modelId="{08C9EC42-EC43-49F3-9EF6-4741F950F30F}" type="parTrans" cxnId="{C5593E05-AA7B-4EE7-82DA-A9983E984371}">
      <dgm:prSet/>
      <dgm:spPr/>
      <dgm:t>
        <a:bodyPr/>
        <a:lstStyle/>
        <a:p>
          <a:endParaRPr lang="en-US"/>
        </a:p>
      </dgm:t>
    </dgm:pt>
    <dgm:pt modelId="{C9E2E6C0-B916-433D-98D6-82845B2B337B}" type="sibTrans" cxnId="{C5593E05-AA7B-4EE7-82DA-A9983E984371}">
      <dgm:prSet/>
      <dgm:spPr/>
      <dgm:t>
        <a:bodyPr/>
        <a:lstStyle/>
        <a:p>
          <a:endParaRPr lang="en-US"/>
        </a:p>
      </dgm:t>
    </dgm:pt>
    <dgm:pt modelId="{DD39C2C1-895C-4603-B3D8-DEAFF528A7D6}">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You may select an Inventory Group.</a:t>
          </a:r>
        </a:p>
      </dgm:t>
    </dgm:pt>
    <dgm:pt modelId="{8B0BE51C-A412-4B30-B925-4EF75225DE59}" type="parTrans" cxnId="{0127D526-C750-43CD-A467-29354859CD43}">
      <dgm:prSet/>
      <dgm:spPr/>
      <dgm:t>
        <a:bodyPr/>
        <a:lstStyle/>
        <a:p>
          <a:endParaRPr lang="en-US"/>
        </a:p>
      </dgm:t>
    </dgm:pt>
    <dgm:pt modelId="{864F6B07-33B2-4B82-8540-6FA527525340}" type="sibTrans" cxnId="{0127D526-C750-43CD-A467-29354859CD43}">
      <dgm:prSet/>
      <dgm:spPr/>
      <dgm:t>
        <a:bodyPr/>
        <a:lstStyle/>
        <a:p>
          <a:endParaRPr lang="en-US"/>
        </a:p>
      </dgm:t>
    </dgm:pt>
    <dgm:pt modelId="{8E41F9DC-A962-4DFE-A5CA-53CD7230BE6B}">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or enter "^ALL" to select all AOUs.</a:t>
          </a:r>
          <a:endParaRPr lang="en-US" dirty="0"/>
        </a:p>
      </dgm:t>
    </dgm:pt>
    <dgm:pt modelId="{0EE092BF-CCB9-4215-8CE8-2DCB3AAAC39C}" type="parTrans" cxnId="{E30F132E-66DF-4396-9CCC-5F0E695466CA}">
      <dgm:prSet/>
      <dgm:spPr/>
      <dgm:t>
        <a:bodyPr/>
        <a:lstStyle/>
        <a:p>
          <a:endParaRPr lang="en-US"/>
        </a:p>
      </dgm:t>
    </dgm:pt>
    <dgm:pt modelId="{AE849341-A852-44C6-866A-84599FB2DC5E}" type="sibTrans" cxnId="{E30F132E-66DF-4396-9CCC-5F0E695466CA}">
      <dgm:prSet/>
      <dgm:spPr/>
      <dgm:t>
        <a:bodyPr/>
        <a:lstStyle/>
        <a:p>
          <a:endParaRPr lang="en-US"/>
        </a:p>
      </dgm:t>
    </dgm:pt>
    <dgm:pt modelId="{194B1567-DA2F-4689-BF81-DE199B5F85DA}" type="pres">
      <dgm:prSet presAssocID="{B01540BE-8A6C-4FC5-8205-9BC36C6E3B0E}" presName="CompostProcess" presStyleCnt="0">
        <dgm:presLayoutVars>
          <dgm:dir/>
          <dgm:resizeHandles val="exact"/>
        </dgm:presLayoutVars>
      </dgm:prSet>
      <dgm:spPr/>
    </dgm:pt>
    <dgm:pt modelId="{0D4F6CAE-BE06-4345-A6EB-B3ADEF2817C2}" type="pres">
      <dgm:prSet presAssocID="{B01540BE-8A6C-4FC5-8205-9BC36C6E3B0E}"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B023E563-AF08-4E15-BD69-8CB6E88BA894}" type="pres">
      <dgm:prSet presAssocID="{B01540BE-8A6C-4FC5-8205-9BC36C6E3B0E}" presName="linearProcess" presStyleCnt="0"/>
      <dgm:spPr/>
    </dgm:pt>
    <dgm:pt modelId="{5BFA133E-229E-4120-A6BB-1BB0CAB939E2}" type="pres">
      <dgm:prSet presAssocID="{BCEF29B7-F528-42E0-A643-9235147271CE}" presName="textNode" presStyleLbl="node1" presStyleIdx="0" presStyleCnt="3">
        <dgm:presLayoutVars>
          <dgm:bulletEnabled val="1"/>
        </dgm:presLayoutVars>
      </dgm:prSet>
      <dgm:spPr/>
      <dgm:t>
        <a:bodyPr/>
        <a:lstStyle/>
        <a:p>
          <a:endParaRPr lang="en-US"/>
        </a:p>
      </dgm:t>
    </dgm:pt>
    <dgm:pt modelId="{E774760E-CEB2-47EA-96D1-ABC00ADFB8D8}" type="pres">
      <dgm:prSet presAssocID="{61F012CC-0BAC-4CF6-A251-AFDB96ED3AA4}" presName="sibTrans" presStyleCnt="0"/>
      <dgm:spPr/>
    </dgm:pt>
    <dgm:pt modelId="{5BDF1F4C-08AD-467E-AFAB-9AEC64ED0388}" type="pres">
      <dgm:prSet presAssocID="{8E41F9DC-A962-4DFE-A5CA-53CD7230BE6B}" presName="textNode" presStyleLbl="node1" presStyleIdx="1" presStyleCnt="3">
        <dgm:presLayoutVars>
          <dgm:bulletEnabled val="1"/>
        </dgm:presLayoutVars>
      </dgm:prSet>
      <dgm:spPr/>
      <dgm:t>
        <a:bodyPr/>
        <a:lstStyle/>
        <a:p>
          <a:endParaRPr lang="en-US"/>
        </a:p>
      </dgm:t>
    </dgm:pt>
    <dgm:pt modelId="{CFB81D2A-ACA2-4FDE-BA7A-88203D3028D8}" type="pres">
      <dgm:prSet presAssocID="{AE849341-A852-44C6-866A-84599FB2DC5E}" presName="sibTrans" presStyleCnt="0"/>
      <dgm:spPr/>
    </dgm:pt>
    <dgm:pt modelId="{D5A872D4-A677-4F76-BD91-36E8D5A015BD}" type="pres">
      <dgm:prSet presAssocID="{646096C7-677D-4226-9B26-29B3AE768F63}" presName="textNode" presStyleLbl="node1" presStyleIdx="2" presStyleCnt="3">
        <dgm:presLayoutVars>
          <dgm:bulletEnabled val="1"/>
        </dgm:presLayoutVars>
      </dgm:prSet>
      <dgm:spPr/>
      <dgm:t>
        <a:bodyPr/>
        <a:lstStyle/>
        <a:p>
          <a:endParaRPr lang="en-US"/>
        </a:p>
      </dgm:t>
    </dgm:pt>
  </dgm:ptLst>
  <dgm:cxnLst>
    <dgm:cxn modelId="{9AF0FEC3-B9D9-4E46-AE27-E6A4A49242F1}" type="presOf" srcId="{646096C7-677D-4226-9B26-29B3AE768F63}" destId="{D5A872D4-A677-4F76-BD91-36E8D5A015BD}" srcOrd="0" destOrd="0" presId="urn:microsoft.com/office/officeart/2005/8/layout/hProcess9"/>
    <dgm:cxn modelId="{C5593E05-AA7B-4EE7-82DA-A9983E984371}" srcId="{B01540BE-8A6C-4FC5-8205-9BC36C6E3B0E}" destId="{646096C7-677D-4226-9B26-29B3AE768F63}" srcOrd="2" destOrd="0" parTransId="{08C9EC42-EC43-49F3-9EF6-4741F950F30F}" sibTransId="{C9E2E6C0-B916-433D-98D6-82845B2B337B}"/>
    <dgm:cxn modelId="{C3489233-EFEF-47ED-90E4-FD4BD9D37DB0}" type="presOf" srcId="{DD39C2C1-895C-4603-B3D8-DEAFF528A7D6}" destId="{D5A872D4-A677-4F76-BD91-36E8D5A015BD}" srcOrd="0" destOrd="1" presId="urn:microsoft.com/office/officeart/2005/8/layout/hProcess9"/>
    <dgm:cxn modelId="{B9F45AC9-38EC-44CF-A3C1-01913E161E3B}" type="presOf" srcId="{B01540BE-8A6C-4FC5-8205-9BC36C6E3B0E}" destId="{194B1567-DA2F-4689-BF81-DE199B5F85DA}" srcOrd="0" destOrd="0" presId="urn:microsoft.com/office/officeart/2005/8/layout/hProcess9"/>
    <dgm:cxn modelId="{E1869C13-21C4-4C52-B85B-1A317AB2370D}" type="presOf" srcId="{8E41F9DC-A962-4DFE-A5CA-53CD7230BE6B}" destId="{5BDF1F4C-08AD-467E-AFAB-9AEC64ED0388}" srcOrd="0" destOrd="0" presId="urn:microsoft.com/office/officeart/2005/8/layout/hProcess9"/>
    <dgm:cxn modelId="{6E334757-128E-4206-AEBA-CEBD984C8FF9}" srcId="{B01540BE-8A6C-4FC5-8205-9BC36C6E3B0E}" destId="{BCEF29B7-F528-42E0-A643-9235147271CE}" srcOrd="0" destOrd="0" parTransId="{0E2D585A-F04E-4BD8-8637-921CCB54199F}" sibTransId="{61F012CC-0BAC-4CF6-A251-AFDB96ED3AA4}"/>
    <dgm:cxn modelId="{E30F132E-66DF-4396-9CCC-5F0E695466CA}" srcId="{B01540BE-8A6C-4FC5-8205-9BC36C6E3B0E}" destId="{8E41F9DC-A962-4DFE-A5CA-53CD7230BE6B}" srcOrd="1" destOrd="0" parTransId="{0EE092BF-CCB9-4215-8CE8-2DCB3AAAC39C}" sibTransId="{AE849341-A852-44C6-866A-84599FB2DC5E}"/>
    <dgm:cxn modelId="{0127D526-C750-43CD-A467-29354859CD43}" srcId="{646096C7-677D-4226-9B26-29B3AE768F63}" destId="{DD39C2C1-895C-4603-B3D8-DEAFF528A7D6}" srcOrd="0" destOrd="0" parTransId="{8B0BE51C-A412-4B30-B925-4EF75225DE59}" sibTransId="{864F6B07-33B2-4B82-8540-6FA527525340}"/>
    <dgm:cxn modelId="{EC4B5BB3-69BF-4582-91EC-85C66FF0E98F}" type="presOf" srcId="{BCEF29B7-F528-42E0-A643-9235147271CE}" destId="{5BFA133E-229E-4120-A6BB-1BB0CAB939E2}" srcOrd="0" destOrd="0" presId="urn:microsoft.com/office/officeart/2005/8/layout/hProcess9"/>
    <dgm:cxn modelId="{864D6B69-02A9-4E4C-A383-11FA39662A14}" type="presParOf" srcId="{194B1567-DA2F-4689-BF81-DE199B5F85DA}" destId="{0D4F6CAE-BE06-4345-A6EB-B3ADEF2817C2}" srcOrd="0" destOrd="0" presId="urn:microsoft.com/office/officeart/2005/8/layout/hProcess9"/>
    <dgm:cxn modelId="{60ECEC0D-A592-40B1-8C4E-D4BA19F704DD}" type="presParOf" srcId="{194B1567-DA2F-4689-BF81-DE199B5F85DA}" destId="{B023E563-AF08-4E15-BD69-8CB6E88BA894}" srcOrd="1" destOrd="0" presId="urn:microsoft.com/office/officeart/2005/8/layout/hProcess9"/>
    <dgm:cxn modelId="{7691539D-8548-48F7-A094-24788DE01FAB}" type="presParOf" srcId="{B023E563-AF08-4E15-BD69-8CB6E88BA894}" destId="{5BFA133E-229E-4120-A6BB-1BB0CAB939E2}" srcOrd="0" destOrd="0" presId="urn:microsoft.com/office/officeart/2005/8/layout/hProcess9"/>
    <dgm:cxn modelId="{42AC00AD-BEDF-49CF-85D6-E117950F77E5}" type="presParOf" srcId="{B023E563-AF08-4E15-BD69-8CB6E88BA894}" destId="{E774760E-CEB2-47EA-96D1-ABC00ADFB8D8}" srcOrd="1" destOrd="0" presId="urn:microsoft.com/office/officeart/2005/8/layout/hProcess9"/>
    <dgm:cxn modelId="{88BEBBC9-7BA2-4210-9E49-18D5CD5E57A2}" type="presParOf" srcId="{B023E563-AF08-4E15-BD69-8CB6E88BA894}" destId="{5BDF1F4C-08AD-467E-AFAB-9AEC64ED0388}" srcOrd="2" destOrd="0" presId="urn:microsoft.com/office/officeart/2005/8/layout/hProcess9"/>
    <dgm:cxn modelId="{3E5A22EB-BC67-4E8E-9CCD-1B4F6343FDC1}" type="presParOf" srcId="{B023E563-AF08-4E15-BD69-8CB6E88BA894}" destId="{CFB81D2A-ACA2-4FDE-BA7A-88203D3028D8}" srcOrd="3" destOrd="0" presId="urn:microsoft.com/office/officeart/2005/8/layout/hProcess9"/>
    <dgm:cxn modelId="{F348FFD8-73D3-43E9-BFF4-3B8BD2CFBA0E}" type="presParOf" srcId="{B023E563-AF08-4E15-BD69-8CB6E88BA894}" destId="{D5A872D4-A677-4F76-BD91-36E8D5A015B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916D1-5A90-4520-A623-D70C3E205063}"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US"/>
        </a:p>
      </dgm:t>
    </dgm:pt>
    <dgm:pt modelId="{996FB84E-8FD5-46FD-8796-55CC399E306A}">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872321"/>
            </a:gs>
            <a:gs pos="80000">
              <a:schemeClr val="accent2">
                <a:shade val="93000"/>
                <a:satMod val="130000"/>
              </a:schemeClr>
            </a:gs>
            <a:gs pos="100000">
              <a:srgbClr val="A12A27"/>
            </a:gs>
          </a:gsLst>
        </a:gradFill>
      </dgm:spPr>
      <dgm:t>
        <a:bodyPr/>
        <a:lstStyle/>
        <a:p>
          <a:pPr rtl="0"/>
          <a:r>
            <a:rPr lang="en-US" sz="2800" smtClean="0"/>
            <a:t>1     8-11-2001@09:18:48       WARD-STOCK,SUPER     WED  </a:t>
          </a:r>
          <a:endParaRPr lang="en-US" sz="2800" dirty="0"/>
        </a:p>
      </dgm:t>
    </dgm:pt>
    <dgm:pt modelId="{2234BCC5-7534-4598-BDB0-E39C37F7F5D3}" type="parTrans" cxnId="{F74EE77C-BAA5-4374-949C-0F1CCE7CF27E}">
      <dgm:prSet/>
      <dgm:spPr/>
      <dgm:t>
        <a:bodyPr/>
        <a:lstStyle/>
        <a:p>
          <a:endParaRPr lang="en-US"/>
        </a:p>
      </dgm:t>
    </dgm:pt>
    <dgm:pt modelId="{5C0E24D9-6ABC-48E5-9EA8-C20CAFB01A45}" type="sibTrans" cxnId="{F74EE77C-BAA5-4374-949C-0F1CCE7CF27E}">
      <dgm:prSet/>
      <dgm:spPr/>
      <dgm:t>
        <a:bodyPr/>
        <a:lstStyle/>
        <a:p>
          <a:endParaRPr lang="en-US"/>
        </a:p>
      </dgm:t>
    </dgm:pt>
    <dgm:pt modelId="{8E8C00FD-04A9-4E05-A400-2F7BD4832185}">
      <dgm:prSet custT="1">
        <dgm:style>
          <a:lnRef idx="0">
            <a:schemeClr val="accent3"/>
          </a:lnRef>
          <a:fillRef idx="3">
            <a:schemeClr val="accent3"/>
          </a:fillRef>
          <a:effectRef idx="3">
            <a:schemeClr val="accent3"/>
          </a:effectRef>
          <a:fontRef idx="minor">
            <a:schemeClr val="lt1"/>
          </a:fontRef>
        </dgm:style>
      </dgm:prSet>
      <dgm:spPr>
        <a:gradFill rotWithShape="0">
          <a:gsLst>
            <a:gs pos="100000">
              <a:srgbClr val="5F7C26"/>
            </a:gs>
            <a:gs pos="0">
              <a:srgbClr val="3F501C"/>
            </a:gs>
            <a:gs pos="77000">
              <a:srgbClr val="516A20"/>
            </a:gs>
          </a:gsLst>
        </a:gradFill>
      </dgm:spPr>
      <dgm:t>
        <a:bodyPr/>
        <a:lstStyle/>
        <a:p>
          <a:pPr rtl="0"/>
          <a:r>
            <a:rPr lang="en-US" sz="2800" dirty="0" smtClean="0"/>
            <a:t>2     8-11-2001@09:47:49       WARD-STOCK,SUPER     W</a:t>
          </a:r>
          <a:r>
            <a:rPr lang="en-US" sz="2500" dirty="0" smtClean="0"/>
            <a:t>ED  </a:t>
          </a:r>
          <a:endParaRPr lang="en-US" sz="2500" dirty="0"/>
        </a:p>
      </dgm:t>
    </dgm:pt>
    <dgm:pt modelId="{79FC20D8-A919-4072-A859-2F8680F7FAC2}" type="parTrans" cxnId="{9F5F0082-4281-442D-9422-C9E3EFF7FDD9}">
      <dgm:prSet/>
      <dgm:spPr/>
      <dgm:t>
        <a:bodyPr/>
        <a:lstStyle/>
        <a:p>
          <a:endParaRPr lang="en-US"/>
        </a:p>
      </dgm:t>
    </dgm:pt>
    <dgm:pt modelId="{6DC7AE80-8B0E-4D14-9B2A-E45FCC55C1A9}" type="sibTrans" cxnId="{9F5F0082-4281-442D-9422-C9E3EFF7FDD9}">
      <dgm:prSet/>
      <dgm:spPr/>
      <dgm:t>
        <a:bodyPr/>
        <a:lstStyle/>
        <a:p>
          <a:endParaRPr lang="en-US"/>
        </a:p>
      </dgm:t>
    </dgm:pt>
    <dgm:pt modelId="{29E68F03-6C24-4CFE-9883-EEF5D5B401DD}">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173151"/>
            </a:gs>
            <a:gs pos="100000">
              <a:srgbClr val="285B98"/>
            </a:gs>
          </a:gsLst>
        </a:gradFill>
      </dgm:spPr>
      <dgm:t>
        <a:bodyPr/>
        <a:lstStyle/>
        <a:p>
          <a:pPr rtl="0"/>
          <a:r>
            <a:rPr lang="en-US" sz="2800" dirty="0" smtClean="0"/>
            <a:t>3     8-11-2001@10:08:25       WARD-STOCK,SUPER     WED  </a:t>
          </a:r>
          <a:endParaRPr lang="en-US" sz="2800" dirty="0"/>
        </a:p>
      </dgm:t>
    </dgm:pt>
    <dgm:pt modelId="{42FE3384-793F-442D-91F0-2C9C10A2B231}" type="parTrans" cxnId="{3B474295-9F2D-4581-95E7-5CA222304D70}">
      <dgm:prSet/>
      <dgm:spPr/>
      <dgm:t>
        <a:bodyPr/>
        <a:lstStyle/>
        <a:p>
          <a:endParaRPr lang="en-US"/>
        </a:p>
      </dgm:t>
    </dgm:pt>
    <dgm:pt modelId="{EF451EB8-898A-4F30-95F2-F6C6FD426F82}" type="sibTrans" cxnId="{3B474295-9F2D-4581-95E7-5CA222304D70}">
      <dgm:prSet/>
      <dgm:spPr/>
      <dgm:t>
        <a:bodyPr/>
        <a:lstStyle/>
        <a:p>
          <a:endParaRPr lang="en-US"/>
        </a:p>
      </dgm:t>
    </dgm:pt>
    <dgm:pt modelId="{6E3AB13D-8576-4088-B50A-C5975B934DFE}" type="pres">
      <dgm:prSet presAssocID="{0DD916D1-5A90-4520-A623-D70C3E205063}" presName="linear" presStyleCnt="0">
        <dgm:presLayoutVars>
          <dgm:dir/>
          <dgm:animLvl val="lvl"/>
          <dgm:resizeHandles val="exact"/>
        </dgm:presLayoutVars>
      </dgm:prSet>
      <dgm:spPr/>
      <dgm:t>
        <a:bodyPr/>
        <a:lstStyle/>
        <a:p>
          <a:endParaRPr lang="en-US"/>
        </a:p>
      </dgm:t>
    </dgm:pt>
    <dgm:pt modelId="{6364373A-8DCB-4077-8D2E-2996E621482D}" type="pres">
      <dgm:prSet presAssocID="{996FB84E-8FD5-46FD-8796-55CC399E306A}" presName="parentLin" presStyleCnt="0"/>
      <dgm:spPr/>
      <dgm:t>
        <a:bodyPr/>
        <a:lstStyle/>
        <a:p>
          <a:endParaRPr lang="en-US"/>
        </a:p>
      </dgm:t>
    </dgm:pt>
    <dgm:pt modelId="{8D631EE2-0EAC-4405-BBA1-C87198CFDEA9}" type="pres">
      <dgm:prSet presAssocID="{996FB84E-8FD5-46FD-8796-55CC399E306A}" presName="parentLeftMargin" presStyleLbl="node1" presStyleIdx="0" presStyleCnt="3"/>
      <dgm:spPr/>
      <dgm:t>
        <a:bodyPr/>
        <a:lstStyle/>
        <a:p>
          <a:endParaRPr lang="en-US"/>
        </a:p>
      </dgm:t>
    </dgm:pt>
    <dgm:pt modelId="{F276C779-A5FF-4E31-897B-2152AA956D05}" type="pres">
      <dgm:prSet presAssocID="{996FB84E-8FD5-46FD-8796-55CC399E306A}" presName="parentText" presStyleLbl="node1" presStyleIdx="0" presStyleCnt="3" custScaleX="396314" custScaleY="160708" custLinFactNeighborX="1796" custLinFactNeighborY="22494">
        <dgm:presLayoutVars>
          <dgm:chMax val="0"/>
          <dgm:bulletEnabled val="1"/>
        </dgm:presLayoutVars>
      </dgm:prSet>
      <dgm:spPr/>
      <dgm:t>
        <a:bodyPr/>
        <a:lstStyle/>
        <a:p>
          <a:endParaRPr lang="en-US"/>
        </a:p>
      </dgm:t>
    </dgm:pt>
    <dgm:pt modelId="{AF49AE30-A740-412D-B9B6-2472B8821B1B}" type="pres">
      <dgm:prSet presAssocID="{996FB84E-8FD5-46FD-8796-55CC399E306A}" presName="negativeSpace" presStyleCnt="0"/>
      <dgm:spPr/>
      <dgm:t>
        <a:bodyPr/>
        <a:lstStyle/>
        <a:p>
          <a:endParaRPr lang="en-US"/>
        </a:p>
      </dgm:t>
    </dgm:pt>
    <dgm:pt modelId="{F01D0B6C-BF35-4B94-8ED5-1FE0713F0070}" type="pres">
      <dgm:prSet presAssocID="{996FB84E-8FD5-46FD-8796-55CC399E306A}" presName="childText" presStyleLbl="conFgAcc1" presStyleIdx="0" presStyleCnt="3">
        <dgm:presLayoutVars>
          <dgm:bulletEnabled val="1"/>
        </dgm:presLayoutVars>
      </dgm:prSet>
      <dgm:spPr/>
      <dgm:t>
        <a:bodyPr/>
        <a:lstStyle/>
        <a:p>
          <a:endParaRPr lang="en-US"/>
        </a:p>
      </dgm:t>
    </dgm:pt>
    <dgm:pt modelId="{CD9899F4-701C-4FAA-972D-359959D1E5B5}" type="pres">
      <dgm:prSet presAssocID="{5C0E24D9-6ABC-48E5-9EA8-C20CAFB01A45}" presName="spaceBetweenRectangles" presStyleCnt="0"/>
      <dgm:spPr/>
      <dgm:t>
        <a:bodyPr/>
        <a:lstStyle/>
        <a:p>
          <a:endParaRPr lang="en-US"/>
        </a:p>
      </dgm:t>
    </dgm:pt>
    <dgm:pt modelId="{655A966F-6545-461F-B7ED-2A1227BB115A}" type="pres">
      <dgm:prSet presAssocID="{8E8C00FD-04A9-4E05-A400-2F7BD4832185}" presName="parentLin" presStyleCnt="0"/>
      <dgm:spPr/>
      <dgm:t>
        <a:bodyPr/>
        <a:lstStyle/>
        <a:p>
          <a:endParaRPr lang="en-US"/>
        </a:p>
      </dgm:t>
    </dgm:pt>
    <dgm:pt modelId="{0648856A-57C1-4A30-B317-426BF8604794}" type="pres">
      <dgm:prSet presAssocID="{8E8C00FD-04A9-4E05-A400-2F7BD4832185}" presName="parentLeftMargin" presStyleLbl="node1" presStyleIdx="0" presStyleCnt="3"/>
      <dgm:spPr/>
      <dgm:t>
        <a:bodyPr/>
        <a:lstStyle/>
        <a:p>
          <a:endParaRPr lang="en-US"/>
        </a:p>
      </dgm:t>
    </dgm:pt>
    <dgm:pt modelId="{AA0BC5E4-CC57-4720-933F-55E92E2E0E8C}" type="pres">
      <dgm:prSet presAssocID="{8E8C00FD-04A9-4E05-A400-2F7BD4832185}" presName="parentText" presStyleLbl="node1" presStyleIdx="1" presStyleCnt="3" custScaleX="364023" custScaleY="172644" custLinFactNeighborX="3741" custLinFactNeighborY="-3784">
        <dgm:presLayoutVars>
          <dgm:chMax val="0"/>
          <dgm:bulletEnabled val="1"/>
        </dgm:presLayoutVars>
      </dgm:prSet>
      <dgm:spPr/>
      <dgm:t>
        <a:bodyPr/>
        <a:lstStyle/>
        <a:p>
          <a:endParaRPr lang="en-US"/>
        </a:p>
      </dgm:t>
    </dgm:pt>
    <dgm:pt modelId="{8C20B1F0-C640-4109-86F9-69D45BD66563}" type="pres">
      <dgm:prSet presAssocID="{8E8C00FD-04A9-4E05-A400-2F7BD4832185}" presName="negativeSpace" presStyleCnt="0"/>
      <dgm:spPr/>
      <dgm:t>
        <a:bodyPr/>
        <a:lstStyle/>
        <a:p>
          <a:endParaRPr lang="en-US"/>
        </a:p>
      </dgm:t>
    </dgm:pt>
    <dgm:pt modelId="{FF87B013-A096-44BD-BF0D-24BBEC2B9C68}" type="pres">
      <dgm:prSet presAssocID="{8E8C00FD-04A9-4E05-A400-2F7BD4832185}" presName="childText" presStyleLbl="conFgAcc1" presStyleIdx="1" presStyleCnt="3">
        <dgm:presLayoutVars>
          <dgm:bulletEnabled val="1"/>
        </dgm:presLayoutVars>
      </dgm:prSet>
      <dgm:spPr/>
      <dgm:t>
        <a:bodyPr/>
        <a:lstStyle/>
        <a:p>
          <a:endParaRPr lang="en-US"/>
        </a:p>
      </dgm:t>
    </dgm:pt>
    <dgm:pt modelId="{7918F1BD-393D-4723-A853-DC437C35A2CE}" type="pres">
      <dgm:prSet presAssocID="{6DC7AE80-8B0E-4D14-9B2A-E45FCC55C1A9}" presName="spaceBetweenRectangles" presStyleCnt="0"/>
      <dgm:spPr/>
      <dgm:t>
        <a:bodyPr/>
        <a:lstStyle/>
        <a:p>
          <a:endParaRPr lang="en-US"/>
        </a:p>
      </dgm:t>
    </dgm:pt>
    <dgm:pt modelId="{8C16001A-A2EC-446E-8CE4-FC103DE995E7}" type="pres">
      <dgm:prSet presAssocID="{29E68F03-6C24-4CFE-9883-EEF5D5B401DD}" presName="parentLin" presStyleCnt="0"/>
      <dgm:spPr/>
      <dgm:t>
        <a:bodyPr/>
        <a:lstStyle/>
        <a:p>
          <a:endParaRPr lang="en-US"/>
        </a:p>
      </dgm:t>
    </dgm:pt>
    <dgm:pt modelId="{9F000030-EC9D-4822-820B-DBCFC994EC18}" type="pres">
      <dgm:prSet presAssocID="{29E68F03-6C24-4CFE-9883-EEF5D5B401DD}" presName="parentLeftMargin" presStyleLbl="node1" presStyleIdx="1" presStyleCnt="3"/>
      <dgm:spPr/>
      <dgm:t>
        <a:bodyPr/>
        <a:lstStyle/>
        <a:p>
          <a:endParaRPr lang="en-US"/>
        </a:p>
      </dgm:t>
    </dgm:pt>
    <dgm:pt modelId="{A388E1B0-469C-4338-A760-6977B0C10210}" type="pres">
      <dgm:prSet presAssocID="{29E68F03-6C24-4CFE-9883-EEF5D5B401DD}" presName="parentText" presStyleLbl="node1" presStyleIdx="2" presStyleCnt="3" custScaleX="404464" custScaleY="166133" custLinFactNeighborX="197" custLinFactNeighborY="-20660">
        <dgm:presLayoutVars>
          <dgm:chMax val="0"/>
          <dgm:bulletEnabled val="1"/>
        </dgm:presLayoutVars>
      </dgm:prSet>
      <dgm:spPr/>
      <dgm:t>
        <a:bodyPr/>
        <a:lstStyle/>
        <a:p>
          <a:endParaRPr lang="en-US"/>
        </a:p>
      </dgm:t>
    </dgm:pt>
    <dgm:pt modelId="{0ECCB323-7B4E-4585-B547-8CB6C5A95452}" type="pres">
      <dgm:prSet presAssocID="{29E68F03-6C24-4CFE-9883-EEF5D5B401DD}" presName="negativeSpace" presStyleCnt="0"/>
      <dgm:spPr/>
      <dgm:t>
        <a:bodyPr/>
        <a:lstStyle/>
        <a:p>
          <a:endParaRPr lang="en-US"/>
        </a:p>
      </dgm:t>
    </dgm:pt>
    <dgm:pt modelId="{BF6DC053-36E0-4F6A-9134-FE679795B8FB}" type="pres">
      <dgm:prSet presAssocID="{29E68F03-6C24-4CFE-9883-EEF5D5B401DD}" presName="childText" presStyleLbl="conFgAcc1" presStyleIdx="2" presStyleCnt="3">
        <dgm:presLayoutVars>
          <dgm:bulletEnabled val="1"/>
        </dgm:presLayoutVars>
      </dgm:prSet>
      <dgm:spPr>
        <a:ln>
          <a:solidFill>
            <a:srgbClr val="0070C0"/>
          </a:solidFill>
        </a:ln>
      </dgm:spPr>
      <dgm:t>
        <a:bodyPr/>
        <a:lstStyle/>
        <a:p>
          <a:endParaRPr lang="en-US"/>
        </a:p>
      </dgm:t>
    </dgm:pt>
  </dgm:ptLst>
  <dgm:cxnLst>
    <dgm:cxn modelId="{3C0F1B87-520E-49BC-9DD6-8ADCA1A6885A}" type="presOf" srcId="{996FB84E-8FD5-46FD-8796-55CC399E306A}" destId="{F276C779-A5FF-4E31-897B-2152AA956D05}" srcOrd="1" destOrd="0" presId="urn:microsoft.com/office/officeart/2005/8/layout/list1"/>
    <dgm:cxn modelId="{890E6753-B53C-43CE-ADC6-D878861D286B}" type="presOf" srcId="{996FB84E-8FD5-46FD-8796-55CC399E306A}" destId="{8D631EE2-0EAC-4405-BBA1-C87198CFDEA9}" srcOrd="0" destOrd="0" presId="urn:microsoft.com/office/officeart/2005/8/layout/list1"/>
    <dgm:cxn modelId="{FEF074D4-7032-49E0-9CDE-38958C127788}" type="presOf" srcId="{29E68F03-6C24-4CFE-9883-EEF5D5B401DD}" destId="{A388E1B0-469C-4338-A760-6977B0C10210}" srcOrd="1" destOrd="0" presId="urn:microsoft.com/office/officeart/2005/8/layout/list1"/>
    <dgm:cxn modelId="{F74EE77C-BAA5-4374-949C-0F1CCE7CF27E}" srcId="{0DD916D1-5A90-4520-A623-D70C3E205063}" destId="{996FB84E-8FD5-46FD-8796-55CC399E306A}" srcOrd="0" destOrd="0" parTransId="{2234BCC5-7534-4598-BDB0-E39C37F7F5D3}" sibTransId="{5C0E24D9-6ABC-48E5-9EA8-C20CAFB01A45}"/>
    <dgm:cxn modelId="{B4807EDB-A993-4F95-B6B9-46D717C0BCD1}" type="presOf" srcId="{0DD916D1-5A90-4520-A623-D70C3E205063}" destId="{6E3AB13D-8576-4088-B50A-C5975B934DFE}" srcOrd="0" destOrd="0" presId="urn:microsoft.com/office/officeart/2005/8/layout/list1"/>
    <dgm:cxn modelId="{9F5F0082-4281-442D-9422-C9E3EFF7FDD9}" srcId="{0DD916D1-5A90-4520-A623-D70C3E205063}" destId="{8E8C00FD-04A9-4E05-A400-2F7BD4832185}" srcOrd="1" destOrd="0" parTransId="{79FC20D8-A919-4072-A859-2F8680F7FAC2}" sibTransId="{6DC7AE80-8B0E-4D14-9B2A-E45FCC55C1A9}"/>
    <dgm:cxn modelId="{36727A53-52FC-4A55-8F86-302FC109FE51}" type="presOf" srcId="{8E8C00FD-04A9-4E05-A400-2F7BD4832185}" destId="{0648856A-57C1-4A30-B317-426BF8604794}" srcOrd="0" destOrd="0" presId="urn:microsoft.com/office/officeart/2005/8/layout/list1"/>
    <dgm:cxn modelId="{0FCAA79B-93FF-4EFC-B052-DFE1A446A972}" type="presOf" srcId="{29E68F03-6C24-4CFE-9883-EEF5D5B401DD}" destId="{9F000030-EC9D-4822-820B-DBCFC994EC18}" srcOrd="0" destOrd="0" presId="urn:microsoft.com/office/officeart/2005/8/layout/list1"/>
    <dgm:cxn modelId="{43C16343-468F-4723-94C6-B9BFC04E6AA8}" type="presOf" srcId="{8E8C00FD-04A9-4E05-A400-2F7BD4832185}" destId="{AA0BC5E4-CC57-4720-933F-55E92E2E0E8C}" srcOrd="1" destOrd="0" presId="urn:microsoft.com/office/officeart/2005/8/layout/list1"/>
    <dgm:cxn modelId="{3B474295-9F2D-4581-95E7-5CA222304D70}" srcId="{0DD916D1-5A90-4520-A623-D70C3E205063}" destId="{29E68F03-6C24-4CFE-9883-EEF5D5B401DD}" srcOrd="2" destOrd="0" parTransId="{42FE3384-793F-442D-91F0-2C9C10A2B231}" sibTransId="{EF451EB8-898A-4F30-95F2-F6C6FD426F82}"/>
    <dgm:cxn modelId="{53C6C433-418F-47DC-98A8-91534CE475B7}" type="presParOf" srcId="{6E3AB13D-8576-4088-B50A-C5975B934DFE}" destId="{6364373A-8DCB-4077-8D2E-2996E621482D}" srcOrd="0" destOrd="0" presId="urn:microsoft.com/office/officeart/2005/8/layout/list1"/>
    <dgm:cxn modelId="{F7212DD8-4090-488D-859F-91DAA8D2DAEA}" type="presParOf" srcId="{6364373A-8DCB-4077-8D2E-2996E621482D}" destId="{8D631EE2-0EAC-4405-BBA1-C87198CFDEA9}" srcOrd="0" destOrd="0" presId="urn:microsoft.com/office/officeart/2005/8/layout/list1"/>
    <dgm:cxn modelId="{578490BD-AEA3-4F97-946F-FA81B867A479}" type="presParOf" srcId="{6364373A-8DCB-4077-8D2E-2996E621482D}" destId="{F276C779-A5FF-4E31-897B-2152AA956D05}" srcOrd="1" destOrd="0" presId="urn:microsoft.com/office/officeart/2005/8/layout/list1"/>
    <dgm:cxn modelId="{7CEB0300-995F-44AA-9D3C-73E555DC6FFD}" type="presParOf" srcId="{6E3AB13D-8576-4088-B50A-C5975B934DFE}" destId="{AF49AE30-A740-412D-B9B6-2472B8821B1B}" srcOrd="1" destOrd="0" presId="urn:microsoft.com/office/officeart/2005/8/layout/list1"/>
    <dgm:cxn modelId="{ECCE8219-8EFE-423E-8FCC-254F1D9735A5}" type="presParOf" srcId="{6E3AB13D-8576-4088-B50A-C5975B934DFE}" destId="{F01D0B6C-BF35-4B94-8ED5-1FE0713F0070}" srcOrd="2" destOrd="0" presId="urn:microsoft.com/office/officeart/2005/8/layout/list1"/>
    <dgm:cxn modelId="{DBB8064D-52EC-4AD6-8C3B-7420F2600541}" type="presParOf" srcId="{6E3AB13D-8576-4088-B50A-C5975B934DFE}" destId="{CD9899F4-701C-4FAA-972D-359959D1E5B5}" srcOrd="3" destOrd="0" presId="urn:microsoft.com/office/officeart/2005/8/layout/list1"/>
    <dgm:cxn modelId="{B75BA873-A8DA-4B3E-9BAA-9939F402859B}" type="presParOf" srcId="{6E3AB13D-8576-4088-B50A-C5975B934DFE}" destId="{655A966F-6545-461F-B7ED-2A1227BB115A}" srcOrd="4" destOrd="0" presId="urn:microsoft.com/office/officeart/2005/8/layout/list1"/>
    <dgm:cxn modelId="{D9721DD8-E962-4839-9F41-72DC0C2501F5}" type="presParOf" srcId="{655A966F-6545-461F-B7ED-2A1227BB115A}" destId="{0648856A-57C1-4A30-B317-426BF8604794}" srcOrd="0" destOrd="0" presId="urn:microsoft.com/office/officeart/2005/8/layout/list1"/>
    <dgm:cxn modelId="{890ADB35-7046-47F2-B7AE-BB6AE2E77A8A}" type="presParOf" srcId="{655A966F-6545-461F-B7ED-2A1227BB115A}" destId="{AA0BC5E4-CC57-4720-933F-55E92E2E0E8C}" srcOrd="1" destOrd="0" presId="urn:microsoft.com/office/officeart/2005/8/layout/list1"/>
    <dgm:cxn modelId="{05FE301D-C86E-4808-A957-FD0FFED56728}" type="presParOf" srcId="{6E3AB13D-8576-4088-B50A-C5975B934DFE}" destId="{8C20B1F0-C640-4109-86F9-69D45BD66563}" srcOrd="5" destOrd="0" presId="urn:microsoft.com/office/officeart/2005/8/layout/list1"/>
    <dgm:cxn modelId="{5341BCEA-18F5-4592-97F0-82D6333497EA}" type="presParOf" srcId="{6E3AB13D-8576-4088-B50A-C5975B934DFE}" destId="{FF87B013-A096-44BD-BF0D-24BBEC2B9C68}" srcOrd="6" destOrd="0" presId="urn:microsoft.com/office/officeart/2005/8/layout/list1"/>
    <dgm:cxn modelId="{2FA8EAEF-EDCB-46DC-A17C-E7C18308E061}" type="presParOf" srcId="{6E3AB13D-8576-4088-B50A-C5975B934DFE}" destId="{7918F1BD-393D-4723-A853-DC437C35A2CE}" srcOrd="7" destOrd="0" presId="urn:microsoft.com/office/officeart/2005/8/layout/list1"/>
    <dgm:cxn modelId="{6F8BCF06-B518-4CC3-B134-00672EBD5807}" type="presParOf" srcId="{6E3AB13D-8576-4088-B50A-C5975B934DFE}" destId="{8C16001A-A2EC-446E-8CE4-FC103DE995E7}" srcOrd="8" destOrd="0" presId="urn:microsoft.com/office/officeart/2005/8/layout/list1"/>
    <dgm:cxn modelId="{4DF2C6D0-7A24-4751-8A53-F141171E978E}" type="presParOf" srcId="{8C16001A-A2EC-446E-8CE4-FC103DE995E7}" destId="{9F000030-EC9D-4822-820B-DBCFC994EC18}" srcOrd="0" destOrd="0" presId="urn:microsoft.com/office/officeart/2005/8/layout/list1"/>
    <dgm:cxn modelId="{52D842CB-4819-4B18-917B-49E19D7B8831}" type="presParOf" srcId="{8C16001A-A2EC-446E-8CE4-FC103DE995E7}" destId="{A388E1B0-469C-4338-A760-6977B0C10210}" srcOrd="1" destOrd="0" presId="urn:microsoft.com/office/officeart/2005/8/layout/list1"/>
    <dgm:cxn modelId="{BD5CCE63-F5DE-4A2A-8B25-4CAB93CD9E00}" type="presParOf" srcId="{6E3AB13D-8576-4088-B50A-C5975B934DFE}" destId="{0ECCB323-7B4E-4585-B547-8CB6C5A95452}" srcOrd="9" destOrd="0" presId="urn:microsoft.com/office/officeart/2005/8/layout/list1"/>
    <dgm:cxn modelId="{4652BD76-2781-4084-BB33-436EED5B462E}" type="presParOf" srcId="{6E3AB13D-8576-4088-B50A-C5975B934DFE}" destId="{BF6DC053-36E0-4F6A-9134-FE679795B8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404862B-2600-414F-BAAA-DC3160582FEC}" type="doc">
      <dgm:prSet loTypeId="urn:microsoft.com/office/officeart/2005/8/layout/hProcess9" loCatId="process" qsTypeId="urn:microsoft.com/office/officeart/2005/8/quickstyle/simple1" qsCatId="simple" csTypeId="urn:microsoft.com/office/officeart/2005/8/colors/accent1_2" csCatId="accent1" phldr="1"/>
      <dgm:spPr/>
    </dgm:pt>
    <dgm:pt modelId="{6E712013-B73C-4914-B303-2E7DEF4693AF}">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Do you want to select AOU(s) or an Inventory Group? (Enter 'A' or 'I')=&gt; </a:t>
          </a:r>
          <a:r>
            <a:rPr lang="en-US" b="1" dirty="0" smtClean="0"/>
            <a:t>A</a:t>
          </a:r>
          <a:endParaRPr lang="en-US" dirty="0"/>
        </a:p>
      </dgm:t>
    </dgm:pt>
    <dgm:pt modelId="{8608FE77-6C72-44BA-9A2B-B9820319A775}" type="parTrans" cxnId="{D9647CCD-0E77-41A6-983D-0712A00739BB}">
      <dgm:prSet/>
      <dgm:spPr/>
      <dgm:t>
        <a:bodyPr/>
        <a:lstStyle/>
        <a:p>
          <a:endParaRPr lang="en-US"/>
        </a:p>
      </dgm:t>
    </dgm:pt>
    <dgm:pt modelId="{D38AB893-395E-47D6-8909-1D111D02E52F}" type="sibTrans" cxnId="{D9647CCD-0E77-41A6-983D-0712A00739BB}">
      <dgm:prSet/>
      <dgm:spPr/>
      <dgm:t>
        <a:bodyPr/>
        <a:lstStyle/>
        <a:p>
          <a:endParaRPr lang="en-US"/>
        </a:p>
      </dgm:t>
    </dgm:pt>
    <dgm:pt modelId="{ED868B05-8077-4380-99DC-D0155B35CABE}">
      <dgm:prSet phldrT="[Tex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chemeClr val="accent1">
                <a:lumMod val="75000"/>
              </a:schemeClr>
            </a:gs>
            <a:gs pos="100000">
              <a:schemeClr val="accent1">
                <a:shade val="94000"/>
                <a:satMod val="135000"/>
              </a:schemeClr>
            </a:gs>
          </a:gsLst>
        </a:gradFill>
      </dgm:spPr>
      <dgm:t>
        <a:bodyPr/>
        <a:lstStyle/>
        <a:p>
          <a:r>
            <a:rPr lang="en-US" dirty="0" smtClean="0"/>
            <a:t>Select PHARMACY AOU STOCK AREA OF USE (AOU): </a:t>
          </a:r>
          <a:r>
            <a:rPr lang="en-US" b="1" dirty="0" smtClean="0"/>
            <a:t>MED ROOM 2</a:t>
          </a:r>
          <a:endParaRPr lang="en-US" dirty="0"/>
        </a:p>
      </dgm:t>
    </dgm:pt>
    <dgm:pt modelId="{D16A20C1-0573-467F-B5A8-E9AA9C928416}" type="parTrans" cxnId="{7D358B1F-6A73-453C-AA77-1B3A6FBE4078}">
      <dgm:prSet/>
      <dgm:spPr/>
      <dgm:t>
        <a:bodyPr/>
        <a:lstStyle/>
        <a:p>
          <a:endParaRPr lang="en-US"/>
        </a:p>
      </dgm:t>
    </dgm:pt>
    <dgm:pt modelId="{5CE6D6C8-8D84-4E70-A17C-2B04E78A1335}" type="sibTrans" cxnId="{7D358B1F-6A73-453C-AA77-1B3A6FBE4078}">
      <dgm:prSet/>
      <dgm:spPr/>
      <dgm:t>
        <a:bodyPr/>
        <a:lstStyle/>
        <a:p>
          <a:endParaRPr lang="en-US"/>
        </a:p>
      </dgm:t>
    </dgm:pt>
    <dgm:pt modelId="{CBDE35ED-5ECB-4953-90EA-9ED66F5EF09E}" type="pres">
      <dgm:prSet presAssocID="{F404862B-2600-414F-BAAA-DC3160582FEC}" presName="CompostProcess" presStyleCnt="0">
        <dgm:presLayoutVars>
          <dgm:dir/>
          <dgm:resizeHandles val="exact"/>
        </dgm:presLayoutVars>
      </dgm:prSet>
      <dgm:spPr/>
    </dgm:pt>
    <dgm:pt modelId="{00A14F20-3701-47B1-980A-571CCCE4B893}" type="pres">
      <dgm:prSet presAssocID="{F404862B-2600-414F-BAAA-DC3160582FEC}"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70A030EB-BD30-4DB6-AC4C-FC27A506A752}" type="pres">
      <dgm:prSet presAssocID="{F404862B-2600-414F-BAAA-DC3160582FEC}" presName="linearProcess" presStyleCnt="0"/>
      <dgm:spPr/>
    </dgm:pt>
    <dgm:pt modelId="{4AD0DAEE-401A-4D19-9C7A-0BB5749914A2}" type="pres">
      <dgm:prSet presAssocID="{6E712013-B73C-4914-B303-2E7DEF4693AF}" presName="textNode" presStyleLbl="node1" presStyleIdx="0" presStyleCnt="2">
        <dgm:presLayoutVars>
          <dgm:bulletEnabled val="1"/>
        </dgm:presLayoutVars>
      </dgm:prSet>
      <dgm:spPr/>
      <dgm:t>
        <a:bodyPr/>
        <a:lstStyle/>
        <a:p>
          <a:endParaRPr lang="en-US"/>
        </a:p>
      </dgm:t>
    </dgm:pt>
    <dgm:pt modelId="{62DA67BF-9B84-4425-BDF7-60F17B1A6DD4}" type="pres">
      <dgm:prSet presAssocID="{D38AB893-395E-47D6-8909-1D111D02E52F}" presName="sibTrans" presStyleCnt="0"/>
      <dgm:spPr/>
    </dgm:pt>
    <dgm:pt modelId="{8E265BB6-14C1-4442-A022-D22D474B195A}" type="pres">
      <dgm:prSet presAssocID="{ED868B05-8077-4380-99DC-D0155B35CABE}" presName="textNode" presStyleLbl="node1" presStyleIdx="1" presStyleCnt="2">
        <dgm:presLayoutVars>
          <dgm:bulletEnabled val="1"/>
        </dgm:presLayoutVars>
      </dgm:prSet>
      <dgm:spPr/>
      <dgm:t>
        <a:bodyPr/>
        <a:lstStyle/>
        <a:p>
          <a:endParaRPr lang="en-US"/>
        </a:p>
      </dgm:t>
    </dgm:pt>
  </dgm:ptLst>
  <dgm:cxnLst>
    <dgm:cxn modelId="{20FCEC62-AE86-4F3C-AC6A-09156F55F70B}" type="presOf" srcId="{ED868B05-8077-4380-99DC-D0155B35CABE}" destId="{8E265BB6-14C1-4442-A022-D22D474B195A}" srcOrd="0" destOrd="0" presId="urn:microsoft.com/office/officeart/2005/8/layout/hProcess9"/>
    <dgm:cxn modelId="{7D358B1F-6A73-453C-AA77-1B3A6FBE4078}" srcId="{F404862B-2600-414F-BAAA-DC3160582FEC}" destId="{ED868B05-8077-4380-99DC-D0155B35CABE}" srcOrd="1" destOrd="0" parTransId="{D16A20C1-0573-467F-B5A8-E9AA9C928416}" sibTransId="{5CE6D6C8-8D84-4E70-A17C-2B04E78A1335}"/>
    <dgm:cxn modelId="{45331B82-C71F-49D7-B5A5-F38847F76119}" type="presOf" srcId="{6E712013-B73C-4914-B303-2E7DEF4693AF}" destId="{4AD0DAEE-401A-4D19-9C7A-0BB5749914A2}" srcOrd="0" destOrd="0" presId="urn:microsoft.com/office/officeart/2005/8/layout/hProcess9"/>
    <dgm:cxn modelId="{D9647CCD-0E77-41A6-983D-0712A00739BB}" srcId="{F404862B-2600-414F-BAAA-DC3160582FEC}" destId="{6E712013-B73C-4914-B303-2E7DEF4693AF}" srcOrd="0" destOrd="0" parTransId="{8608FE77-6C72-44BA-9A2B-B9820319A775}" sibTransId="{D38AB893-395E-47D6-8909-1D111D02E52F}"/>
    <dgm:cxn modelId="{DC714A29-D9FD-4703-9465-F48C27A58419}" type="presOf" srcId="{F404862B-2600-414F-BAAA-DC3160582FEC}" destId="{CBDE35ED-5ECB-4953-90EA-9ED66F5EF09E}" srcOrd="0" destOrd="0" presId="urn:microsoft.com/office/officeart/2005/8/layout/hProcess9"/>
    <dgm:cxn modelId="{86CD4311-19AB-4EF2-8D90-EFF634440E34}" type="presParOf" srcId="{CBDE35ED-5ECB-4953-90EA-9ED66F5EF09E}" destId="{00A14F20-3701-47B1-980A-571CCCE4B893}" srcOrd="0" destOrd="0" presId="urn:microsoft.com/office/officeart/2005/8/layout/hProcess9"/>
    <dgm:cxn modelId="{FA9C70EA-7513-4773-9F83-25E502D2721A}" type="presParOf" srcId="{CBDE35ED-5ECB-4953-90EA-9ED66F5EF09E}" destId="{70A030EB-BD30-4DB6-AC4C-FC27A506A752}" srcOrd="1" destOrd="0" presId="urn:microsoft.com/office/officeart/2005/8/layout/hProcess9"/>
    <dgm:cxn modelId="{035D8E85-AEDE-4353-915A-E25316AED3F8}" type="presParOf" srcId="{70A030EB-BD30-4DB6-AC4C-FC27A506A752}" destId="{4AD0DAEE-401A-4D19-9C7A-0BB5749914A2}" srcOrd="0" destOrd="0" presId="urn:microsoft.com/office/officeart/2005/8/layout/hProcess9"/>
    <dgm:cxn modelId="{D08745FF-5200-446B-A70B-E0BE645178E1}" type="presParOf" srcId="{70A030EB-BD30-4DB6-AC4C-FC27A506A752}" destId="{62DA67BF-9B84-4425-BDF7-60F17B1A6DD4}" srcOrd="1" destOrd="0" presId="urn:microsoft.com/office/officeart/2005/8/layout/hProcess9"/>
    <dgm:cxn modelId="{B6C1A0DB-4FAD-4A43-B8E0-81429C458F1E}" type="presParOf" srcId="{70A030EB-BD30-4DB6-AC4C-FC27A506A752}" destId="{8E265BB6-14C1-4442-A022-D22D474B195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403B478-0E2C-4B8D-8455-10DC3CE63215}" type="doc">
      <dgm:prSet loTypeId="urn:microsoft.com/office/officeart/2005/8/layout/list1" loCatId="list" qsTypeId="urn:microsoft.com/office/officeart/2005/8/quickstyle/3d1" qsCatId="3D" csTypeId="urn:microsoft.com/office/officeart/2005/8/colors/colorful1#14" csCatId="colorful" phldr="1"/>
      <dgm:spPr/>
      <dgm:t>
        <a:bodyPr/>
        <a:lstStyle/>
        <a:p>
          <a:endParaRPr lang="en-US"/>
        </a:p>
      </dgm:t>
    </dgm:pt>
    <dgm:pt modelId="{46EB9F62-199F-458F-B6FD-4E84D7D29385}">
      <dgm:prSet phldrT="[Text]"/>
      <dgm:spPr>
        <a:gradFill rotWithShape="0">
          <a:gsLst>
            <a:gs pos="0">
              <a:srgbClr val="762220"/>
            </a:gs>
            <a:gs pos="80000">
              <a:srgbClr val="A9302D"/>
            </a:gs>
            <a:gs pos="100000">
              <a:schemeClr val="accent2">
                <a:hueOff val="0"/>
                <a:satOff val="0"/>
                <a:lumOff val="0"/>
                <a:alphaOff val="0"/>
                <a:shade val="94000"/>
                <a:satMod val="135000"/>
              </a:schemeClr>
            </a:gs>
          </a:gsLst>
        </a:gradFill>
      </dgm:spPr>
      <dgm:t>
        <a:bodyPr/>
        <a:lstStyle/>
        <a:p>
          <a:r>
            <a:rPr lang="en-US" dirty="0" smtClean="0"/>
            <a:t>a single item for one AOU,</a:t>
          </a:r>
          <a:endParaRPr lang="en-US" dirty="0"/>
        </a:p>
      </dgm:t>
    </dgm:pt>
    <dgm:pt modelId="{C26CF44D-D40E-4542-858D-EA642F3D70A8}" type="parTrans" cxnId="{A48536D9-2F8E-4EE6-BB90-0D06444FB303}">
      <dgm:prSet/>
      <dgm:spPr/>
      <dgm:t>
        <a:bodyPr/>
        <a:lstStyle/>
        <a:p>
          <a:endParaRPr lang="en-US"/>
        </a:p>
      </dgm:t>
    </dgm:pt>
    <dgm:pt modelId="{3CE4DB50-0015-4E10-BEFA-F5AE6EEDB84C}" type="sibTrans" cxnId="{A48536D9-2F8E-4EE6-BB90-0D06444FB303}">
      <dgm:prSet/>
      <dgm:spPr/>
      <dgm:t>
        <a:bodyPr/>
        <a:lstStyle/>
        <a:p>
          <a:endParaRPr lang="en-US"/>
        </a:p>
      </dgm:t>
    </dgm:pt>
    <dgm:pt modelId="{97E93432-59B3-42E7-9B50-840341B946C5}">
      <dgm:prSet phldrT="[Text]"/>
      <dgm:spPr>
        <a:solidFill>
          <a:schemeClr val="accent1">
            <a:lumMod val="50000"/>
          </a:schemeClr>
        </a:solidFill>
      </dgm:spPr>
      <dgm:t>
        <a:bodyPr/>
        <a:lstStyle/>
        <a:p>
          <a:r>
            <a:rPr lang="en-US" smtClean="0"/>
            <a:t>a single item for ALL AOUs,</a:t>
          </a:r>
          <a:endParaRPr lang="en-US"/>
        </a:p>
      </dgm:t>
    </dgm:pt>
    <dgm:pt modelId="{34AA707D-CF91-45FB-BCFE-3C9A832AB56C}" type="parTrans" cxnId="{F9496B76-B49E-49F2-AAB8-9D94AA96B464}">
      <dgm:prSet/>
      <dgm:spPr/>
      <dgm:t>
        <a:bodyPr/>
        <a:lstStyle/>
        <a:p>
          <a:endParaRPr lang="en-US"/>
        </a:p>
      </dgm:t>
    </dgm:pt>
    <dgm:pt modelId="{6F143412-75DA-4852-895C-3E9B6BE7B316}" type="sibTrans" cxnId="{F9496B76-B49E-49F2-AAB8-9D94AA96B464}">
      <dgm:prSet/>
      <dgm:spPr/>
      <dgm:t>
        <a:bodyPr/>
        <a:lstStyle/>
        <a:p>
          <a:endParaRPr lang="en-US"/>
        </a:p>
      </dgm:t>
    </dgm:pt>
    <dgm:pt modelId="{F212F303-BE1D-424D-A535-C9656CE0A98E}">
      <dgm:prSet phldrT="[Text]"/>
      <dgm:spPr/>
      <dgm:t>
        <a:bodyPr/>
        <a:lstStyle/>
        <a:p>
          <a:r>
            <a:rPr lang="en-US" dirty="0" smtClean="0"/>
            <a:t>ALL items for one AOU, or</a:t>
          </a:r>
          <a:endParaRPr lang="en-US" dirty="0"/>
        </a:p>
      </dgm:t>
    </dgm:pt>
    <dgm:pt modelId="{3206C4B4-401B-4C0F-906D-C434591D4C64}" type="parTrans" cxnId="{658A02E2-4794-4121-92A7-5DA4207618DA}">
      <dgm:prSet/>
      <dgm:spPr/>
      <dgm:t>
        <a:bodyPr/>
        <a:lstStyle/>
        <a:p>
          <a:endParaRPr lang="en-US"/>
        </a:p>
      </dgm:t>
    </dgm:pt>
    <dgm:pt modelId="{563B9085-1107-41EC-895C-D8BACC6A07D8}" type="sibTrans" cxnId="{658A02E2-4794-4121-92A7-5DA4207618DA}">
      <dgm:prSet/>
      <dgm:spPr/>
      <dgm:t>
        <a:bodyPr/>
        <a:lstStyle/>
        <a:p>
          <a:endParaRPr lang="en-US"/>
        </a:p>
      </dgm:t>
    </dgm:pt>
    <dgm:pt modelId="{CAEE8F6E-B04C-453B-870F-B0A2D51AABC2}">
      <dgm:prSet phldrT="[Text]"/>
      <dgm:spPr>
        <a:gradFill rotWithShape="0">
          <a:gsLst>
            <a:gs pos="0">
              <a:srgbClr val="1D6275"/>
            </a:gs>
            <a:gs pos="80000">
              <a:srgbClr val="23839D"/>
            </a:gs>
            <a:gs pos="100000">
              <a:schemeClr val="accent5">
                <a:hueOff val="0"/>
                <a:satOff val="0"/>
                <a:lumOff val="0"/>
                <a:alphaOff val="0"/>
                <a:shade val="94000"/>
                <a:satMod val="135000"/>
              </a:schemeClr>
            </a:gs>
          </a:gsLst>
        </a:gradFill>
      </dgm:spPr>
      <dgm:t>
        <a:bodyPr/>
        <a:lstStyle/>
        <a:p>
          <a:r>
            <a:rPr lang="en-US" dirty="0" smtClean="0"/>
            <a:t>ALL items for ALL AOUs.</a:t>
          </a:r>
          <a:endParaRPr lang="en-US" dirty="0"/>
        </a:p>
      </dgm:t>
    </dgm:pt>
    <dgm:pt modelId="{391DAE34-B64E-4736-9736-307C0D42A341}" type="parTrans" cxnId="{E7288A8D-58C6-4235-A1DA-4763D9D5B121}">
      <dgm:prSet/>
      <dgm:spPr/>
      <dgm:t>
        <a:bodyPr/>
        <a:lstStyle/>
        <a:p>
          <a:endParaRPr lang="en-US"/>
        </a:p>
      </dgm:t>
    </dgm:pt>
    <dgm:pt modelId="{294F7847-54C6-4680-91E6-2036FA1D8CA1}" type="sibTrans" cxnId="{E7288A8D-58C6-4235-A1DA-4763D9D5B121}">
      <dgm:prSet/>
      <dgm:spPr/>
      <dgm:t>
        <a:bodyPr/>
        <a:lstStyle/>
        <a:p>
          <a:endParaRPr lang="en-US"/>
        </a:p>
      </dgm:t>
    </dgm:pt>
    <dgm:pt modelId="{90067F6C-F383-411E-B172-60E58F9AA671}" type="pres">
      <dgm:prSet presAssocID="{5403B478-0E2C-4B8D-8455-10DC3CE63215}" presName="linear" presStyleCnt="0">
        <dgm:presLayoutVars>
          <dgm:dir/>
          <dgm:animLvl val="lvl"/>
          <dgm:resizeHandles val="exact"/>
        </dgm:presLayoutVars>
      </dgm:prSet>
      <dgm:spPr/>
      <dgm:t>
        <a:bodyPr/>
        <a:lstStyle/>
        <a:p>
          <a:endParaRPr lang="en-US"/>
        </a:p>
      </dgm:t>
    </dgm:pt>
    <dgm:pt modelId="{7D3F5D26-56F0-42F9-B721-42EB7118F256}" type="pres">
      <dgm:prSet presAssocID="{46EB9F62-199F-458F-B6FD-4E84D7D29385}" presName="parentLin" presStyleCnt="0"/>
      <dgm:spPr/>
      <dgm:t>
        <a:bodyPr/>
        <a:lstStyle/>
        <a:p>
          <a:endParaRPr lang="en-US"/>
        </a:p>
      </dgm:t>
    </dgm:pt>
    <dgm:pt modelId="{7A4BFF1D-2BB9-495B-9C73-095A9332B7E4}" type="pres">
      <dgm:prSet presAssocID="{46EB9F62-199F-458F-B6FD-4E84D7D29385}" presName="parentLeftMargin" presStyleLbl="node1" presStyleIdx="0" presStyleCnt="4"/>
      <dgm:spPr/>
      <dgm:t>
        <a:bodyPr/>
        <a:lstStyle/>
        <a:p>
          <a:endParaRPr lang="en-US"/>
        </a:p>
      </dgm:t>
    </dgm:pt>
    <dgm:pt modelId="{ECC9B5A8-F29C-4FEF-AAAC-3C9F80106886}" type="pres">
      <dgm:prSet presAssocID="{46EB9F62-199F-458F-B6FD-4E84D7D29385}" presName="parentText" presStyleLbl="node1" presStyleIdx="0" presStyleCnt="4">
        <dgm:presLayoutVars>
          <dgm:chMax val="0"/>
          <dgm:bulletEnabled val="1"/>
        </dgm:presLayoutVars>
      </dgm:prSet>
      <dgm:spPr/>
      <dgm:t>
        <a:bodyPr/>
        <a:lstStyle/>
        <a:p>
          <a:endParaRPr lang="en-US"/>
        </a:p>
      </dgm:t>
    </dgm:pt>
    <dgm:pt modelId="{7E854043-F4F5-404E-8D7C-7F4D6EEA5234}" type="pres">
      <dgm:prSet presAssocID="{46EB9F62-199F-458F-B6FD-4E84D7D29385}" presName="negativeSpace" presStyleCnt="0"/>
      <dgm:spPr/>
      <dgm:t>
        <a:bodyPr/>
        <a:lstStyle/>
        <a:p>
          <a:endParaRPr lang="en-US"/>
        </a:p>
      </dgm:t>
    </dgm:pt>
    <dgm:pt modelId="{AAA99E38-7AF5-471D-B80D-7FD62C2B97D1}" type="pres">
      <dgm:prSet presAssocID="{46EB9F62-199F-458F-B6FD-4E84D7D29385}" presName="childText" presStyleLbl="conFgAcc1" presStyleIdx="0" presStyleCnt="4">
        <dgm:presLayoutVars>
          <dgm:bulletEnabled val="1"/>
        </dgm:presLayoutVars>
      </dgm:prSet>
      <dgm:spPr/>
      <dgm:t>
        <a:bodyPr/>
        <a:lstStyle/>
        <a:p>
          <a:endParaRPr lang="en-US"/>
        </a:p>
      </dgm:t>
    </dgm:pt>
    <dgm:pt modelId="{A2567EB2-4148-4FDD-A2DB-A896971CA159}" type="pres">
      <dgm:prSet presAssocID="{3CE4DB50-0015-4E10-BEFA-F5AE6EEDB84C}" presName="spaceBetweenRectangles" presStyleCnt="0"/>
      <dgm:spPr/>
      <dgm:t>
        <a:bodyPr/>
        <a:lstStyle/>
        <a:p>
          <a:endParaRPr lang="en-US"/>
        </a:p>
      </dgm:t>
    </dgm:pt>
    <dgm:pt modelId="{A58C2D2F-5157-48C9-AFC9-27A3CD15B4E0}" type="pres">
      <dgm:prSet presAssocID="{97E93432-59B3-42E7-9B50-840341B946C5}" presName="parentLin" presStyleCnt="0"/>
      <dgm:spPr/>
      <dgm:t>
        <a:bodyPr/>
        <a:lstStyle/>
        <a:p>
          <a:endParaRPr lang="en-US"/>
        </a:p>
      </dgm:t>
    </dgm:pt>
    <dgm:pt modelId="{B9D7F5AE-8D8A-4434-9F02-E3F2BEEAA04C}" type="pres">
      <dgm:prSet presAssocID="{97E93432-59B3-42E7-9B50-840341B946C5}" presName="parentLeftMargin" presStyleLbl="node1" presStyleIdx="0" presStyleCnt="4"/>
      <dgm:spPr/>
      <dgm:t>
        <a:bodyPr/>
        <a:lstStyle/>
        <a:p>
          <a:endParaRPr lang="en-US"/>
        </a:p>
      </dgm:t>
    </dgm:pt>
    <dgm:pt modelId="{4F747E77-612F-41F7-AFB1-6B2DE61B97DC}" type="pres">
      <dgm:prSet presAssocID="{97E93432-59B3-42E7-9B50-840341B946C5}" presName="parentText" presStyleLbl="node1" presStyleIdx="1" presStyleCnt="4">
        <dgm:presLayoutVars>
          <dgm:chMax val="0"/>
          <dgm:bulletEnabled val="1"/>
        </dgm:presLayoutVars>
      </dgm:prSet>
      <dgm:spPr/>
      <dgm:t>
        <a:bodyPr/>
        <a:lstStyle/>
        <a:p>
          <a:endParaRPr lang="en-US"/>
        </a:p>
      </dgm:t>
    </dgm:pt>
    <dgm:pt modelId="{F291DBEA-DFF9-4476-BF20-06C066A5880F}" type="pres">
      <dgm:prSet presAssocID="{97E93432-59B3-42E7-9B50-840341B946C5}" presName="negativeSpace" presStyleCnt="0"/>
      <dgm:spPr/>
      <dgm:t>
        <a:bodyPr/>
        <a:lstStyle/>
        <a:p>
          <a:endParaRPr lang="en-US"/>
        </a:p>
      </dgm:t>
    </dgm:pt>
    <dgm:pt modelId="{DA40FC36-16A1-4C01-8278-1FDC46F66E9C}" type="pres">
      <dgm:prSet presAssocID="{97E93432-59B3-42E7-9B50-840341B946C5}" presName="childText" presStyleLbl="conFgAcc1" presStyleIdx="1" presStyleCnt="4">
        <dgm:presLayoutVars>
          <dgm:bulletEnabled val="1"/>
        </dgm:presLayoutVars>
      </dgm:prSet>
      <dgm:spPr/>
      <dgm:t>
        <a:bodyPr/>
        <a:lstStyle/>
        <a:p>
          <a:endParaRPr lang="en-US"/>
        </a:p>
      </dgm:t>
    </dgm:pt>
    <dgm:pt modelId="{08AAE8A7-96C8-4A7F-8B9F-0128188F293D}" type="pres">
      <dgm:prSet presAssocID="{6F143412-75DA-4852-895C-3E9B6BE7B316}" presName="spaceBetweenRectangles" presStyleCnt="0"/>
      <dgm:spPr/>
      <dgm:t>
        <a:bodyPr/>
        <a:lstStyle/>
        <a:p>
          <a:endParaRPr lang="en-US"/>
        </a:p>
      </dgm:t>
    </dgm:pt>
    <dgm:pt modelId="{E28A84F8-720C-4523-B354-31E1EDCB90B2}" type="pres">
      <dgm:prSet presAssocID="{F212F303-BE1D-424D-A535-C9656CE0A98E}" presName="parentLin" presStyleCnt="0"/>
      <dgm:spPr/>
      <dgm:t>
        <a:bodyPr/>
        <a:lstStyle/>
        <a:p>
          <a:endParaRPr lang="en-US"/>
        </a:p>
      </dgm:t>
    </dgm:pt>
    <dgm:pt modelId="{250EC54A-C66A-4AF1-9618-63A5650AC43C}" type="pres">
      <dgm:prSet presAssocID="{F212F303-BE1D-424D-A535-C9656CE0A98E}" presName="parentLeftMargin" presStyleLbl="node1" presStyleIdx="1" presStyleCnt="4"/>
      <dgm:spPr/>
      <dgm:t>
        <a:bodyPr/>
        <a:lstStyle/>
        <a:p>
          <a:endParaRPr lang="en-US"/>
        </a:p>
      </dgm:t>
    </dgm:pt>
    <dgm:pt modelId="{4172864B-9D5A-441C-A87F-88DDF6C55BBB}" type="pres">
      <dgm:prSet presAssocID="{F212F303-BE1D-424D-A535-C9656CE0A98E}" presName="parentText" presStyleLbl="node1" presStyleIdx="2" presStyleCnt="4">
        <dgm:presLayoutVars>
          <dgm:chMax val="0"/>
          <dgm:bulletEnabled val="1"/>
        </dgm:presLayoutVars>
      </dgm:prSet>
      <dgm:spPr/>
      <dgm:t>
        <a:bodyPr/>
        <a:lstStyle/>
        <a:p>
          <a:endParaRPr lang="en-US"/>
        </a:p>
      </dgm:t>
    </dgm:pt>
    <dgm:pt modelId="{B9BFD409-CC99-4D59-AC9E-32AE1B0D401C}" type="pres">
      <dgm:prSet presAssocID="{F212F303-BE1D-424D-A535-C9656CE0A98E}" presName="negativeSpace" presStyleCnt="0"/>
      <dgm:spPr/>
      <dgm:t>
        <a:bodyPr/>
        <a:lstStyle/>
        <a:p>
          <a:endParaRPr lang="en-US"/>
        </a:p>
      </dgm:t>
    </dgm:pt>
    <dgm:pt modelId="{0AA4782E-E5E9-4768-A2E6-9A8A83B978BB}" type="pres">
      <dgm:prSet presAssocID="{F212F303-BE1D-424D-A535-C9656CE0A98E}" presName="childText" presStyleLbl="conFgAcc1" presStyleIdx="2" presStyleCnt="4">
        <dgm:presLayoutVars>
          <dgm:bulletEnabled val="1"/>
        </dgm:presLayoutVars>
      </dgm:prSet>
      <dgm:spPr/>
      <dgm:t>
        <a:bodyPr/>
        <a:lstStyle/>
        <a:p>
          <a:endParaRPr lang="en-US"/>
        </a:p>
      </dgm:t>
    </dgm:pt>
    <dgm:pt modelId="{E9155C1F-BCF4-435A-BA52-6F27C79F8519}" type="pres">
      <dgm:prSet presAssocID="{563B9085-1107-41EC-895C-D8BACC6A07D8}" presName="spaceBetweenRectangles" presStyleCnt="0"/>
      <dgm:spPr/>
      <dgm:t>
        <a:bodyPr/>
        <a:lstStyle/>
        <a:p>
          <a:endParaRPr lang="en-US"/>
        </a:p>
      </dgm:t>
    </dgm:pt>
    <dgm:pt modelId="{7C9081BF-BFC3-4823-B7FF-D4C43D8291E1}" type="pres">
      <dgm:prSet presAssocID="{CAEE8F6E-B04C-453B-870F-B0A2D51AABC2}" presName="parentLin" presStyleCnt="0"/>
      <dgm:spPr/>
      <dgm:t>
        <a:bodyPr/>
        <a:lstStyle/>
        <a:p>
          <a:endParaRPr lang="en-US"/>
        </a:p>
      </dgm:t>
    </dgm:pt>
    <dgm:pt modelId="{2BD8D02C-3ADF-48DA-8643-EDD515AE807A}" type="pres">
      <dgm:prSet presAssocID="{CAEE8F6E-B04C-453B-870F-B0A2D51AABC2}" presName="parentLeftMargin" presStyleLbl="node1" presStyleIdx="2" presStyleCnt="4"/>
      <dgm:spPr/>
      <dgm:t>
        <a:bodyPr/>
        <a:lstStyle/>
        <a:p>
          <a:endParaRPr lang="en-US"/>
        </a:p>
      </dgm:t>
    </dgm:pt>
    <dgm:pt modelId="{DF6EBE40-6A76-4C2F-A303-D89EF3CC0856}" type="pres">
      <dgm:prSet presAssocID="{CAEE8F6E-B04C-453B-870F-B0A2D51AABC2}" presName="parentText" presStyleLbl="node1" presStyleIdx="3" presStyleCnt="4">
        <dgm:presLayoutVars>
          <dgm:chMax val="0"/>
          <dgm:bulletEnabled val="1"/>
        </dgm:presLayoutVars>
      </dgm:prSet>
      <dgm:spPr/>
      <dgm:t>
        <a:bodyPr/>
        <a:lstStyle/>
        <a:p>
          <a:endParaRPr lang="en-US"/>
        </a:p>
      </dgm:t>
    </dgm:pt>
    <dgm:pt modelId="{1ABBFB03-1207-4B2A-B5D6-6B154F2FE00D}" type="pres">
      <dgm:prSet presAssocID="{CAEE8F6E-B04C-453B-870F-B0A2D51AABC2}" presName="negativeSpace" presStyleCnt="0"/>
      <dgm:spPr/>
      <dgm:t>
        <a:bodyPr/>
        <a:lstStyle/>
        <a:p>
          <a:endParaRPr lang="en-US"/>
        </a:p>
      </dgm:t>
    </dgm:pt>
    <dgm:pt modelId="{692AF12F-2DC1-4BF4-A5B3-62D46F391C55}" type="pres">
      <dgm:prSet presAssocID="{CAEE8F6E-B04C-453B-870F-B0A2D51AABC2}" presName="childText" presStyleLbl="conFgAcc1" presStyleIdx="3" presStyleCnt="4">
        <dgm:presLayoutVars>
          <dgm:bulletEnabled val="1"/>
        </dgm:presLayoutVars>
      </dgm:prSet>
      <dgm:spPr/>
      <dgm:t>
        <a:bodyPr/>
        <a:lstStyle/>
        <a:p>
          <a:endParaRPr lang="en-US"/>
        </a:p>
      </dgm:t>
    </dgm:pt>
  </dgm:ptLst>
  <dgm:cxnLst>
    <dgm:cxn modelId="{3D9A12FC-2455-4F3A-80EE-88E2D3F79F10}" type="presOf" srcId="{F212F303-BE1D-424D-A535-C9656CE0A98E}" destId="{4172864B-9D5A-441C-A87F-88DDF6C55BBB}" srcOrd="1" destOrd="0" presId="urn:microsoft.com/office/officeart/2005/8/layout/list1"/>
    <dgm:cxn modelId="{89EBD7F3-6A8E-4E4A-BF54-672FE123D8C0}" type="presOf" srcId="{CAEE8F6E-B04C-453B-870F-B0A2D51AABC2}" destId="{DF6EBE40-6A76-4C2F-A303-D89EF3CC0856}" srcOrd="1" destOrd="0" presId="urn:microsoft.com/office/officeart/2005/8/layout/list1"/>
    <dgm:cxn modelId="{17F37ECA-A36F-46B9-BC34-E8525D81834C}" type="presOf" srcId="{97E93432-59B3-42E7-9B50-840341B946C5}" destId="{4F747E77-612F-41F7-AFB1-6B2DE61B97DC}" srcOrd="1" destOrd="0" presId="urn:microsoft.com/office/officeart/2005/8/layout/list1"/>
    <dgm:cxn modelId="{658A02E2-4794-4121-92A7-5DA4207618DA}" srcId="{5403B478-0E2C-4B8D-8455-10DC3CE63215}" destId="{F212F303-BE1D-424D-A535-C9656CE0A98E}" srcOrd="2" destOrd="0" parTransId="{3206C4B4-401B-4C0F-906D-C434591D4C64}" sibTransId="{563B9085-1107-41EC-895C-D8BACC6A07D8}"/>
    <dgm:cxn modelId="{F9496B76-B49E-49F2-AAB8-9D94AA96B464}" srcId="{5403B478-0E2C-4B8D-8455-10DC3CE63215}" destId="{97E93432-59B3-42E7-9B50-840341B946C5}" srcOrd="1" destOrd="0" parTransId="{34AA707D-CF91-45FB-BCFE-3C9A832AB56C}" sibTransId="{6F143412-75DA-4852-895C-3E9B6BE7B316}"/>
    <dgm:cxn modelId="{7A7C8F2F-99A8-4C50-A3BC-926DFBDA716C}" type="presOf" srcId="{CAEE8F6E-B04C-453B-870F-B0A2D51AABC2}" destId="{2BD8D02C-3ADF-48DA-8643-EDD515AE807A}" srcOrd="0" destOrd="0" presId="urn:microsoft.com/office/officeart/2005/8/layout/list1"/>
    <dgm:cxn modelId="{BF2AC9E7-68A8-4020-AFDE-74DFB46A2547}" type="presOf" srcId="{46EB9F62-199F-458F-B6FD-4E84D7D29385}" destId="{7A4BFF1D-2BB9-495B-9C73-095A9332B7E4}" srcOrd="0" destOrd="0" presId="urn:microsoft.com/office/officeart/2005/8/layout/list1"/>
    <dgm:cxn modelId="{A48536D9-2F8E-4EE6-BB90-0D06444FB303}" srcId="{5403B478-0E2C-4B8D-8455-10DC3CE63215}" destId="{46EB9F62-199F-458F-B6FD-4E84D7D29385}" srcOrd="0" destOrd="0" parTransId="{C26CF44D-D40E-4542-858D-EA642F3D70A8}" sibTransId="{3CE4DB50-0015-4E10-BEFA-F5AE6EEDB84C}"/>
    <dgm:cxn modelId="{B0924BDF-7B1A-4ADB-910C-B2B58BAEB5EC}" type="presOf" srcId="{46EB9F62-199F-458F-B6FD-4E84D7D29385}" destId="{ECC9B5A8-F29C-4FEF-AAAC-3C9F80106886}" srcOrd="1" destOrd="0" presId="urn:microsoft.com/office/officeart/2005/8/layout/list1"/>
    <dgm:cxn modelId="{E7288A8D-58C6-4235-A1DA-4763D9D5B121}" srcId="{5403B478-0E2C-4B8D-8455-10DC3CE63215}" destId="{CAEE8F6E-B04C-453B-870F-B0A2D51AABC2}" srcOrd="3" destOrd="0" parTransId="{391DAE34-B64E-4736-9736-307C0D42A341}" sibTransId="{294F7847-54C6-4680-91E6-2036FA1D8CA1}"/>
    <dgm:cxn modelId="{86C44AAC-B387-4AD2-A550-084110AC1673}" type="presOf" srcId="{F212F303-BE1D-424D-A535-C9656CE0A98E}" destId="{250EC54A-C66A-4AF1-9618-63A5650AC43C}" srcOrd="0" destOrd="0" presId="urn:microsoft.com/office/officeart/2005/8/layout/list1"/>
    <dgm:cxn modelId="{9FAA8071-6B07-4C97-A89F-F49E61E89222}" type="presOf" srcId="{97E93432-59B3-42E7-9B50-840341B946C5}" destId="{B9D7F5AE-8D8A-4434-9F02-E3F2BEEAA04C}" srcOrd="0" destOrd="0" presId="urn:microsoft.com/office/officeart/2005/8/layout/list1"/>
    <dgm:cxn modelId="{F6AC83CF-3D48-452C-B7C4-4229A6CB605E}" type="presOf" srcId="{5403B478-0E2C-4B8D-8455-10DC3CE63215}" destId="{90067F6C-F383-411E-B172-60E58F9AA671}" srcOrd="0" destOrd="0" presId="urn:microsoft.com/office/officeart/2005/8/layout/list1"/>
    <dgm:cxn modelId="{533487DE-A6CC-4D5B-8B21-30AE5A5CEBB0}" type="presParOf" srcId="{90067F6C-F383-411E-B172-60E58F9AA671}" destId="{7D3F5D26-56F0-42F9-B721-42EB7118F256}" srcOrd="0" destOrd="0" presId="urn:microsoft.com/office/officeart/2005/8/layout/list1"/>
    <dgm:cxn modelId="{F509AC2E-CBC0-4621-A36A-7158F200ABB0}" type="presParOf" srcId="{7D3F5D26-56F0-42F9-B721-42EB7118F256}" destId="{7A4BFF1D-2BB9-495B-9C73-095A9332B7E4}" srcOrd="0" destOrd="0" presId="urn:microsoft.com/office/officeart/2005/8/layout/list1"/>
    <dgm:cxn modelId="{B78ABCB1-2983-49B9-8440-94A2C9B98550}" type="presParOf" srcId="{7D3F5D26-56F0-42F9-B721-42EB7118F256}" destId="{ECC9B5A8-F29C-4FEF-AAAC-3C9F80106886}" srcOrd="1" destOrd="0" presId="urn:microsoft.com/office/officeart/2005/8/layout/list1"/>
    <dgm:cxn modelId="{F1D7ED5E-7E81-4A6A-83A0-D4649EB56847}" type="presParOf" srcId="{90067F6C-F383-411E-B172-60E58F9AA671}" destId="{7E854043-F4F5-404E-8D7C-7F4D6EEA5234}" srcOrd="1" destOrd="0" presId="urn:microsoft.com/office/officeart/2005/8/layout/list1"/>
    <dgm:cxn modelId="{6D9B7627-F465-4850-A316-052AF5A7DC31}" type="presParOf" srcId="{90067F6C-F383-411E-B172-60E58F9AA671}" destId="{AAA99E38-7AF5-471D-B80D-7FD62C2B97D1}" srcOrd="2" destOrd="0" presId="urn:microsoft.com/office/officeart/2005/8/layout/list1"/>
    <dgm:cxn modelId="{D4C58A6E-4101-45F1-BBA0-647FBA21BC01}" type="presParOf" srcId="{90067F6C-F383-411E-B172-60E58F9AA671}" destId="{A2567EB2-4148-4FDD-A2DB-A896971CA159}" srcOrd="3" destOrd="0" presId="urn:microsoft.com/office/officeart/2005/8/layout/list1"/>
    <dgm:cxn modelId="{DDBA5824-52B5-4CEC-98DD-EBD8C14F2F96}" type="presParOf" srcId="{90067F6C-F383-411E-B172-60E58F9AA671}" destId="{A58C2D2F-5157-48C9-AFC9-27A3CD15B4E0}" srcOrd="4" destOrd="0" presId="urn:microsoft.com/office/officeart/2005/8/layout/list1"/>
    <dgm:cxn modelId="{4C9ED70C-10D2-4F9F-8517-E47186179AFA}" type="presParOf" srcId="{A58C2D2F-5157-48C9-AFC9-27A3CD15B4E0}" destId="{B9D7F5AE-8D8A-4434-9F02-E3F2BEEAA04C}" srcOrd="0" destOrd="0" presId="urn:microsoft.com/office/officeart/2005/8/layout/list1"/>
    <dgm:cxn modelId="{73BDA0E9-27FE-4991-8F19-A0113B46A833}" type="presParOf" srcId="{A58C2D2F-5157-48C9-AFC9-27A3CD15B4E0}" destId="{4F747E77-612F-41F7-AFB1-6B2DE61B97DC}" srcOrd="1" destOrd="0" presId="urn:microsoft.com/office/officeart/2005/8/layout/list1"/>
    <dgm:cxn modelId="{20414A18-2253-4813-BEC8-DA5C9D87CA0A}" type="presParOf" srcId="{90067F6C-F383-411E-B172-60E58F9AA671}" destId="{F291DBEA-DFF9-4476-BF20-06C066A5880F}" srcOrd="5" destOrd="0" presId="urn:microsoft.com/office/officeart/2005/8/layout/list1"/>
    <dgm:cxn modelId="{6DF52BBF-361F-4D61-9ACF-6E5CB47387DA}" type="presParOf" srcId="{90067F6C-F383-411E-B172-60E58F9AA671}" destId="{DA40FC36-16A1-4C01-8278-1FDC46F66E9C}" srcOrd="6" destOrd="0" presId="urn:microsoft.com/office/officeart/2005/8/layout/list1"/>
    <dgm:cxn modelId="{03DFC2E1-A8D8-416D-BB02-52E5AAE7BC48}" type="presParOf" srcId="{90067F6C-F383-411E-B172-60E58F9AA671}" destId="{08AAE8A7-96C8-4A7F-8B9F-0128188F293D}" srcOrd="7" destOrd="0" presId="urn:microsoft.com/office/officeart/2005/8/layout/list1"/>
    <dgm:cxn modelId="{B54F955B-9E89-4880-AC03-437C4A45F313}" type="presParOf" srcId="{90067F6C-F383-411E-B172-60E58F9AA671}" destId="{E28A84F8-720C-4523-B354-31E1EDCB90B2}" srcOrd="8" destOrd="0" presId="urn:microsoft.com/office/officeart/2005/8/layout/list1"/>
    <dgm:cxn modelId="{A247CF15-AF3D-4C72-A3DE-FCCD25CC3E9F}" type="presParOf" srcId="{E28A84F8-720C-4523-B354-31E1EDCB90B2}" destId="{250EC54A-C66A-4AF1-9618-63A5650AC43C}" srcOrd="0" destOrd="0" presId="urn:microsoft.com/office/officeart/2005/8/layout/list1"/>
    <dgm:cxn modelId="{FC16F6BC-EE05-44A7-833C-80490FCB0C66}" type="presParOf" srcId="{E28A84F8-720C-4523-B354-31E1EDCB90B2}" destId="{4172864B-9D5A-441C-A87F-88DDF6C55BBB}" srcOrd="1" destOrd="0" presId="urn:microsoft.com/office/officeart/2005/8/layout/list1"/>
    <dgm:cxn modelId="{AC246B54-F9A1-4EC2-8D44-1445F062F106}" type="presParOf" srcId="{90067F6C-F383-411E-B172-60E58F9AA671}" destId="{B9BFD409-CC99-4D59-AC9E-32AE1B0D401C}" srcOrd="9" destOrd="0" presId="urn:microsoft.com/office/officeart/2005/8/layout/list1"/>
    <dgm:cxn modelId="{235264BC-79D1-42C4-A0AC-3AE939691199}" type="presParOf" srcId="{90067F6C-F383-411E-B172-60E58F9AA671}" destId="{0AA4782E-E5E9-4768-A2E6-9A8A83B978BB}" srcOrd="10" destOrd="0" presId="urn:microsoft.com/office/officeart/2005/8/layout/list1"/>
    <dgm:cxn modelId="{9DEB5BD9-536A-4E40-B6E3-80BE4758B3CC}" type="presParOf" srcId="{90067F6C-F383-411E-B172-60E58F9AA671}" destId="{E9155C1F-BCF4-435A-BA52-6F27C79F8519}" srcOrd="11" destOrd="0" presId="urn:microsoft.com/office/officeart/2005/8/layout/list1"/>
    <dgm:cxn modelId="{73ECC3E3-2D42-4931-8071-52D1EBE0C1B3}" type="presParOf" srcId="{90067F6C-F383-411E-B172-60E58F9AA671}" destId="{7C9081BF-BFC3-4823-B7FF-D4C43D8291E1}" srcOrd="12" destOrd="0" presId="urn:microsoft.com/office/officeart/2005/8/layout/list1"/>
    <dgm:cxn modelId="{BBDD6370-80D0-4AF8-898D-5882BD435668}" type="presParOf" srcId="{7C9081BF-BFC3-4823-B7FF-D4C43D8291E1}" destId="{2BD8D02C-3ADF-48DA-8643-EDD515AE807A}" srcOrd="0" destOrd="0" presId="urn:microsoft.com/office/officeart/2005/8/layout/list1"/>
    <dgm:cxn modelId="{63A68066-00D4-4CA3-8252-65DA20868F6D}" type="presParOf" srcId="{7C9081BF-BFC3-4823-B7FF-D4C43D8291E1}" destId="{DF6EBE40-6A76-4C2F-A303-D89EF3CC0856}" srcOrd="1" destOrd="0" presId="urn:microsoft.com/office/officeart/2005/8/layout/list1"/>
    <dgm:cxn modelId="{3EFBD1E7-290F-4455-BB21-A3FD0299F5C1}" type="presParOf" srcId="{90067F6C-F383-411E-B172-60E58F9AA671}" destId="{1ABBFB03-1207-4B2A-B5D6-6B154F2FE00D}" srcOrd="13" destOrd="0" presId="urn:microsoft.com/office/officeart/2005/8/layout/list1"/>
    <dgm:cxn modelId="{AD09C51E-B155-43E6-A368-D84180DB7CDC}" type="presParOf" srcId="{90067F6C-F383-411E-B172-60E58F9AA671}" destId="{692AF12F-2DC1-4BF4-A5B3-62D46F391C5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0BCBBD-08E2-49EA-A920-71416AC030DE}" type="doc">
      <dgm:prSet loTypeId="urn:microsoft.com/office/officeart/2005/8/layout/vProcess5" loCatId="process" qsTypeId="urn:microsoft.com/office/officeart/2005/8/quickstyle/3d2" qsCatId="3D" csTypeId="urn:microsoft.com/office/officeart/2005/8/colors/colorful1#15" csCatId="colorful" phldr="1"/>
      <dgm:spPr/>
      <dgm:t>
        <a:bodyPr/>
        <a:lstStyle/>
        <a:p>
          <a:endParaRPr lang="en-US"/>
        </a:p>
      </dgm:t>
    </dgm:pt>
    <dgm:pt modelId="{4FCBF7B1-ED61-4ED8-97D8-10B3BBD4145B}">
      <dgm:prSet phldrT="[Text]"/>
      <dgm:spPr>
        <a:gradFill rotWithShape="0">
          <a:gsLst>
            <a:gs pos="0">
              <a:srgbClr val="762220"/>
            </a:gs>
            <a:gs pos="80000">
              <a:srgbClr val="A9302D"/>
            </a:gs>
            <a:gs pos="100000">
              <a:schemeClr val="accent2">
                <a:hueOff val="0"/>
                <a:satOff val="0"/>
                <a:lumOff val="0"/>
                <a:alphaOff val="0"/>
                <a:shade val="94000"/>
                <a:satMod val="135000"/>
              </a:schemeClr>
            </a:gs>
          </a:gsLst>
        </a:gradFill>
      </dgm:spPr>
      <dgm:t>
        <a:bodyPr/>
        <a:lstStyle/>
        <a:p>
          <a:r>
            <a:rPr lang="en-US" dirty="0" smtClean="0"/>
            <a:t>BEGINNING date for report: </a:t>
          </a:r>
          <a:r>
            <a:rPr lang="en-US" b="1" dirty="0" smtClean="0"/>
            <a:t>8/1  (AUG 01, 2010)</a:t>
          </a:r>
          <a:endParaRPr lang="en-US" dirty="0"/>
        </a:p>
      </dgm:t>
    </dgm:pt>
    <dgm:pt modelId="{94B259E7-7B52-485F-BF0A-3120E5485FB6}" type="parTrans" cxnId="{7BB289AF-EA15-4828-A4F1-77BAAD8DD0CB}">
      <dgm:prSet/>
      <dgm:spPr/>
      <dgm:t>
        <a:bodyPr/>
        <a:lstStyle/>
        <a:p>
          <a:endParaRPr lang="en-US"/>
        </a:p>
      </dgm:t>
    </dgm:pt>
    <dgm:pt modelId="{6D6561FD-C0B9-49FD-97CF-D6F128F948D9}" type="sibTrans" cxnId="{7BB289AF-EA15-4828-A4F1-77BAAD8DD0CB}">
      <dgm:prSet/>
      <dgm:spPr/>
      <dgm:t>
        <a:bodyPr/>
        <a:lstStyle/>
        <a:p>
          <a:endParaRPr lang="en-US"/>
        </a:p>
      </dgm:t>
    </dgm:pt>
    <dgm:pt modelId="{293F4452-2CA7-4D64-B167-E369B628E46E}">
      <dgm:prSet phldrT="[Text]"/>
      <dgm:spPr>
        <a:solidFill>
          <a:schemeClr val="accent1">
            <a:lumMod val="50000"/>
          </a:schemeClr>
        </a:solidFill>
      </dgm:spPr>
      <dgm:t>
        <a:bodyPr/>
        <a:lstStyle/>
        <a:p>
          <a:r>
            <a:rPr lang="en-US" dirty="0" smtClean="0"/>
            <a:t>ENDING date for report: </a:t>
          </a:r>
          <a:r>
            <a:rPr lang="en-US" b="1" dirty="0" smtClean="0"/>
            <a:t>8/31  (AUG 31, 2010)</a:t>
          </a:r>
          <a:endParaRPr lang="en-US" dirty="0"/>
        </a:p>
      </dgm:t>
    </dgm:pt>
    <dgm:pt modelId="{BB729133-8D9F-476B-B104-3238020268C2}" type="parTrans" cxnId="{F5ADC012-F0D9-4456-928B-CB9E6469AC7F}">
      <dgm:prSet/>
      <dgm:spPr/>
      <dgm:t>
        <a:bodyPr/>
        <a:lstStyle/>
        <a:p>
          <a:endParaRPr lang="en-US"/>
        </a:p>
      </dgm:t>
    </dgm:pt>
    <dgm:pt modelId="{A7D7F1FC-FC6B-40C3-B80B-9F04925468FC}" type="sibTrans" cxnId="{F5ADC012-F0D9-4456-928B-CB9E6469AC7F}">
      <dgm:prSet/>
      <dgm:spPr/>
      <dgm:t>
        <a:bodyPr/>
        <a:lstStyle/>
        <a:p>
          <a:endParaRPr lang="en-US"/>
        </a:p>
      </dgm:t>
    </dgm:pt>
    <dgm:pt modelId="{C2D49DCC-07F6-47F5-8F7C-D0FB0DCE44E5}">
      <dgm:prSet phldrT="[Text]"/>
      <dgm:spPr>
        <a:gradFill rotWithShape="0">
          <a:gsLst>
            <a:gs pos="0">
              <a:schemeClr val="accent4">
                <a:hueOff val="0"/>
                <a:satOff val="0"/>
                <a:lumOff val="0"/>
                <a:alphaOff val="0"/>
                <a:shade val="51000"/>
                <a:satMod val="130000"/>
              </a:schemeClr>
            </a:gs>
            <a:gs pos="80000">
              <a:schemeClr val="accent4">
                <a:lumMod val="75000"/>
              </a:schemeClr>
            </a:gs>
            <a:gs pos="100000">
              <a:schemeClr val="accent4">
                <a:hueOff val="0"/>
                <a:satOff val="0"/>
                <a:lumOff val="0"/>
                <a:alphaOff val="0"/>
                <a:shade val="94000"/>
                <a:satMod val="135000"/>
              </a:schemeClr>
            </a:gs>
          </a:gsLst>
        </a:gradFill>
      </dgm:spPr>
      <dgm:t>
        <a:bodyPr/>
        <a:lstStyle/>
        <a:p>
          <a:r>
            <a:rPr lang="en-US" dirty="0" smtClean="0"/>
            <a:t>Select PHARMACY AOU STOCK AREA OF USE (AOU): </a:t>
          </a:r>
          <a:r>
            <a:rPr lang="en-US" b="1" dirty="0" smtClean="0"/>
            <a:t>138A  </a:t>
          </a:r>
          <a:endParaRPr lang="en-US" dirty="0"/>
        </a:p>
      </dgm:t>
    </dgm:pt>
    <dgm:pt modelId="{E935C619-F749-4B18-A4FF-5759D7E82249}" type="parTrans" cxnId="{BBE6F773-B609-4DBA-9CF6-6ADFFB80A134}">
      <dgm:prSet/>
      <dgm:spPr/>
      <dgm:t>
        <a:bodyPr/>
        <a:lstStyle/>
        <a:p>
          <a:endParaRPr lang="en-US"/>
        </a:p>
      </dgm:t>
    </dgm:pt>
    <dgm:pt modelId="{F41CB07C-DAF7-401A-834A-EFA05D9E9079}" type="sibTrans" cxnId="{BBE6F773-B609-4DBA-9CF6-6ADFFB80A134}">
      <dgm:prSet/>
      <dgm:spPr/>
      <dgm:t>
        <a:bodyPr/>
        <a:lstStyle/>
        <a:p>
          <a:endParaRPr lang="en-US"/>
        </a:p>
      </dgm:t>
    </dgm:pt>
    <dgm:pt modelId="{0ECB31F2-34FC-4603-A88C-55B3ABFE723B}">
      <dgm:prSet phldrT="[Text]"/>
      <dgm:spPr>
        <a:gradFill rotWithShape="0">
          <a:gsLst>
            <a:gs pos="0">
              <a:srgbClr val="FF0000"/>
            </a:gs>
            <a:gs pos="80000">
              <a:srgbClr val="DE6A00"/>
            </a:gs>
            <a:gs pos="100000">
              <a:schemeClr val="accent6">
                <a:hueOff val="0"/>
                <a:satOff val="0"/>
                <a:lumOff val="0"/>
                <a:alphaOff val="0"/>
                <a:shade val="94000"/>
                <a:satMod val="135000"/>
              </a:schemeClr>
            </a:gs>
          </a:gsLst>
        </a:gradFill>
      </dgm:spPr>
      <dgm:t>
        <a:bodyPr/>
        <a:lstStyle/>
        <a:p>
          <a:r>
            <a:rPr lang="en-US" dirty="0" smtClean="0"/>
            <a:t>DEVICE:  (Enter print device name)</a:t>
          </a:r>
          <a:endParaRPr lang="en-US" dirty="0"/>
        </a:p>
      </dgm:t>
    </dgm:pt>
    <dgm:pt modelId="{E856A6FC-631C-454B-86CD-577C8C4E0F54}" type="parTrans" cxnId="{A318EC6D-13C7-4021-A91B-25C3F3E48391}">
      <dgm:prSet/>
      <dgm:spPr/>
      <dgm:t>
        <a:bodyPr/>
        <a:lstStyle/>
        <a:p>
          <a:endParaRPr lang="en-US"/>
        </a:p>
      </dgm:t>
    </dgm:pt>
    <dgm:pt modelId="{8B53CF69-3BE2-48B6-B31D-89F18F90140E}" type="sibTrans" cxnId="{A318EC6D-13C7-4021-A91B-25C3F3E48391}">
      <dgm:prSet/>
      <dgm:spPr/>
      <dgm:t>
        <a:bodyPr/>
        <a:lstStyle/>
        <a:p>
          <a:endParaRPr lang="en-US"/>
        </a:p>
      </dgm:t>
    </dgm:pt>
    <dgm:pt modelId="{EE7139E4-6A64-4D1D-B086-F5FF9A132EF9}">
      <dgm:prSet phldrT="[Text]"/>
      <dgm:spPr>
        <a:gradFill rotWithShape="0">
          <a:gsLst>
            <a:gs pos="0">
              <a:srgbClr val="1D6275"/>
            </a:gs>
            <a:gs pos="80000">
              <a:srgbClr val="23839D"/>
            </a:gs>
            <a:gs pos="100000">
              <a:schemeClr val="accent5">
                <a:hueOff val="0"/>
                <a:satOff val="0"/>
                <a:lumOff val="0"/>
                <a:alphaOff val="0"/>
                <a:shade val="94000"/>
                <a:satMod val="135000"/>
              </a:schemeClr>
            </a:gs>
          </a:gsLst>
        </a:gradFill>
      </dgm:spPr>
      <dgm:t>
        <a:bodyPr/>
        <a:lstStyle/>
        <a:p>
          <a:r>
            <a:rPr lang="en-US" dirty="0" smtClean="0"/>
            <a:t>Select ITEM: </a:t>
          </a:r>
          <a:r>
            <a:rPr lang="en-US" b="1" dirty="0" smtClean="0"/>
            <a:t>^ALL</a:t>
          </a:r>
          <a:endParaRPr lang="en-US" dirty="0"/>
        </a:p>
      </dgm:t>
    </dgm:pt>
    <dgm:pt modelId="{5350B042-4EDC-4604-80CF-39A7C8974ED7}" type="parTrans" cxnId="{78BE6063-F141-40CB-97AA-C35B7290FD5F}">
      <dgm:prSet/>
      <dgm:spPr/>
      <dgm:t>
        <a:bodyPr/>
        <a:lstStyle/>
        <a:p>
          <a:endParaRPr lang="en-US"/>
        </a:p>
      </dgm:t>
    </dgm:pt>
    <dgm:pt modelId="{ED98E3E6-20FD-48B1-A464-EE44DCC2E722}" type="sibTrans" cxnId="{78BE6063-F141-40CB-97AA-C35B7290FD5F}">
      <dgm:prSet/>
      <dgm:spPr/>
      <dgm:t>
        <a:bodyPr/>
        <a:lstStyle/>
        <a:p>
          <a:endParaRPr lang="en-US"/>
        </a:p>
      </dgm:t>
    </dgm:pt>
    <dgm:pt modelId="{163C94B6-C1D2-4F17-8C52-838EBB0AB37A}">
      <dgm:prSet/>
      <dgm:spPr/>
      <dgm:t>
        <a:bodyPr/>
        <a:lstStyle/>
        <a:p>
          <a:endParaRPr lang="en-US" dirty="0" smtClean="0"/>
        </a:p>
      </dgm:t>
    </dgm:pt>
    <dgm:pt modelId="{E18D6C37-4174-4DB5-B70A-33BA76C497E1}" type="parTrans" cxnId="{88870931-0BFB-48FC-B864-37D369F1C8E9}">
      <dgm:prSet/>
      <dgm:spPr/>
      <dgm:t>
        <a:bodyPr/>
        <a:lstStyle/>
        <a:p>
          <a:endParaRPr lang="en-US"/>
        </a:p>
      </dgm:t>
    </dgm:pt>
    <dgm:pt modelId="{4B15BB42-A262-4E22-9E0B-47C45827E8A6}" type="sibTrans" cxnId="{88870931-0BFB-48FC-B864-37D369F1C8E9}">
      <dgm:prSet/>
      <dgm:spPr/>
      <dgm:t>
        <a:bodyPr/>
        <a:lstStyle/>
        <a:p>
          <a:endParaRPr lang="en-US"/>
        </a:p>
      </dgm:t>
    </dgm:pt>
    <dgm:pt modelId="{F2676ADF-E9E4-42E0-B556-5FE1068393AA}" type="pres">
      <dgm:prSet presAssocID="{3A0BCBBD-08E2-49EA-A920-71416AC030DE}" presName="outerComposite" presStyleCnt="0">
        <dgm:presLayoutVars>
          <dgm:chMax val="5"/>
          <dgm:dir/>
          <dgm:resizeHandles val="exact"/>
        </dgm:presLayoutVars>
      </dgm:prSet>
      <dgm:spPr/>
      <dgm:t>
        <a:bodyPr/>
        <a:lstStyle/>
        <a:p>
          <a:endParaRPr lang="en-US"/>
        </a:p>
      </dgm:t>
    </dgm:pt>
    <dgm:pt modelId="{7DD8E61E-250D-4A90-9AA6-75AB8D0070C0}" type="pres">
      <dgm:prSet presAssocID="{3A0BCBBD-08E2-49EA-A920-71416AC030DE}" presName="dummyMaxCanvas" presStyleCnt="0">
        <dgm:presLayoutVars/>
      </dgm:prSet>
      <dgm:spPr/>
      <dgm:t>
        <a:bodyPr/>
        <a:lstStyle/>
        <a:p>
          <a:endParaRPr lang="en-US"/>
        </a:p>
      </dgm:t>
    </dgm:pt>
    <dgm:pt modelId="{89618A2C-C2E4-4850-B836-96F8B6E6A006}" type="pres">
      <dgm:prSet presAssocID="{3A0BCBBD-08E2-49EA-A920-71416AC030DE}" presName="FiveNodes_1" presStyleLbl="node1" presStyleIdx="0" presStyleCnt="5">
        <dgm:presLayoutVars>
          <dgm:bulletEnabled val="1"/>
        </dgm:presLayoutVars>
      </dgm:prSet>
      <dgm:spPr/>
      <dgm:t>
        <a:bodyPr/>
        <a:lstStyle/>
        <a:p>
          <a:endParaRPr lang="en-US"/>
        </a:p>
      </dgm:t>
    </dgm:pt>
    <dgm:pt modelId="{D2DE94D2-70BF-451D-B3CD-37C66F6E128A}" type="pres">
      <dgm:prSet presAssocID="{3A0BCBBD-08E2-49EA-A920-71416AC030DE}" presName="FiveNodes_2" presStyleLbl="node1" presStyleIdx="1" presStyleCnt="5">
        <dgm:presLayoutVars>
          <dgm:bulletEnabled val="1"/>
        </dgm:presLayoutVars>
      </dgm:prSet>
      <dgm:spPr/>
      <dgm:t>
        <a:bodyPr/>
        <a:lstStyle/>
        <a:p>
          <a:endParaRPr lang="en-US"/>
        </a:p>
      </dgm:t>
    </dgm:pt>
    <dgm:pt modelId="{33CE38DF-AB5C-4B13-8D05-D1F7EB7270CA}" type="pres">
      <dgm:prSet presAssocID="{3A0BCBBD-08E2-49EA-A920-71416AC030DE}" presName="FiveNodes_3" presStyleLbl="node1" presStyleIdx="2" presStyleCnt="5">
        <dgm:presLayoutVars>
          <dgm:bulletEnabled val="1"/>
        </dgm:presLayoutVars>
      </dgm:prSet>
      <dgm:spPr/>
      <dgm:t>
        <a:bodyPr/>
        <a:lstStyle/>
        <a:p>
          <a:endParaRPr lang="en-US"/>
        </a:p>
      </dgm:t>
    </dgm:pt>
    <dgm:pt modelId="{132C95FE-F7B0-4FCF-9090-049270920434}" type="pres">
      <dgm:prSet presAssocID="{3A0BCBBD-08E2-49EA-A920-71416AC030DE}" presName="FiveNodes_4" presStyleLbl="node1" presStyleIdx="3" presStyleCnt="5">
        <dgm:presLayoutVars>
          <dgm:bulletEnabled val="1"/>
        </dgm:presLayoutVars>
      </dgm:prSet>
      <dgm:spPr/>
      <dgm:t>
        <a:bodyPr/>
        <a:lstStyle/>
        <a:p>
          <a:endParaRPr lang="en-US"/>
        </a:p>
      </dgm:t>
    </dgm:pt>
    <dgm:pt modelId="{E3E25E1E-4B4B-4CD5-9A90-92F5D1AA152C}" type="pres">
      <dgm:prSet presAssocID="{3A0BCBBD-08E2-49EA-A920-71416AC030DE}" presName="FiveNodes_5" presStyleLbl="node1" presStyleIdx="4" presStyleCnt="5">
        <dgm:presLayoutVars>
          <dgm:bulletEnabled val="1"/>
        </dgm:presLayoutVars>
      </dgm:prSet>
      <dgm:spPr/>
      <dgm:t>
        <a:bodyPr/>
        <a:lstStyle/>
        <a:p>
          <a:endParaRPr lang="en-US"/>
        </a:p>
      </dgm:t>
    </dgm:pt>
    <dgm:pt modelId="{45942298-0BB2-40CF-8771-0136B9D2E650}" type="pres">
      <dgm:prSet presAssocID="{3A0BCBBD-08E2-49EA-A920-71416AC030DE}" presName="FiveConn_1-2" presStyleLbl="fgAccFollowNode1" presStyleIdx="0" presStyleCnt="4">
        <dgm:presLayoutVars>
          <dgm:bulletEnabled val="1"/>
        </dgm:presLayoutVars>
      </dgm:prSet>
      <dgm:spPr/>
      <dgm:t>
        <a:bodyPr/>
        <a:lstStyle/>
        <a:p>
          <a:endParaRPr lang="en-US"/>
        </a:p>
      </dgm:t>
    </dgm:pt>
    <dgm:pt modelId="{1CA97814-1E4D-4270-B864-C1C6CB86A0C8}" type="pres">
      <dgm:prSet presAssocID="{3A0BCBBD-08E2-49EA-A920-71416AC030DE}" presName="FiveConn_2-3" presStyleLbl="fgAccFollowNode1" presStyleIdx="1" presStyleCnt="4">
        <dgm:presLayoutVars>
          <dgm:bulletEnabled val="1"/>
        </dgm:presLayoutVars>
      </dgm:prSet>
      <dgm:spPr/>
      <dgm:t>
        <a:bodyPr/>
        <a:lstStyle/>
        <a:p>
          <a:endParaRPr lang="en-US"/>
        </a:p>
      </dgm:t>
    </dgm:pt>
    <dgm:pt modelId="{27ED316C-BFB7-46C6-BD5F-D984D40096A6}" type="pres">
      <dgm:prSet presAssocID="{3A0BCBBD-08E2-49EA-A920-71416AC030DE}" presName="FiveConn_3-4" presStyleLbl="fgAccFollowNode1" presStyleIdx="2" presStyleCnt="4">
        <dgm:presLayoutVars>
          <dgm:bulletEnabled val="1"/>
        </dgm:presLayoutVars>
      </dgm:prSet>
      <dgm:spPr/>
      <dgm:t>
        <a:bodyPr/>
        <a:lstStyle/>
        <a:p>
          <a:endParaRPr lang="en-US"/>
        </a:p>
      </dgm:t>
    </dgm:pt>
    <dgm:pt modelId="{B1E71D9F-64CF-4B52-B631-AAEF9176D9AF}" type="pres">
      <dgm:prSet presAssocID="{3A0BCBBD-08E2-49EA-A920-71416AC030DE}" presName="FiveConn_4-5" presStyleLbl="fgAccFollowNode1" presStyleIdx="3" presStyleCnt="4">
        <dgm:presLayoutVars>
          <dgm:bulletEnabled val="1"/>
        </dgm:presLayoutVars>
      </dgm:prSet>
      <dgm:spPr/>
      <dgm:t>
        <a:bodyPr/>
        <a:lstStyle/>
        <a:p>
          <a:endParaRPr lang="en-US"/>
        </a:p>
      </dgm:t>
    </dgm:pt>
    <dgm:pt modelId="{86B778DF-6313-47AB-9487-FF84430A935A}" type="pres">
      <dgm:prSet presAssocID="{3A0BCBBD-08E2-49EA-A920-71416AC030DE}" presName="FiveNodes_1_text" presStyleLbl="node1" presStyleIdx="4" presStyleCnt="5">
        <dgm:presLayoutVars>
          <dgm:bulletEnabled val="1"/>
        </dgm:presLayoutVars>
      </dgm:prSet>
      <dgm:spPr/>
      <dgm:t>
        <a:bodyPr/>
        <a:lstStyle/>
        <a:p>
          <a:endParaRPr lang="en-US"/>
        </a:p>
      </dgm:t>
    </dgm:pt>
    <dgm:pt modelId="{4815B64F-3006-4362-B599-9717024AA9B0}" type="pres">
      <dgm:prSet presAssocID="{3A0BCBBD-08E2-49EA-A920-71416AC030DE}" presName="FiveNodes_2_text" presStyleLbl="node1" presStyleIdx="4" presStyleCnt="5">
        <dgm:presLayoutVars>
          <dgm:bulletEnabled val="1"/>
        </dgm:presLayoutVars>
      </dgm:prSet>
      <dgm:spPr/>
      <dgm:t>
        <a:bodyPr/>
        <a:lstStyle/>
        <a:p>
          <a:endParaRPr lang="en-US"/>
        </a:p>
      </dgm:t>
    </dgm:pt>
    <dgm:pt modelId="{31EAE6D2-6C18-48B1-8ABF-757DCF583D4C}" type="pres">
      <dgm:prSet presAssocID="{3A0BCBBD-08E2-49EA-A920-71416AC030DE}" presName="FiveNodes_3_text" presStyleLbl="node1" presStyleIdx="4" presStyleCnt="5">
        <dgm:presLayoutVars>
          <dgm:bulletEnabled val="1"/>
        </dgm:presLayoutVars>
      </dgm:prSet>
      <dgm:spPr/>
      <dgm:t>
        <a:bodyPr/>
        <a:lstStyle/>
        <a:p>
          <a:endParaRPr lang="en-US"/>
        </a:p>
      </dgm:t>
    </dgm:pt>
    <dgm:pt modelId="{7D4389EB-CA51-4CBB-A871-E0D3C061A70F}" type="pres">
      <dgm:prSet presAssocID="{3A0BCBBD-08E2-49EA-A920-71416AC030DE}" presName="FiveNodes_4_text" presStyleLbl="node1" presStyleIdx="4" presStyleCnt="5">
        <dgm:presLayoutVars>
          <dgm:bulletEnabled val="1"/>
        </dgm:presLayoutVars>
      </dgm:prSet>
      <dgm:spPr/>
      <dgm:t>
        <a:bodyPr/>
        <a:lstStyle/>
        <a:p>
          <a:endParaRPr lang="en-US"/>
        </a:p>
      </dgm:t>
    </dgm:pt>
    <dgm:pt modelId="{90569A43-41E3-4F29-A1B0-9FD0623F12A9}" type="pres">
      <dgm:prSet presAssocID="{3A0BCBBD-08E2-49EA-A920-71416AC030DE}" presName="FiveNodes_5_text" presStyleLbl="node1" presStyleIdx="4" presStyleCnt="5">
        <dgm:presLayoutVars>
          <dgm:bulletEnabled val="1"/>
        </dgm:presLayoutVars>
      </dgm:prSet>
      <dgm:spPr/>
      <dgm:t>
        <a:bodyPr/>
        <a:lstStyle/>
        <a:p>
          <a:endParaRPr lang="en-US"/>
        </a:p>
      </dgm:t>
    </dgm:pt>
  </dgm:ptLst>
  <dgm:cxnLst>
    <dgm:cxn modelId="{F5ADC012-F0D9-4456-928B-CB9E6469AC7F}" srcId="{3A0BCBBD-08E2-49EA-A920-71416AC030DE}" destId="{293F4452-2CA7-4D64-B167-E369B628E46E}" srcOrd="1" destOrd="0" parTransId="{BB729133-8D9F-476B-B104-3238020268C2}" sibTransId="{A7D7F1FC-FC6B-40C3-B80B-9F04925468FC}"/>
    <dgm:cxn modelId="{ADDFEE43-6588-4C98-8D3C-9DA9C49AEF57}" type="presOf" srcId="{EE7139E4-6A64-4D1D-B086-F5FF9A132EF9}" destId="{132C95FE-F7B0-4FCF-9090-049270920434}" srcOrd="0" destOrd="0" presId="urn:microsoft.com/office/officeart/2005/8/layout/vProcess5"/>
    <dgm:cxn modelId="{85FFA77B-A83B-463C-A4B3-72EA81143B15}" type="presOf" srcId="{C2D49DCC-07F6-47F5-8F7C-D0FB0DCE44E5}" destId="{33CE38DF-AB5C-4B13-8D05-D1F7EB7270CA}" srcOrd="0" destOrd="0" presId="urn:microsoft.com/office/officeart/2005/8/layout/vProcess5"/>
    <dgm:cxn modelId="{78BE6063-F141-40CB-97AA-C35B7290FD5F}" srcId="{3A0BCBBD-08E2-49EA-A920-71416AC030DE}" destId="{EE7139E4-6A64-4D1D-B086-F5FF9A132EF9}" srcOrd="3" destOrd="0" parTransId="{5350B042-4EDC-4604-80CF-39A7C8974ED7}" sibTransId="{ED98E3E6-20FD-48B1-A464-EE44DCC2E722}"/>
    <dgm:cxn modelId="{4A16407F-1222-4CE2-9D8C-C6B846F121D7}" type="presOf" srcId="{C2D49DCC-07F6-47F5-8F7C-D0FB0DCE44E5}" destId="{31EAE6D2-6C18-48B1-8ABF-757DCF583D4C}" srcOrd="1" destOrd="0" presId="urn:microsoft.com/office/officeart/2005/8/layout/vProcess5"/>
    <dgm:cxn modelId="{7BB289AF-EA15-4828-A4F1-77BAAD8DD0CB}" srcId="{3A0BCBBD-08E2-49EA-A920-71416AC030DE}" destId="{4FCBF7B1-ED61-4ED8-97D8-10B3BBD4145B}" srcOrd="0" destOrd="0" parTransId="{94B259E7-7B52-485F-BF0A-3120E5485FB6}" sibTransId="{6D6561FD-C0B9-49FD-97CF-D6F128F948D9}"/>
    <dgm:cxn modelId="{82646EE7-9434-49CC-8FB3-26752334BD7E}" type="presOf" srcId="{6D6561FD-C0B9-49FD-97CF-D6F128F948D9}" destId="{45942298-0BB2-40CF-8771-0136B9D2E650}" srcOrd="0" destOrd="0" presId="urn:microsoft.com/office/officeart/2005/8/layout/vProcess5"/>
    <dgm:cxn modelId="{3959732D-36BC-4297-A7C7-B1181F8C1D4D}" type="presOf" srcId="{ED98E3E6-20FD-48B1-A464-EE44DCC2E722}" destId="{B1E71D9F-64CF-4B52-B631-AAEF9176D9AF}" srcOrd="0" destOrd="0" presId="urn:microsoft.com/office/officeart/2005/8/layout/vProcess5"/>
    <dgm:cxn modelId="{7688A0DD-6F9B-4129-94E5-B20725E27CA1}" type="presOf" srcId="{F41CB07C-DAF7-401A-834A-EFA05D9E9079}" destId="{27ED316C-BFB7-46C6-BD5F-D984D40096A6}" srcOrd="0" destOrd="0" presId="urn:microsoft.com/office/officeart/2005/8/layout/vProcess5"/>
    <dgm:cxn modelId="{33AFDED7-3F8F-43BD-8911-D9E17F0BF2D2}" type="presOf" srcId="{3A0BCBBD-08E2-49EA-A920-71416AC030DE}" destId="{F2676ADF-E9E4-42E0-B556-5FE1068393AA}" srcOrd="0" destOrd="0" presId="urn:microsoft.com/office/officeart/2005/8/layout/vProcess5"/>
    <dgm:cxn modelId="{A318EC6D-13C7-4021-A91B-25C3F3E48391}" srcId="{3A0BCBBD-08E2-49EA-A920-71416AC030DE}" destId="{0ECB31F2-34FC-4603-A88C-55B3ABFE723B}" srcOrd="4" destOrd="0" parTransId="{E856A6FC-631C-454B-86CD-577C8C4E0F54}" sibTransId="{8B53CF69-3BE2-48B6-B31D-89F18F90140E}"/>
    <dgm:cxn modelId="{77C9DE8B-AF3B-420C-BB8F-A99F948D7AB3}" type="presOf" srcId="{A7D7F1FC-FC6B-40C3-B80B-9F04925468FC}" destId="{1CA97814-1E4D-4270-B864-C1C6CB86A0C8}" srcOrd="0" destOrd="0" presId="urn:microsoft.com/office/officeart/2005/8/layout/vProcess5"/>
    <dgm:cxn modelId="{AF0E6063-C079-4DB7-9693-912632BBCE22}" type="presOf" srcId="{293F4452-2CA7-4D64-B167-E369B628E46E}" destId="{D2DE94D2-70BF-451D-B3CD-37C66F6E128A}" srcOrd="0" destOrd="0" presId="urn:microsoft.com/office/officeart/2005/8/layout/vProcess5"/>
    <dgm:cxn modelId="{01CFF6AC-C205-4961-9AD2-3C1834A02FCA}" type="presOf" srcId="{4FCBF7B1-ED61-4ED8-97D8-10B3BBD4145B}" destId="{86B778DF-6313-47AB-9487-FF84430A935A}" srcOrd="1" destOrd="0" presId="urn:microsoft.com/office/officeart/2005/8/layout/vProcess5"/>
    <dgm:cxn modelId="{BD8359CD-A060-49D3-AE8B-4FF4C7EA48EE}" type="presOf" srcId="{EE7139E4-6A64-4D1D-B086-F5FF9A132EF9}" destId="{7D4389EB-CA51-4CBB-A871-E0D3C061A70F}" srcOrd="1" destOrd="0" presId="urn:microsoft.com/office/officeart/2005/8/layout/vProcess5"/>
    <dgm:cxn modelId="{1443384E-A7A1-4C21-B8FB-8366DD88DCDB}" type="presOf" srcId="{4FCBF7B1-ED61-4ED8-97D8-10B3BBD4145B}" destId="{89618A2C-C2E4-4850-B836-96F8B6E6A006}" srcOrd="0" destOrd="0" presId="urn:microsoft.com/office/officeart/2005/8/layout/vProcess5"/>
    <dgm:cxn modelId="{90DE6191-BC84-4678-AC01-70839D8319DD}" type="presOf" srcId="{293F4452-2CA7-4D64-B167-E369B628E46E}" destId="{4815B64F-3006-4362-B599-9717024AA9B0}" srcOrd="1" destOrd="0" presId="urn:microsoft.com/office/officeart/2005/8/layout/vProcess5"/>
    <dgm:cxn modelId="{BBE6F773-B609-4DBA-9CF6-6ADFFB80A134}" srcId="{3A0BCBBD-08E2-49EA-A920-71416AC030DE}" destId="{C2D49DCC-07F6-47F5-8F7C-D0FB0DCE44E5}" srcOrd="2" destOrd="0" parTransId="{E935C619-F749-4B18-A4FF-5759D7E82249}" sibTransId="{F41CB07C-DAF7-401A-834A-EFA05D9E9079}"/>
    <dgm:cxn modelId="{06156BD7-2C68-482C-8F86-EEE7A9E24FAA}" type="presOf" srcId="{0ECB31F2-34FC-4603-A88C-55B3ABFE723B}" destId="{E3E25E1E-4B4B-4CD5-9A90-92F5D1AA152C}" srcOrd="0" destOrd="0" presId="urn:microsoft.com/office/officeart/2005/8/layout/vProcess5"/>
    <dgm:cxn modelId="{88870931-0BFB-48FC-B864-37D369F1C8E9}" srcId="{3A0BCBBD-08E2-49EA-A920-71416AC030DE}" destId="{163C94B6-C1D2-4F17-8C52-838EBB0AB37A}" srcOrd="5" destOrd="0" parTransId="{E18D6C37-4174-4DB5-B70A-33BA76C497E1}" sibTransId="{4B15BB42-A262-4E22-9E0B-47C45827E8A6}"/>
    <dgm:cxn modelId="{52551ECB-E16A-4C5A-AD2A-3AB928C5DEA8}" type="presOf" srcId="{0ECB31F2-34FC-4603-A88C-55B3ABFE723B}" destId="{90569A43-41E3-4F29-A1B0-9FD0623F12A9}" srcOrd="1" destOrd="0" presId="urn:microsoft.com/office/officeart/2005/8/layout/vProcess5"/>
    <dgm:cxn modelId="{69E35DD8-150D-482A-98EF-5181079E3AFD}" type="presParOf" srcId="{F2676ADF-E9E4-42E0-B556-5FE1068393AA}" destId="{7DD8E61E-250D-4A90-9AA6-75AB8D0070C0}" srcOrd="0" destOrd="0" presId="urn:microsoft.com/office/officeart/2005/8/layout/vProcess5"/>
    <dgm:cxn modelId="{A903A634-02D0-4F37-A106-49AB8A5FCDA6}" type="presParOf" srcId="{F2676ADF-E9E4-42E0-B556-5FE1068393AA}" destId="{89618A2C-C2E4-4850-B836-96F8B6E6A006}" srcOrd="1" destOrd="0" presId="urn:microsoft.com/office/officeart/2005/8/layout/vProcess5"/>
    <dgm:cxn modelId="{BBD731F5-E923-4481-859B-F02A3F4EBEFC}" type="presParOf" srcId="{F2676ADF-E9E4-42E0-B556-5FE1068393AA}" destId="{D2DE94D2-70BF-451D-B3CD-37C66F6E128A}" srcOrd="2" destOrd="0" presId="urn:microsoft.com/office/officeart/2005/8/layout/vProcess5"/>
    <dgm:cxn modelId="{BB7F3F12-BF55-49DE-9187-9EEC3E69269C}" type="presParOf" srcId="{F2676ADF-E9E4-42E0-B556-5FE1068393AA}" destId="{33CE38DF-AB5C-4B13-8D05-D1F7EB7270CA}" srcOrd="3" destOrd="0" presId="urn:microsoft.com/office/officeart/2005/8/layout/vProcess5"/>
    <dgm:cxn modelId="{0A59F6CA-F99E-4189-A073-ACA8A758DBC8}" type="presParOf" srcId="{F2676ADF-E9E4-42E0-B556-5FE1068393AA}" destId="{132C95FE-F7B0-4FCF-9090-049270920434}" srcOrd="4" destOrd="0" presId="urn:microsoft.com/office/officeart/2005/8/layout/vProcess5"/>
    <dgm:cxn modelId="{859E06F3-7904-4167-8D04-5E4AF50C1575}" type="presParOf" srcId="{F2676ADF-E9E4-42E0-B556-5FE1068393AA}" destId="{E3E25E1E-4B4B-4CD5-9A90-92F5D1AA152C}" srcOrd="5" destOrd="0" presId="urn:microsoft.com/office/officeart/2005/8/layout/vProcess5"/>
    <dgm:cxn modelId="{699FD9A0-6515-4A67-A995-079BD830802A}" type="presParOf" srcId="{F2676ADF-E9E4-42E0-B556-5FE1068393AA}" destId="{45942298-0BB2-40CF-8771-0136B9D2E650}" srcOrd="6" destOrd="0" presId="urn:microsoft.com/office/officeart/2005/8/layout/vProcess5"/>
    <dgm:cxn modelId="{69F21055-1661-4334-897E-337C587DC755}" type="presParOf" srcId="{F2676ADF-E9E4-42E0-B556-5FE1068393AA}" destId="{1CA97814-1E4D-4270-B864-C1C6CB86A0C8}" srcOrd="7" destOrd="0" presId="urn:microsoft.com/office/officeart/2005/8/layout/vProcess5"/>
    <dgm:cxn modelId="{96E0547D-D713-48F7-B021-49F4C19F4A18}" type="presParOf" srcId="{F2676ADF-E9E4-42E0-B556-5FE1068393AA}" destId="{27ED316C-BFB7-46C6-BD5F-D984D40096A6}" srcOrd="8" destOrd="0" presId="urn:microsoft.com/office/officeart/2005/8/layout/vProcess5"/>
    <dgm:cxn modelId="{55CF1442-CFF5-497B-823A-AC0A938118D4}" type="presParOf" srcId="{F2676ADF-E9E4-42E0-B556-5FE1068393AA}" destId="{B1E71D9F-64CF-4B52-B631-AAEF9176D9AF}" srcOrd="9" destOrd="0" presId="urn:microsoft.com/office/officeart/2005/8/layout/vProcess5"/>
    <dgm:cxn modelId="{47F22261-DA6C-4F6D-A4A6-64519ED0720A}" type="presParOf" srcId="{F2676ADF-E9E4-42E0-B556-5FE1068393AA}" destId="{86B778DF-6313-47AB-9487-FF84430A935A}" srcOrd="10" destOrd="0" presId="urn:microsoft.com/office/officeart/2005/8/layout/vProcess5"/>
    <dgm:cxn modelId="{9347536F-1670-476D-B7E2-D24F6C595C11}" type="presParOf" srcId="{F2676ADF-E9E4-42E0-B556-5FE1068393AA}" destId="{4815B64F-3006-4362-B599-9717024AA9B0}" srcOrd="11" destOrd="0" presId="urn:microsoft.com/office/officeart/2005/8/layout/vProcess5"/>
    <dgm:cxn modelId="{16BE76B9-D995-4022-825F-C1E5C02B5909}" type="presParOf" srcId="{F2676ADF-E9E4-42E0-B556-5FE1068393AA}" destId="{31EAE6D2-6C18-48B1-8ABF-757DCF583D4C}" srcOrd="12" destOrd="0" presId="urn:microsoft.com/office/officeart/2005/8/layout/vProcess5"/>
    <dgm:cxn modelId="{E1764551-89D7-4CEE-834C-8695692DB8D5}" type="presParOf" srcId="{F2676ADF-E9E4-42E0-B556-5FE1068393AA}" destId="{7D4389EB-CA51-4CBB-A871-E0D3C061A70F}" srcOrd="13" destOrd="0" presId="urn:microsoft.com/office/officeart/2005/8/layout/vProcess5"/>
    <dgm:cxn modelId="{1109BEB1-E37C-4A2E-B447-8CAA4E886841}" type="presParOf" srcId="{F2676ADF-E9E4-42E0-B556-5FE1068393AA}" destId="{90569A43-41E3-4F29-A1B0-9FD0623F12A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B42395F-15CA-4A09-AAB6-814DD16938B9}" type="doc">
      <dgm:prSet loTypeId="urn:microsoft.com/office/officeart/2005/8/layout/vProcess5" loCatId="process" qsTypeId="urn:microsoft.com/office/officeart/2005/8/quickstyle/3d2" qsCatId="3D" csTypeId="urn:microsoft.com/office/officeart/2005/8/colors/colorful1#16" csCatId="colorful" phldr="1"/>
      <dgm:spPr/>
      <dgm:t>
        <a:bodyPr/>
        <a:lstStyle/>
        <a:p>
          <a:endParaRPr lang="en-US"/>
        </a:p>
      </dgm:t>
    </dgm:pt>
    <dgm:pt modelId="{C91DD347-6089-4765-BE2D-4B861AE0A35F}">
      <dgm:prSet phldrT="[Text]" custT="1"/>
      <dgm:spPr>
        <a:gradFill rotWithShape="0">
          <a:gsLst>
            <a:gs pos="0">
              <a:srgbClr val="762220"/>
            </a:gs>
            <a:gs pos="80000">
              <a:srgbClr val="A9302D"/>
            </a:gs>
            <a:gs pos="100000">
              <a:schemeClr val="accent2">
                <a:hueOff val="0"/>
                <a:satOff val="0"/>
                <a:lumOff val="0"/>
                <a:alphaOff val="0"/>
                <a:shade val="94000"/>
                <a:satMod val="135000"/>
              </a:schemeClr>
            </a:gs>
          </a:gsLst>
        </a:gradFill>
      </dgm:spPr>
      <dgm:t>
        <a:bodyPr/>
        <a:lstStyle/>
        <a:p>
          <a:r>
            <a:rPr lang="en-US" sz="2800" dirty="0" smtClean="0"/>
            <a:t>BEGINNING date for report: </a:t>
          </a:r>
          <a:r>
            <a:rPr lang="en-US" sz="2800" b="1" dirty="0" smtClean="0"/>
            <a:t>8/1  (AUG 01, 2010)</a:t>
          </a:r>
          <a:endParaRPr lang="en-US" sz="2800" dirty="0"/>
        </a:p>
      </dgm:t>
    </dgm:pt>
    <dgm:pt modelId="{8CAB589E-A51E-4A22-9907-91A60DD249D2}" type="parTrans" cxnId="{B716170E-E573-4F97-B589-DC2BBB8AB8BC}">
      <dgm:prSet/>
      <dgm:spPr/>
      <dgm:t>
        <a:bodyPr/>
        <a:lstStyle/>
        <a:p>
          <a:endParaRPr lang="en-US"/>
        </a:p>
      </dgm:t>
    </dgm:pt>
    <dgm:pt modelId="{7CD5463F-6BE2-4B52-AD13-251DBCC26267}" type="sibTrans" cxnId="{B716170E-E573-4F97-B589-DC2BBB8AB8BC}">
      <dgm:prSet/>
      <dgm:spPr/>
      <dgm:t>
        <a:bodyPr/>
        <a:lstStyle/>
        <a:p>
          <a:endParaRPr lang="en-US"/>
        </a:p>
      </dgm:t>
    </dgm:pt>
    <dgm:pt modelId="{4AFB20ED-4A28-4693-BBA5-EEEAE45FEE0C}">
      <dgm:prSet phldrT="[Text]" custT="1"/>
      <dgm:spPr>
        <a:solidFill>
          <a:schemeClr val="accent1">
            <a:lumMod val="50000"/>
          </a:schemeClr>
        </a:solidFill>
      </dgm:spPr>
      <dgm:t>
        <a:bodyPr/>
        <a:lstStyle/>
        <a:p>
          <a:r>
            <a:rPr lang="en-US" sz="2800" dirty="0" smtClean="0"/>
            <a:t>ENDING date for report: </a:t>
          </a:r>
          <a:r>
            <a:rPr lang="en-US" sz="2800" b="1" dirty="0" smtClean="0"/>
            <a:t>8/31  (AUG 31, 2010)</a:t>
          </a:r>
          <a:endParaRPr lang="en-US" sz="2800" dirty="0"/>
        </a:p>
      </dgm:t>
    </dgm:pt>
    <dgm:pt modelId="{DBDAEAFB-400C-46C7-9662-6C082E538848}" type="parTrans" cxnId="{228B80F5-82F4-4F63-99DD-D402D795EDBD}">
      <dgm:prSet/>
      <dgm:spPr/>
      <dgm:t>
        <a:bodyPr/>
        <a:lstStyle/>
        <a:p>
          <a:endParaRPr lang="en-US"/>
        </a:p>
      </dgm:t>
    </dgm:pt>
    <dgm:pt modelId="{E4459931-E480-424D-AE17-1B56E47E54A0}" type="sibTrans" cxnId="{228B80F5-82F4-4F63-99DD-D402D795EDBD}">
      <dgm:prSet/>
      <dgm:spPr/>
      <dgm:t>
        <a:bodyPr/>
        <a:lstStyle/>
        <a:p>
          <a:endParaRPr lang="en-US"/>
        </a:p>
      </dgm:t>
    </dgm:pt>
    <dgm:pt modelId="{DFB4D047-7F5C-463D-B855-06BA192E5A1E}">
      <dgm:prSet phldrT="[Text]" custT="1"/>
      <dgm:spPr/>
      <dgm:t>
        <a:bodyPr/>
        <a:lstStyle/>
        <a:p>
          <a:r>
            <a:rPr lang="en-US" sz="2800" dirty="0" smtClean="0"/>
            <a:t>You may select a single AOU, several AOUs,</a:t>
          </a:r>
          <a:endParaRPr lang="en-US" sz="2800" dirty="0"/>
        </a:p>
      </dgm:t>
    </dgm:pt>
    <dgm:pt modelId="{4F1583B8-1B11-4DC0-BCC7-3C08D0115CF5}" type="parTrans" cxnId="{46F365E3-BBEA-41AB-80B3-CF2B15F2FA96}">
      <dgm:prSet/>
      <dgm:spPr/>
      <dgm:t>
        <a:bodyPr/>
        <a:lstStyle/>
        <a:p>
          <a:endParaRPr lang="en-US"/>
        </a:p>
      </dgm:t>
    </dgm:pt>
    <dgm:pt modelId="{5310F137-BAE9-453A-9A64-C203BB101486}" type="sibTrans" cxnId="{46F365E3-BBEA-41AB-80B3-CF2B15F2FA96}">
      <dgm:prSet/>
      <dgm:spPr/>
      <dgm:t>
        <a:bodyPr/>
        <a:lstStyle/>
        <a:p>
          <a:endParaRPr lang="en-US"/>
        </a:p>
      </dgm:t>
    </dgm:pt>
    <dgm:pt modelId="{8A927CE2-AA26-4CCD-A54A-D3625C2BE9FC}">
      <dgm:prSet custT="1"/>
      <dgm:spPr>
        <a:gradFill rotWithShape="0">
          <a:gsLst>
            <a:gs pos="0">
              <a:srgbClr val="1D6275"/>
            </a:gs>
            <a:gs pos="80000">
              <a:schemeClr val="accent5">
                <a:lumMod val="75000"/>
              </a:schemeClr>
            </a:gs>
            <a:gs pos="100000">
              <a:schemeClr val="accent5">
                <a:hueOff val="0"/>
                <a:satOff val="0"/>
                <a:lumOff val="0"/>
                <a:alphaOff val="0"/>
                <a:shade val="94000"/>
                <a:satMod val="135000"/>
              </a:schemeClr>
            </a:gs>
          </a:gsLst>
        </a:gradFill>
      </dgm:spPr>
      <dgm:t>
        <a:bodyPr/>
        <a:lstStyle/>
        <a:p>
          <a:r>
            <a:rPr lang="en-US" sz="2800" dirty="0" smtClean="0"/>
            <a:t>or enter "^ALL" to select all AOUs.</a:t>
          </a:r>
        </a:p>
      </dgm:t>
    </dgm:pt>
    <dgm:pt modelId="{8F19CF72-6D30-4413-BD03-C298E44B0BD4}" type="parTrans" cxnId="{41718884-6FDF-40A2-867C-26E18850CFA1}">
      <dgm:prSet/>
      <dgm:spPr/>
      <dgm:t>
        <a:bodyPr/>
        <a:lstStyle/>
        <a:p>
          <a:endParaRPr lang="en-US"/>
        </a:p>
      </dgm:t>
    </dgm:pt>
    <dgm:pt modelId="{88C49B0C-D4A8-4CEE-8EA6-BC718D856742}" type="sibTrans" cxnId="{41718884-6FDF-40A2-867C-26E18850CFA1}">
      <dgm:prSet/>
      <dgm:spPr/>
      <dgm:t>
        <a:bodyPr/>
        <a:lstStyle/>
        <a:p>
          <a:endParaRPr lang="en-US"/>
        </a:p>
      </dgm:t>
    </dgm:pt>
    <dgm:pt modelId="{726AA6F0-4F58-4D06-B31B-C8953D26CBE9}">
      <dgm:prSet custT="1"/>
      <dgm:spPr>
        <a:gradFill rotWithShape="0">
          <a:gsLst>
            <a:gs pos="0">
              <a:srgbClr val="FF0000"/>
            </a:gs>
            <a:gs pos="80000">
              <a:srgbClr val="DE6A00"/>
            </a:gs>
            <a:gs pos="100000">
              <a:schemeClr val="accent6">
                <a:hueOff val="0"/>
                <a:satOff val="0"/>
                <a:lumOff val="0"/>
                <a:alphaOff val="0"/>
                <a:shade val="94000"/>
                <a:satMod val="135000"/>
              </a:schemeClr>
            </a:gs>
          </a:gsLst>
        </a:gradFill>
      </dgm:spPr>
      <dgm:t>
        <a:bodyPr/>
        <a:lstStyle/>
        <a:p>
          <a:r>
            <a:rPr lang="en-US" sz="2800" dirty="0" smtClean="0"/>
            <a:t>-OR-You may select an Inventory Group</a:t>
          </a:r>
        </a:p>
      </dgm:t>
    </dgm:pt>
    <dgm:pt modelId="{CF314D4F-BFA1-4315-9399-A0003930158E}" type="parTrans" cxnId="{9ED205C4-1EFE-4987-AE3A-CAE2D9D9AD9E}">
      <dgm:prSet/>
      <dgm:spPr/>
      <dgm:t>
        <a:bodyPr/>
        <a:lstStyle/>
        <a:p>
          <a:endParaRPr lang="en-US"/>
        </a:p>
      </dgm:t>
    </dgm:pt>
    <dgm:pt modelId="{FA11B2C8-E058-4471-BD07-F3465F0F81A4}" type="sibTrans" cxnId="{9ED205C4-1EFE-4987-AE3A-CAE2D9D9AD9E}">
      <dgm:prSet/>
      <dgm:spPr/>
      <dgm:t>
        <a:bodyPr/>
        <a:lstStyle/>
        <a:p>
          <a:endParaRPr lang="en-US"/>
        </a:p>
      </dgm:t>
    </dgm:pt>
    <dgm:pt modelId="{C56EB116-A657-4E21-B98C-F8AE6027F8B2}" type="pres">
      <dgm:prSet presAssocID="{0B42395F-15CA-4A09-AAB6-814DD16938B9}" presName="outerComposite" presStyleCnt="0">
        <dgm:presLayoutVars>
          <dgm:chMax val="5"/>
          <dgm:dir/>
          <dgm:resizeHandles val="exact"/>
        </dgm:presLayoutVars>
      </dgm:prSet>
      <dgm:spPr/>
      <dgm:t>
        <a:bodyPr/>
        <a:lstStyle/>
        <a:p>
          <a:endParaRPr lang="en-US"/>
        </a:p>
      </dgm:t>
    </dgm:pt>
    <dgm:pt modelId="{A10039B3-AB69-474D-BB74-CDE68B262EA3}" type="pres">
      <dgm:prSet presAssocID="{0B42395F-15CA-4A09-AAB6-814DD16938B9}" presName="dummyMaxCanvas" presStyleCnt="0">
        <dgm:presLayoutVars/>
      </dgm:prSet>
      <dgm:spPr/>
      <dgm:t>
        <a:bodyPr/>
        <a:lstStyle/>
        <a:p>
          <a:endParaRPr lang="en-US"/>
        </a:p>
      </dgm:t>
    </dgm:pt>
    <dgm:pt modelId="{10EBE28E-F680-4249-B916-D820865721F9}" type="pres">
      <dgm:prSet presAssocID="{0B42395F-15CA-4A09-AAB6-814DD16938B9}" presName="FiveNodes_1" presStyleLbl="node1" presStyleIdx="0" presStyleCnt="5">
        <dgm:presLayoutVars>
          <dgm:bulletEnabled val="1"/>
        </dgm:presLayoutVars>
      </dgm:prSet>
      <dgm:spPr/>
      <dgm:t>
        <a:bodyPr/>
        <a:lstStyle/>
        <a:p>
          <a:endParaRPr lang="en-US"/>
        </a:p>
      </dgm:t>
    </dgm:pt>
    <dgm:pt modelId="{22B42618-FBC5-4BB7-A98E-C731C14E81AA}" type="pres">
      <dgm:prSet presAssocID="{0B42395F-15CA-4A09-AAB6-814DD16938B9}" presName="FiveNodes_2" presStyleLbl="node1" presStyleIdx="1" presStyleCnt="5">
        <dgm:presLayoutVars>
          <dgm:bulletEnabled val="1"/>
        </dgm:presLayoutVars>
      </dgm:prSet>
      <dgm:spPr/>
      <dgm:t>
        <a:bodyPr/>
        <a:lstStyle/>
        <a:p>
          <a:endParaRPr lang="en-US"/>
        </a:p>
      </dgm:t>
    </dgm:pt>
    <dgm:pt modelId="{AB9B00A2-4358-4D5A-8A69-DDED0127A6EB}" type="pres">
      <dgm:prSet presAssocID="{0B42395F-15CA-4A09-AAB6-814DD16938B9}" presName="FiveNodes_3" presStyleLbl="node1" presStyleIdx="2" presStyleCnt="5">
        <dgm:presLayoutVars>
          <dgm:bulletEnabled val="1"/>
        </dgm:presLayoutVars>
      </dgm:prSet>
      <dgm:spPr/>
      <dgm:t>
        <a:bodyPr/>
        <a:lstStyle/>
        <a:p>
          <a:endParaRPr lang="en-US"/>
        </a:p>
      </dgm:t>
    </dgm:pt>
    <dgm:pt modelId="{08C632C5-B42D-496A-A676-6356991DA52D}" type="pres">
      <dgm:prSet presAssocID="{0B42395F-15CA-4A09-AAB6-814DD16938B9}" presName="FiveNodes_4" presStyleLbl="node1" presStyleIdx="3" presStyleCnt="5">
        <dgm:presLayoutVars>
          <dgm:bulletEnabled val="1"/>
        </dgm:presLayoutVars>
      </dgm:prSet>
      <dgm:spPr/>
      <dgm:t>
        <a:bodyPr/>
        <a:lstStyle/>
        <a:p>
          <a:endParaRPr lang="en-US"/>
        </a:p>
      </dgm:t>
    </dgm:pt>
    <dgm:pt modelId="{D11F0AAC-3F0A-493D-80B0-7250B85125EB}" type="pres">
      <dgm:prSet presAssocID="{0B42395F-15CA-4A09-AAB6-814DD16938B9}" presName="FiveNodes_5" presStyleLbl="node1" presStyleIdx="4" presStyleCnt="5">
        <dgm:presLayoutVars>
          <dgm:bulletEnabled val="1"/>
        </dgm:presLayoutVars>
      </dgm:prSet>
      <dgm:spPr/>
      <dgm:t>
        <a:bodyPr/>
        <a:lstStyle/>
        <a:p>
          <a:endParaRPr lang="en-US"/>
        </a:p>
      </dgm:t>
    </dgm:pt>
    <dgm:pt modelId="{7F3CC6E5-8B3E-46EA-A0C1-A7D1C6F7B264}" type="pres">
      <dgm:prSet presAssocID="{0B42395F-15CA-4A09-AAB6-814DD16938B9}" presName="FiveConn_1-2" presStyleLbl="fgAccFollowNode1" presStyleIdx="0" presStyleCnt="4">
        <dgm:presLayoutVars>
          <dgm:bulletEnabled val="1"/>
        </dgm:presLayoutVars>
      </dgm:prSet>
      <dgm:spPr/>
      <dgm:t>
        <a:bodyPr/>
        <a:lstStyle/>
        <a:p>
          <a:endParaRPr lang="en-US"/>
        </a:p>
      </dgm:t>
    </dgm:pt>
    <dgm:pt modelId="{77BE1652-FFC9-487A-8D84-CE77049717DA}" type="pres">
      <dgm:prSet presAssocID="{0B42395F-15CA-4A09-AAB6-814DD16938B9}" presName="FiveConn_2-3" presStyleLbl="fgAccFollowNode1" presStyleIdx="1" presStyleCnt="4">
        <dgm:presLayoutVars>
          <dgm:bulletEnabled val="1"/>
        </dgm:presLayoutVars>
      </dgm:prSet>
      <dgm:spPr/>
      <dgm:t>
        <a:bodyPr/>
        <a:lstStyle/>
        <a:p>
          <a:endParaRPr lang="en-US"/>
        </a:p>
      </dgm:t>
    </dgm:pt>
    <dgm:pt modelId="{1244665C-F6B5-4C70-8D3D-422DBF0A5FC3}" type="pres">
      <dgm:prSet presAssocID="{0B42395F-15CA-4A09-AAB6-814DD16938B9}" presName="FiveConn_3-4" presStyleLbl="fgAccFollowNode1" presStyleIdx="2" presStyleCnt="4">
        <dgm:presLayoutVars>
          <dgm:bulletEnabled val="1"/>
        </dgm:presLayoutVars>
      </dgm:prSet>
      <dgm:spPr/>
      <dgm:t>
        <a:bodyPr/>
        <a:lstStyle/>
        <a:p>
          <a:endParaRPr lang="en-US"/>
        </a:p>
      </dgm:t>
    </dgm:pt>
    <dgm:pt modelId="{4ADD5EF9-3097-482B-8E84-55221950309C}" type="pres">
      <dgm:prSet presAssocID="{0B42395F-15CA-4A09-AAB6-814DD16938B9}" presName="FiveConn_4-5" presStyleLbl="fgAccFollowNode1" presStyleIdx="3" presStyleCnt="4">
        <dgm:presLayoutVars>
          <dgm:bulletEnabled val="1"/>
        </dgm:presLayoutVars>
      </dgm:prSet>
      <dgm:spPr/>
      <dgm:t>
        <a:bodyPr/>
        <a:lstStyle/>
        <a:p>
          <a:endParaRPr lang="en-US"/>
        </a:p>
      </dgm:t>
    </dgm:pt>
    <dgm:pt modelId="{FF04DA73-6487-447D-9820-2DFA5C9CE5E2}" type="pres">
      <dgm:prSet presAssocID="{0B42395F-15CA-4A09-AAB6-814DD16938B9}" presName="FiveNodes_1_text" presStyleLbl="node1" presStyleIdx="4" presStyleCnt="5">
        <dgm:presLayoutVars>
          <dgm:bulletEnabled val="1"/>
        </dgm:presLayoutVars>
      </dgm:prSet>
      <dgm:spPr/>
      <dgm:t>
        <a:bodyPr/>
        <a:lstStyle/>
        <a:p>
          <a:endParaRPr lang="en-US"/>
        </a:p>
      </dgm:t>
    </dgm:pt>
    <dgm:pt modelId="{417ACAA1-9CA3-4602-B6C1-CCE4B99C6AEA}" type="pres">
      <dgm:prSet presAssocID="{0B42395F-15CA-4A09-AAB6-814DD16938B9}" presName="FiveNodes_2_text" presStyleLbl="node1" presStyleIdx="4" presStyleCnt="5">
        <dgm:presLayoutVars>
          <dgm:bulletEnabled val="1"/>
        </dgm:presLayoutVars>
      </dgm:prSet>
      <dgm:spPr/>
      <dgm:t>
        <a:bodyPr/>
        <a:lstStyle/>
        <a:p>
          <a:endParaRPr lang="en-US"/>
        </a:p>
      </dgm:t>
    </dgm:pt>
    <dgm:pt modelId="{67E7E2E4-2FD8-4E0E-8367-FF6A2367EAC0}" type="pres">
      <dgm:prSet presAssocID="{0B42395F-15CA-4A09-AAB6-814DD16938B9}" presName="FiveNodes_3_text" presStyleLbl="node1" presStyleIdx="4" presStyleCnt="5">
        <dgm:presLayoutVars>
          <dgm:bulletEnabled val="1"/>
        </dgm:presLayoutVars>
      </dgm:prSet>
      <dgm:spPr/>
      <dgm:t>
        <a:bodyPr/>
        <a:lstStyle/>
        <a:p>
          <a:endParaRPr lang="en-US"/>
        </a:p>
      </dgm:t>
    </dgm:pt>
    <dgm:pt modelId="{DD79C740-592B-45E6-9A90-6829019B61A4}" type="pres">
      <dgm:prSet presAssocID="{0B42395F-15CA-4A09-AAB6-814DD16938B9}" presName="FiveNodes_4_text" presStyleLbl="node1" presStyleIdx="4" presStyleCnt="5">
        <dgm:presLayoutVars>
          <dgm:bulletEnabled val="1"/>
        </dgm:presLayoutVars>
      </dgm:prSet>
      <dgm:spPr/>
      <dgm:t>
        <a:bodyPr/>
        <a:lstStyle/>
        <a:p>
          <a:endParaRPr lang="en-US"/>
        </a:p>
      </dgm:t>
    </dgm:pt>
    <dgm:pt modelId="{2A18503A-8A8C-495E-B990-14E830C2F5C3}" type="pres">
      <dgm:prSet presAssocID="{0B42395F-15CA-4A09-AAB6-814DD16938B9}" presName="FiveNodes_5_text" presStyleLbl="node1" presStyleIdx="4" presStyleCnt="5">
        <dgm:presLayoutVars>
          <dgm:bulletEnabled val="1"/>
        </dgm:presLayoutVars>
      </dgm:prSet>
      <dgm:spPr/>
      <dgm:t>
        <a:bodyPr/>
        <a:lstStyle/>
        <a:p>
          <a:endParaRPr lang="en-US"/>
        </a:p>
      </dgm:t>
    </dgm:pt>
  </dgm:ptLst>
  <dgm:cxnLst>
    <dgm:cxn modelId="{B7F6F8E2-6AAE-4DFC-9F54-6CF39B8AA960}" type="presOf" srcId="{8A927CE2-AA26-4CCD-A54A-D3625C2BE9FC}" destId="{DD79C740-592B-45E6-9A90-6829019B61A4}" srcOrd="1" destOrd="0" presId="urn:microsoft.com/office/officeart/2005/8/layout/vProcess5"/>
    <dgm:cxn modelId="{EA84635B-3342-4514-9083-B9CE58F358F2}" type="presOf" srcId="{DFB4D047-7F5C-463D-B855-06BA192E5A1E}" destId="{67E7E2E4-2FD8-4E0E-8367-FF6A2367EAC0}" srcOrd="1" destOrd="0" presId="urn:microsoft.com/office/officeart/2005/8/layout/vProcess5"/>
    <dgm:cxn modelId="{41718884-6FDF-40A2-867C-26E18850CFA1}" srcId="{0B42395F-15CA-4A09-AAB6-814DD16938B9}" destId="{8A927CE2-AA26-4CCD-A54A-D3625C2BE9FC}" srcOrd="3" destOrd="0" parTransId="{8F19CF72-6D30-4413-BD03-C298E44B0BD4}" sibTransId="{88C49B0C-D4A8-4CEE-8EA6-BC718D856742}"/>
    <dgm:cxn modelId="{9CE33353-64D5-4A7B-9BF8-5D34E8AF2513}" type="presOf" srcId="{E4459931-E480-424D-AE17-1B56E47E54A0}" destId="{77BE1652-FFC9-487A-8D84-CE77049717DA}" srcOrd="0" destOrd="0" presId="urn:microsoft.com/office/officeart/2005/8/layout/vProcess5"/>
    <dgm:cxn modelId="{22519159-06A2-4504-A4B2-CB4FCC680E29}" type="presOf" srcId="{DFB4D047-7F5C-463D-B855-06BA192E5A1E}" destId="{AB9B00A2-4358-4D5A-8A69-DDED0127A6EB}" srcOrd="0" destOrd="0" presId="urn:microsoft.com/office/officeart/2005/8/layout/vProcess5"/>
    <dgm:cxn modelId="{FEF62BB0-45FF-4182-AAF1-0D29537EA238}" type="presOf" srcId="{C91DD347-6089-4765-BE2D-4B861AE0A35F}" destId="{FF04DA73-6487-447D-9820-2DFA5C9CE5E2}" srcOrd="1" destOrd="0" presId="urn:microsoft.com/office/officeart/2005/8/layout/vProcess5"/>
    <dgm:cxn modelId="{F856FA85-5F1B-4324-AEAE-289077810AE8}" type="presOf" srcId="{8A927CE2-AA26-4CCD-A54A-D3625C2BE9FC}" destId="{08C632C5-B42D-496A-A676-6356991DA52D}" srcOrd="0" destOrd="0" presId="urn:microsoft.com/office/officeart/2005/8/layout/vProcess5"/>
    <dgm:cxn modelId="{E50EB340-5735-4ACB-AC55-CDAD2F522821}" type="presOf" srcId="{5310F137-BAE9-453A-9A64-C203BB101486}" destId="{1244665C-F6B5-4C70-8D3D-422DBF0A5FC3}" srcOrd="0" destOrd="0" presId="urn:microsoft.com/office/officeart/2005/8/layout/vProcess5"/>
    <dgm:cxn modelId="{2053F121-15E8-44F9-A5D4-068FD9FFF481}" type="presOf" srcId="{0B42395F-15CA-4A09-AAB6-814DD16938B9}" destId="{C56EB116-A657-4E21-B98C-F8AE6027F8B2}" srcOrd="0" destOrd="0" presId="urn:microsoft.com/office/officeart/2005/8/layout/vProcess5"/>
    <dgm:cxn modelId="{4DBC7AD1-139C-4453-8971-AC5AEFC3DEF7}" type="presOf" srcId="{C91DD347-6089-4765-BE2D-4B861AE0A35F}" destId="{10EBE28E-F680-4249-B916-D820865721F9}" srcOrd="0" destOrd="0" presId="urn:microsoft.com/office/officeart/2005/8/layout/vProcess5"/>
    <dgm:cxn modelId="{9ED205C4-1EFE-4987-AE3A-CAE2D9D9AD9E}" srcId="{0B42395F-15CA-4A09-AAB6-814DD16938B9}" destId="{726AA6F0-4F58-4D06-B31B-C8953D26CBE9}" srcOrd="4" destOrd="0" parTransId="{CF314D4F-BFA1-4315-9399-A0003930158E}" sibTransId="{FA11B2C8-E058-4471-BD07-F3465F0F81A4}"/>
    <dgm:cxn modelId="{228B80F5-82F4-4F63-99DD-D402D795EDBD}" srcId="{0B42395F-15CA-4A09-AAB6-814DD16938B9}" destId="{4AFB20ED-4A28-4693-BBA5-EEEAE45FEE0C}" srcOrd="1" destOrd="0" parTransId="{DBDAEAFB-400C-46C7-9662-6C082E538848}" sibTransId="{E4459931-E480-424D-AE17-1B56E47E54A0}"/>
    <dgm:cxn modelId="{46F365E3-BBEA-41AB-80B3-CF2B15F2FA96}" srcId="{0B42395F-15CA-4A09-AAB6-814DD16938B9}" destId="{DFB4D047-7F5C-463D-B855-06BA192E5A1E}" srcOrd="2" destOrd="0" parTransId="{4F1583B8-1B11-4DC0-BCC7-3C08D0115CF5}" sibTransId="{5310F137-BAE9-453A-9A64-C203BB101486}"/>
    <dgm:cxn modelId="{72F501BB-179B-449F-8A0A-3C2D0C467EF2}" type="presOf" srcId="{4AFB20ED-4A28-4693-BBA5-EEEAE45FEE0C}" destId="{417ACAA1-9CA3-4602-B6C1-CCE4B99C6AEA}" srcOrd="1" destOrd="0" presId="urn:microsoft.com/office/officeart/2005/8/layout/vProcess5"/>
    <dgm:cxn modelId="{C0D32FDE-B192-4F43-BDC2-527194350CCE}" type="presOf" srcId="{88C49B0C-D4A8-4CEE-8EA6-BC718D856742}" destId="{4ADD5EF9-3097-482B-8E84-55221950309C}" srcOrd="0" destOrd="0" presId="urn:microsoft.com/office/officeart/2005/8/layout/vProcess5"/>
    <dgm:cxn modelId="{873D4402-24AA-4EF2-ACF1-13927F7F3FC8}" type="presOf" srcId="{726AA6F0-4F58-4D06-B31B-C8953D26CBE9}" destId="{D11F0AAC-3F0A-493D-80B0-7250B85125EB}" srcOrd="0" destOrd="0" presId="urn:microsoft.com/office/officeart/2005/8/layout/vProcess5"/>
    <dgm:cxn modelId="{B716170E-E573-4F97-B589-DC2BBB8AB8BC}" srcId="{0B42395F-15CA-4A09-AAB6-814DD16938B9}" destId="{C91DD347-6089-4765-BE2D-4B861AE0A35F}" srcOrd="0" destOrd="0" parTransId="{8CAB589E-A51E-4A22-9907-91A60DD249D2}" sibTransId="{7CD5463F-6BE2-4B52-AD13-251DBCC26267}"/>
    <dgm:cxn modelId="{02AAF53E-2717-466A-AF1A-36FCF3569BE7}" type="presOf" srcId="{4AFB20ED-4A28-4693-BBA5-EEEAE45FEE0C}" destId="{22B42618-FBC5-4BB7-A98E-C731C14E81AA}" srcOrd="0" destOrd="0" presId="urn:microsoft.com/office/officeart/2005/8/layout/vProcess5"/>
    <dgm:cxn modelId="{9578B737-F540-43BE-A8D0-7AC963441CA9}" type="presOf" srcId="{7CD5463F-6BE2-4B52-AD13-251DBCC26267}" destId="{7F3CC6E5-8B3E-46EA-A0C1-A7D1C6F7B264}" srcOrd="0" destOrd="0" presId="urn:microsoft.com/office/officeart/2005/8/layout/vProcess5"/>
    <dgm:cxn modelId="{7B5E123F-F958-4C4C-AF4A-0301D6451B61}" type="presOf" srcId="{726AA6F0-4F58-4D06-B31B-C8953D26CBE9}" destId="{2A18503A-8A8C-495E-B990-14E830C2F5C3}" srcOrd="1" destOrd="0" presId="urn:microsoft.com/office/officeart/2005/8/layout/vProcess5"/>
    <dgm:cxn modelId="{EBF470AB-6DA0-4ECC-AB09-3C3962B026D0}" type="presParOf" srcId="{C56EB116-A657-4E21-B98C-F8AE6027F8B2}" destId="{A10039B3-AB69-474D-BB74-CDE68B262EA3}" srcOrd="0" destOrd="0" presId="urn:microsoft.com/office/officeart/2005/8/layout/vProcess5"/>
    <dgm:cxn modelId="{1708A489-51BE-44BD-9BCF-3717C3A81603}" type="presParOf" srcId="{C56EB116-A657-4E21-B98C-F8AE6027F8B2}" destId="{10EBE28E-F680-4249-B916-D820865721F9}" srcOrd="1" destOrd="0" presId="urn:microsoft.com/office/officeart/2005/8/layout/vProcess5"/>
    <dgm:cxn modelId="{B567DD3A-4B2E-4D7F-BA57-09EA44F19160}" type="presParOf" srcId="{C56EB116-A657-4E21-B98C-F8AE6027F8B2}" destId="{22B42618-FBC5-4BB7-A98E-C731C14E81AA}" srcOrd="2" destOrd="0" presId="urn:microsoft.com/office/officeart/2005/8/layout/vProcess5"/>
    <dgm:cxn modelId="{7036B4EA-B6E4-43EF-9B7B-BD85C9B041C5}" type="presParOf" srcId="{C56EB116-A657-4E21-B98C-F8AE6027F8B2}" destId="{AB9B00A2-4358-4D5A-8A69-DDED0127A6EB}" srcOrd="3" destOrd="0" presId="urn:microsoft.com/office/officeart/2005/8/layout/vProcess5"/>
    <dgm:cxn modelId="{00E3E03F-2FCD-4A48-8D93-B0252B0DD746}" type="presParOf" srcId="{C56EB116-A657-4E21-B98C-F8AE6027F8B2}" destId="{08C632C5-B42D-496A-A676-6356991DA52D}" srcOrd="4" destOrd="0" presId="urn:microsoft.com/office/officeart/2005/8/layout/vProcess5"/>
    <dgm:cxn modelId="{458989AD-16CD-4E93-B3CE-07DF990CCCD3}" type="presParOf" srcId="{C56EB116-A657-4E21-B98C-F8AE6027F8B2}" destId="{D11F0AAC-3F0A-493D-80B0-7250B85125EB}" srcOrd="5" destOrd="0" presId="urn:microsoft.com/office/officeart/2005/8/layout/vProcess5"/>
    <dgm:cxn modelId="{BEEA0B1A-561F-4DC2-A1A4-6CA1C8D9B41F}" type="presParOf" srcId="{C56EB116-A657-4E21-B98C-F8AE6027F8B2}" destId="{7F3CC6E5-8B3E-46EA-A0C1-A7D1C6F7B264}" srcOrd="6" destOrd="0" presId="urn:microsoft.com/office/officeart/2005/8/layout/vProcess5"/>
    <dgm:cxn modelId="{8F461F28-DA10-4D6E-B295-30CF0C55770E}" type="presParOf" srcId="{C56EB116-A657-4E21-B98C-F8AE6027F8B2}" destId="{77BE1652-FFC9-487A-8D84-CE77049717DA}" srcOrd="7" destOrd="0" presId="urn:microsoft.com/office/officeart/2005/8/layout/vProcess5"/>
    <dgm:cxn modelId="{D5E3717C-F78D-4372-97EB-8E5EAA37183A}" type="presParOf" srcId="{C56EB116-A657-4E21-B98C-F8AE6027F8B2}" destId="{1244665C-F6B5-4C70-8D3D-422DBF0A5FC3}" srcOrd="8" destOrd="0" presId="urn:microsoft.com/office/officeart/2005/8/layout/vProcess5"/>
    <dgm:cxn modelId="{B21F4973-4A4B-4D49-93C5-A2BD3C008202}" type="presParOf" srcId="{C56EB116-A657-4E21-B98C-F8AE6027F8B2}" destId="{4ADD5EF9-3097-482B-8E84-55221950309C}" srcOrd="9" destOrd="0" presId="urn:microsoft.com/office/officeart/2005/8/layout/vProcess5"/>
    <dgm:cxn modelId="{FE24EBC0-D698-4C51-8E4C-577B47C257BF}" type="presParOf" srcId="{C56EB116-A657-4E21-B98C-F8AE6027F8B2}" destId="{FF04DA73-6487-447D-9820-2DFA5C9CE5E2}" srcOrd="10" destOrd="0" presId="urn:microsoft.com/office/officeart/2005/8/layout/vProcess5"/>
    <dgm:cxn modelId="{38D6294D-05EB-47E0-B16C-A809ABEFB380}" type="presParOf" srcId="{C56EB116-A657-4E21-B98C-F8AE6027F8B2}" destId="{417ACAA1-9CA3-4602-B6C1-CCE4B99C6AEA}" srcOrd="11" destOrd="0" presId="urn:microsoft.com/office/officeart/2005/8/layout/vProcess5"/>
    <dgm:cxn modelId="{F1BD34EB-5FEC-4AEA-8E64-5C60B74AB48C}" type="presParOf" srcId="{C56EB116-A657-4E21-B98C-F8AE6027F8B2}" destId="{67E7E2E4-2FD8-4E0E-8367-FF6A2367EAC0}" srcOrd="12" destOrd="0" presId="urn:microsoft.com/office/officeart/2005/8/layout/vProcess5"/>
    <dgm:cxn modelId="{6A0FE143-D687-4C1C-A788-B631B4AA3851}" type="presParOf" srcId="{C56EB116-A657-4E21-B98C-F8AE6027F8B2}" destId="{DD79C740-592B-45E6-9A90-6829019B61A4}" srcOrd="13" destOrd="0" presId="urn:microsoft.com/office/officeart/2005/8/layout/vProcess5"/>
    <dgm:cxn modelId="{2BD368DC-16DA-45F2-9CD1-F77D494E5F17}" type="presParOf" srcId="{C56EB116-A657-4E21-B98C-F8AE6027F8B2}" destId="{2A18503A-8A8C-495E-B990-14E830C2F5C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242A243-AF7E-447F-93B1-E1BE999CDB85}"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1F0E5C31-33AB-4DC2-B4E5-23840BD452C9}">
      <dgm:prSet phldrT="[Tex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Do you want to select AOU(s) or an Inventory Group? </a:t>
          </a:r>
        </a:p>
        <a:p>
          <a:r>
            <a:rPr lang="en-US" sz="2800" dirty="0" smtClean="0"/>
            <a:t>(Enter 'A' or 'I'): </a:t>
          </a:r>
          <a:r>
            <a:rPr lang="en-US" sz="2800" b="1" dirty="0" smtClean="0"/>
            <a:t>A</a:t>
          </a:r>
          <a:endParaRPr lang="en-US" sz="2800" dirty="0"/>
        </a:p>
      </dgm:t>
    </dgm:pt>
    <dgm:pt modelId="{AA22D8B5-0868-4865-83D2-B2D2FDC1D2AF}" type="parTrans" cxnId="{F8B50F14-C010-4556-B7A2-9DFF0FD56E06}">
      <dgm:prSet/>
      <dgm:spPr/>
      <dgm:t>
        <a:bodyPr/>
        <a:lstStyle/>
        <a:p>
          <a:endParaRPr lang="en-US"/>
        </a:p>
      </dgm:t>
    </dgm:pt>
    <dgm:pt modelId="{BF4C09DB-8D96-4706-926A-29DCD760E252}" type="sibTrans" cxnId="{F8B50F14-C010-4556-B7A2-9DFF0FD56E06}">
      <dgm:prSet/>
      <dgm:spPr/>
      <dgm:t>
        <a:bodyPr/>
        <a:lstStyle/>
        <a:p>
          <a:endParaRPr lang="en-US"/>
        </a:p>
      </dgm:t>
    </dgm:pt>
    <dgm:pt modelId="{182ADDE0-43D2-48DB-8DFF-1816D6175BAB}">
      <dgm:prSet phldrT="[Tex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DEVICE</a:t>
          </a:r>
          <a:r>
            <a:rPr lang="en-US" sz="2800" b="1" dirty="0" smtClean="0"/>
            <a:t>:   (Enter print device name)</a:t>
          </a:r>
          <a:endParaRPr lang="en-US" sz="2800" dirty="0"/>
        </a:p>
      </dgm:t>
    </dgm:pt>
    <dgm:pt modelId="{733FDACB-9BF5-42ED-B659-2D4E40BD37C6}" type="parTrans" cxnId="{5DDE9D14-C8DE-4890-8378-769BEA271D6A}">
      <dgm:prSet/>
      <dgm:spPr/>
      <dgm:t>
        <a:bodyPr/>
        <a:lstStyle/>
        <a:p>
          <a:endParaRPr lang="en-US"/>
        </a:p>
      </dgm:t>
    </dgm:pt>
    <dgm:pt modelId="{80FA2957-2FAE-4572-9F2B-37E75E351452}" type="sibTrans" cxnId="{5DDE9D14-C8DE-4890-8378-769BEA271D6A}">
      <dgm:prSet/>
      <dgm:spPr/>
      <dgm:t>
        <a:bodyPr/>
        <a:lstStyle/>
        <a:p>
          <a:endParaRPr lang="en-US"/>
        </a:p>
      </dgm:t>
    </dgm:pt>
    <dgm:pt modelId="{D256D74C-BE13-45CE-AB12-E04C4C1830AD}">
      <dgm:prSet custT="1"/>
      <dgm:spPr>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gradFill>
      </dgm:spPr>
      <dgm:t>
        <a:bodyPr/>
        <a:lstStyle/>
        <a:p>
          <a:r>
            <a:rPr lang="en-US" sz="2800" dirty="0" smtClean="0"/>
            <a:t>Select PHARMACY AOU STOCK AREA OF USE (AOU): </a:t>
          </a:r>
          <a:r>
            <a:rPr lang="en-US" sz="2800" b="1" dirty="0" smtClean="0"/>
            <a:t>^ALL</a:t>
          </a:r>
          <a:endParaRPr lang="en-US" sz="2800" dirty="0" smtClean="0"/>
        </a:p>
      </dgm:t>
    </dgm:pt>
    <dgm:pt modelId="{B2E6A2F1-1151-404F-86C6-65335B1EC73D}" type="parTrans" cxnId="{626BAF0F-858D-48F0-AF66-72E90C2E0C2A}">
      <dgm:prSet/>
      <dgm:spPr/>
      <dgm:t>
        <a:bodyPr/>
        <a:lstStyle/>
        <a:p>
          <a:endParaRPr lang="en-US"/>
        </a:p>
      </dgm:t>
    </dgm:pt>
    <dgm:pt modelId="{B5CF0EDB-1A00-4EAB-A38C-2B50E09B3BC9}" type="sibTrans" cxnId="{626BAF0F-858D-48F0-AF66-72E90C2E0C2A}">
      <dgm:prSet/>
      <dgm:spPr/>
      <dgm:t>
        <a:bodyPr/>
        <a:lstStyle/>
        <a:p>
          <a:endParaRPr lang="en-US"/>
        </a:p>
      </dgm:t>
    </dgm:pt>
    <dgm:pt modelId="{82558604-5A6D-4B21-90C5-AEBFC7252FC4}" type="pres">
      <dgm:prSet presAssocID="{8242A243-AF7E-447F-93B1-E1BE999CDB85}" presName="outerComposite" presStyleCnt="0">
        <dgm:presLayoutVars>
          <dgm:chMax val="5"/>
          <dgm:dir/>
          <dgm:resizeHandles val="exact"/>
        </dgm:presLayoutVars>
      </dgm:prSet>
      <dgm:spPr/>
      <dgm:t>
        <a:bodyPr/>
        <a:lstStyle/>
        <a:p>
          <a:endParaRPr lang="en-US"/>
        </a:p>
      </dgm:t>
    </dgm:pt>
    <dgm:pt modelId="{6AA643F2-E18C-4BE5-B753-02908848BF35}" type="pres">
      <dgm:prSet presAssocID="{8242A243-AF7E-447F-93B1-E1BE999CDB85}" presName="dummyMaxCanvas" presStyleCnt="0">
        <dgm:presLayoutVars/>
      </dgm:prSet>
      <dgm:spPr/>
      <dgm:t>
        <a:bodyPr/>
        <a:lstStyle/>
        <a:p>
          <a:endParaRPr lang="en-US"/>
        </a:p>
      </dgm:t>
    </dgm:pt>
    <dgm:pt modelId="{21FA71EE-43D1-4049-A2F3-2D520A3BCF1B}" type="pres">
      <dgm:prSet presAssocID="{8242A243-AF7E-447F-93B1-E1BE999CDB85}" presName="ThreeNodes_1" presStyleLbl="node1" presStyleIdx="0" presStyleCnt="3">
        <dgm:presLayoutVars>
          <dgm:bulletEnabled val="1"/>
        </dgm:presLayoutVars>
      </dgm:prSet>
      <dgm:spPr/>
      <dgm:t>
        <a:bodyPr/>
        <a:lstStyle/>
        <a:p>
          <a:endParaRPr lang="en-US"/>
        </a:p>
      </dgm:t>
    </dgm:pt>
    <dgm:pt modelId="{5BF4A5FC-5D1C-4D90-A656-7DCCED1EC6B7}" type="pres">
      <dgm:prSet presAssocID="{8242A243-AF7E-447F-93B1-E1BE999CDB85}" presName="ThreeNodes_2" presStyleLbl="node1" presStyleIdx="1" presStyleCnt="3">
        <dgm:presLayoutVars>
          <dgm:bulletEnabled val="1"/>
        </dgm:presLayoutVars>
      </dgm:prSet>
      <dgm:spPr/>
      <dgm:t>
        <a:bodyPr/>
        <a:lstStyle/>
        <a:p>
          <a:endParaRPr lang="en-US"/>
        </a:p>
      </dgm:t>
    </dgm:pt>
    <dgm:pt modelId="{A27B6326-E27D-4B48-9D30-58EF3998F1A5}" type="pres">
      <dgm:prSet presAssocID="{8242A243-AF7E-447F-93B1-E1BE999CDB85}" presName="ThreeNodes_3" presStyleLbl="node1" presStyleIdx="2" presStyleCnt="3" custLinFactNeighborX="0">
        <dgm:presLayoutVars>
          <dgm:bulletEnabled val="1"/>
        </dgm:presLayoutVars>
      </dgm:prSet>
      <dgm:spPr/>
      <dgm:t>
        <a:bodyPr/>
        <a:lstStyle/>
        <a:p>
          <a:endParaRPr lang="en-US"/>
        </a:p>
      </dgm:t>
    </dgm:pt>
    <dgm:pt modelId="{FA4E9715-96F1-448F-807B-2A1E7E7AC451}" type="pres">
      <dgm:prSet presAssocID="{8242A243-AF7E-447F-93B1-E1BE999CDB85}" presName="ThreeConn_1-2" presStyleLbl="fgAccFollowNode1" presStyleIdx="0" presStyleCnt="2">
        <dgm:presLayoutVars>
          <dgm:bulletEnabled val="1"/>
        </dgm:presLayoutVars>
      </dgm:prSet>
      <dgm:spPr/>
      <dgm:t>
        <a:bodyPr/>
        <a:lstStyle/>
        <a:p>
          <a:endParaRPr lang="en-US"/>
        </a:p>
      </dgm:t>
    </dgm:pt>
    <dgm:pt modelId="{6AF5AA73-FD71-4405-BD5C-220D8B410B2C}" type="pres">
      <dgm:prSet presAssocID="{8242A243-AF7E-447F-93B1-E1BE999CDB85}" presName="ThreeConn_2-3" presStyleLbl="fgAccFollowNode1" presStyleIdx="1" presStyleCnt="2">
        <dgm:presLayoutVars>
          <dgm:bulletEnabled val="1"/>
        </dgm:presLayoutVars>
      </dgm:prSet>
      <dgm:spPr/>
      <dgm:t>
        <a:bodyPr/>
        <a:lstStyle/>
        <a:p>
          <a:endParaRPr lang="en-US"/>
        </a:p>
      </dgm:t>
    </dgm:pt>
    <dgm:pt modelId="{E1CA09F7-D62F-424C-94A7-B7F24FAAC798}" type="pres">
      <dgm:prSet presAssocID="{8242A243-AF7E-447F-93B1-E1BE999CDB85}" presName="ThreeNodes_1_text" presStyleLbl="node1" presStyleIdx="2" presStyleCnt="3">
        <dgm:presLayoutVars>
          <dgm:bulletEnabled val="1"/>
        </dgm:presLayoutVars>
      </dgm:prSet>
      <dgm:spPr/>
      <dgm:t>
        <a:bodyPr/>
        <a:lstStyle/>
        <a:p>
          <a:endParaRPr lang="en-US"/>
        </a:p>
      </dgm:t>
    </dgm:pt>
    <dgm:pt modelId="{3B931601-5ACA-4B24-9E59-D3E74CEB7D02}" type="pres">
      <dgm:prSet presAssocID="{8242A243-AF7E-447F-93B1-E1BE999CDB85}" presName="ThreeNodes_2_text" presStyleLbl="node1" presStyleIdx="2" presStyleCnt="3">
        <dgm:presLayoutVars>
          <dgm:bulletEnabled val="1"/>
        </dgm:presLayoutVars>
      </dgm:prSet>
      <dgm:spPr/>
      <dgm:t>
        <a:bodyPr/>
        <a:lstStyle/>
        <a:p>
          <a:endParaRPr lang="en-US"/>
        </a:p>
      </dgm:t>
    </dgm:pt>
    <dgm:pt modelId="{81400EC5-A6CD-4E8A-8EC0-CABD19CD015A}" type="pres">
      <dgm:prSet presAssocID="{8242A243-AF7E-447F-93B1-E1BE999CDB85}" presName="ThreeNodes_3_text" presStyleLbl="node1" presStyleIdx="2" presStyleCnt="3">
        <dgm:presLayoutVars>
          <dgm:bulletEnabled val="1"/>
        </dgm:presLayoutVars>
      </dgm:prSet>
      <dgm:spPr/>
      <dgm:t>
        <a:bodyPr/>
        <a:lstStyle/>
        <a:p>
          <a:endParaRPr lang="en-US"/>
        </a:p>
      </dgm:t>
    </dgm:pt>
  </dgm:ptLst>
  <dgm:cxnLst>
    <dgm:cxn modelId="{2801DA5F-0853-4FA2-870E-36B1A1A1FF96}" type="presOf" srcId="{182ADDE0-43D2-48DB-8DFF-1816D6175BAB}" destId="{81400EC5-A6CD-4E8A-8EC0-CABD19CD015A}" srcOrd="1" destOrd="0" presId="urn:microsoft.com/office/officeart/2005/8/layout/vProcess5"/>
    <dgm:cxn modelId="{626BAF0F-858D-48F0-AF66-72E90C2E0C2A}" srcId="{8242A243-AF7E-447F-93B1-E1BE999CDB85}" destId="{D256D74C-BE13-45CE-AB12-E04C4C1830AD}" srcOrd="1" destOrd="0" parTransId="{B2E6A2F1-1151-404F-86C6-65335B1EC73D}" sibTransId="{B5CF0EDB-1A00-4EAB-A38C-2B50E09B3BC9}"/>
    <dgm:cxn modelId="{5C662DEA-3D48-43FC-8363-BA213BF7554C}" type="presOf" srcId="{D256D74C-BE13-45CE-AB12-E04C4C1830AD}" destId="{3B931601-5ACA-4B24-9E59-D3E74CEB7D02}" srcOrd="1" destOrd="0" presId="urn:microsoft.com/office/officeart/2005/8/layout/vProcess5"/>
    <dgm:cxn modelId="{F8B50F14-C010-4556-B7A2-9DFF0FD56E06}" srcId="{8242A243-AF7E-447F-93B1-E1BE999CDB85}" destId="{1F0E5C31-33AB-4DC2-B4E5-23840BD452C9}" srcOrd="0" destOrd="0" parTransId="{AA22D8B5-0868-4865-83D2-B2D2FDC1D2AF}" sibTransId="{BF4C09DB-8D96-4706-926A-29DCD760E252}"/>
    <dgm:cxn modelId="{924B0709-B817-4910-A345-945FDDA0C909}" type="presOf" srcId="{1F0E5C31-33AB-4DC2-B4E5-23840BD452C9}" destId="{21FA71EE-43D1-4049-A2F3-2D520A3BCF1B}" srcOrd="0" destOrd="0" presId="urn:microsoft.com/office/officeart/2005/8/layout/vProcess5"/>
    <dgm:cxn modelId="{335451B3-4812-4A4C-B846-ECA2E5B3C6E1}" type="presOf" srcId="{BF4C09DB-8D96-4706-926A-29DCD760E252}" destId="{FA4E9715-96F1-448F-807B-2A1E7E7AC451}" srcOrd="0" destOrd="0" presId="urn:microsoft.com/office/officeart/2005/8/layout/vProcess5"/>
    <dgm:cxn modelId="{2EDFFF2A-68C9-49B6-A244-B62F0807DC70}" type="presOf" srcId="{D256D74C-BE13-45CE-AB12-E04C4C1830AD}" destId="{5BF4A5FC-5D1C-4D90-A656-7DCCED1EC6B7}" srcOrd="0" destOrd="0" presId="urn:microsoft.com/office/officeart/2005/8/layout/vProcess5"/>
    <dgm:cxn modelId="{BFD650AF-6B5F-468D-86BB-9A34B90B08BD}" type="presOf" srcId="{8242A243-AF7E-447F-93B1-E1BE999CDB85}" destId="{82558604-5A6D-4B21-90C5-AEBFC7252FC4}" srcOrd="0" destOrd="0" presId="urn:microsoft.com/office/officeart/2005/8/layout/vProcess5"/>
    <dgm:cxn modelId="{37194663-F0D0-45E3-8442-2276DBF4A735}" type="presOf" srcId="{182ADDE0-43D2-48DB-8DFF-1816D6175BAB}" destId="{A27B6326-E27D-4B48-9D30-58EF3998F1A5}" srcOrd="0" destOrd="0" presId="urn:microsoft.com/office/officeart/2005/8/layout/vProcess5"/>
    <dgm:cxn modelId="{5DDE9D14-C8DE-4890-8378-769BEA271D6A}" srcId="{8242A243-AF7E-447F-93B1-E1BE999CDB85}" destId="{182ADDE0-43D2-48DB-8DFF-1816D6175BAB}" srcOrd="2" destOrd="0" parTransId="{733FDACB-9BF5-42ED-B659-2D4E40BD37C6}" sibTransId="{80FA2957-2FAE-4572-9F2B-37E75E351452}"/>
    <dgm:cxn modelId="{9E79F632-E999-48F9-8136-1F165D13AF8C}" type="presOf" srcId="{1F0E5C31-33AB-4DC2-B4E5-23840BD452C9}" destId="{E1CA09F7-D62F-424C-94A7-B7F24FAAC798}" srcOrd="1" destOrd="0" presId="urn:microsoft.com/office/officeart/2005/8/layout/vProcess5"/>
    <dgm:cxn modelId="{C962EDA3-917E-4D6E-886A-811EB0B00995}" type="presOf" srcId="{B5CF0EDB-1A00-4EAB-A38C-2B50E09B3BC9}" destId="{6AF5AA73-FD71-4405-BD5C-220D8B410B2C}" srcOrd="0" destOrd="0" presId="urn:microsoft.com/office/officeart/2005/8/layout/vProcess5"/>
    <dgm:cxn modelId="{9025E54B-4108-4516-BBE5-C51CEA2E65E4}" type="presParOf" srcId="{82558604-5A6D-4B21-90C5-AEBFC7252FC4}" destId="{6AA643F2-E18C-4BE5-B753-02908848BF35}" srcOrd="0" destOrd="0" presId="urn:microsoft.com/office/officeart/2005/8/layout/vProcess5"/>
    <dgm:cxn modelId="{B4E6BFA2-0107-4AF0-9EEB-8F3E0CCA25D4}" type="presParOf" srcId="{82558604-5A6D-4B21-90C5-AEBFC7252FC4}" destId="{21FA71EE-43D1-4049-A2F3-2D520A3BCF1B}" srcOrd="1" destOrd="0" presId="urn:microsoft.com/office/officeart/2005/8/layout/vProcess5"/>
    <dgm:cxn modelId="{522FFD07-4E4F-46CB-82DE-16E1A1981EFA}" type="presParOf" srcId="{82558604-5A6D-4B21-90C5-AEBFC7252FC4}" destId="{5BF4A5FC-5D1C-4D90-A656-7DCCED1EC6B7}" srcOrd="2" destOrd="0" presId="urn:microsoft.com/office/officeart/2005/8/layout/vProcess5"/>
    <dgm:cxn modelId="{28123A78-3E3D-4392-96AF-6B82533203C2}" type="presParOf" srcId="{82558604-5A6D-4B21-90C5-AEBFC7252FC4}" destId="{A27B6326-E27D-4B48-9D30-58EF3998F1A5}" srcOrd="3" destOrd="0" presId="urn:microsoft.com/office/officeart/2005/8/layout/vProcess5"/>
    <dgm:cxn modelId="{86ADA588-B91E-49C4-957F-D0B515A3FEB0}" type="presParOf" srcId="{82558604-5A6D-4B21-90C5-AEBFC7252FC4}" destId="{FA4E9715-96F1-448F-807B-2A1E7E7AC451}" srcOrd="4" destOrd="0" presId="urn:microsoft.com/office/officeart/2005/8/layout/vProcess5"/>
    <dgm:cxn modelId="{A53EC02C-D7A9-4C1B-A9D5-605FA5CC15C7}" type="presParOf" srcId="{82558604-5A6D-4B21-90C5-AEBFC7252FC4}" destId="{6AF5AA73-FD71-4405-BD5C-220D8B410B2C}" srcOrd="5" destOrd="0" presId="urn:microsoft.com/office/officeart/2005/8/layout/vProcess5"/>
    <dgm:cxn modelId="{7F7A0466-09A7-4E9A-9C38-9A748AA602B2}" type="presParOf" srcId="{82558604-5A6D-4B21-90C5-AEBFC7252FC4}" destId="{E1CA09F7-D62F-424C-94A7-B7F24FAAC798}" srcOrd="6" destOrd="0" presId="urn:microsoft.com/office/officeart/2005/8/layout/vProcess5"/>
    <dgm:cxn modelId="{091F11FC-724B-492E-98D3-261EC42846DF}" type="presParOf" srcId="{82558604-5A6D-4B21-90C5-AEBFC7252FC4}" destId="{3B931601-5ACA-4B24-9E59-D3E74CEB7D02}" srcOrd="7" destOrd="0" presId="urn:microsoft.com/office/officeart/2005/8/layout/vProcess5"/>
    <dgm:cxn modelId="{CEB1FE9C-C2EF-45B7-B1A3-C84D67FD89CC}" type="presParOf" srcId="{82558604-5A6D-4B21-90C5-AEBFC7252FC4}" destId="{81400EC5-A6CD-4E8A-8EC0-CABD19CD015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FC3CCD-84C6-40ED-9936-FB8D8F44966E}"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n-US"/>
        </a:p>
      </dgm:t>
    </dgm:pt>
    <dgm:pt modelId="{5B653C53-55D9-4C5D-A77F-FC71CB5F8951}">
      <dgm:prSet custT="1"/>
      <dgm:spPr>
        <a:solidFill>
          <a:srgbClr val="872321"/>
        </a:solidFill>
      </dgm:spPr>
      <dgm:t>
        <a:bodyPr/>
        <a:lstStyle/>
        <a:p>
          <a:pPr rtl="0"/>
          <a:r>
            <a:rPr lang="en-US" sz="3600" dirty="0" smtClean="0"/>
            <a:t>#1 MEDICATION ROOM</a:t>
          </a:r>
          <a:endParaRPr lang="en-US" sz="3600" dirty="0"/>
        </a:p>
      </dgm:t>
    </dgm:pt>
    <dgm:pt modelId="{0FF64930-8F25-4086-99A3-87BB7F68F522}" type="parTrans" cxnId="{2E899149-BCBF-4176-86FA-77C950869B2A}">
      <dgm:prSet/>
      <dgm:spPr/>
      <dgm:t>
        <a:bodyPr/>
        <a:lstStyle/>
        <a:p>
          <a:endParaRPr lang="en-US"/>
        </a:p>
      </dgm:t>
    </dgm:pt>
    <dgm:pt modelId="{2977ACBD-15DD-4D8A-8A7D-60496E3F605B}" type="sibTrans" cxnId="{2E899149-BCBF-4176-86FA-77C950869B2A}">
      <dgm:prSet/>
      <dgm:spPr/>
      <dgm:t>
        <a:bodyPr/>
        <a:lstStyle/>
        <a:p>
          <a:endParaRPr lang="en-US" dirty="0"/>
        </a:p>
      </dgm:t>
      <dgm:extLst>
        <a:ext uri="{E40237B7-FDA0-4F09-8148-C483321AD2D9}">
          <dgm14:cNvPr xmlns:dgm14="http://schemas.microsoft.com/office/drawing/2010/diagram" id="0" name="" descr="line that is part of screen's design."/>
        </a:ext>
      </dgm:extLst>
    </dgm:pt>
    <dgm:pt modelId="{97E4242F-4B16-42E4-9802-3AC90C08C597}">
      <dgm:prSet custT="1"/>
      <dgm:spPr>
        <a:solidFill>
          <a:srgbClr val="516A20"/>
        </a:solidFill>
      </dgm:spPr>
      <dgm:t>
        <a:bodyPr/>
        <a:lstStyle/>
        <a:p>
          <a:pPr rtl="0"/>
          <a:r>
            <a:rPr lang="en-US" sz="3600" dirty="0" smtClean="0"/>
            <a:t>#2 MEDICATION ROOM</a:t>
          </a:r>
          <a:endParaRPr lang="en-US" sz="3600" dirty="0"/>
        </a:p>
      </dgm:t>
    </dgm:pt>
    <dgm:pt modelId="{F1E01DD8-7C39-441D-93C0-579D71BD2103}" type="parTrans" cxnId="{FB90B4B8-C7AA-4637-A69C-8DEEB269E57D}">
      <dgm:prSet/>
      <dgm:spPr/>
      <dgm:t>
        <a:bodyPr/>
        <a:lstStyle/>
        <a:p>
          <a:endParaRPr lang="en-US"/>
        </a:p>
      </dgm:t>
    </dgm:pt>
    <dgm:pt modelId="{28BC8150-D131-4F31-8FC7-0063801B528D}" type="sibTrans" cxnId="{FB90B4B8-C7AA-4637-A69C-8DEEB269E57D}">
      <dgm:prSet/>
      <dgm:spPr/>
      <dgm:t>
        <a:bodyPr/>
        <a:lstStyle/>
        <a:p>
          <a:endParaRPr lang="en-US"/>
        </a:p>
      </dgm:t>
    </dgm:pt>
    <dgm:pt modelId="{F976C392-FAE1-4E57-8F31-5B81101567D5}">
      <dgm:prSet phldrT="[Text]" custT="1"/>
      <dgm:spPr>
        <a:solidFill>
          <a:srgbClr val="1B3A5F"/>
        </a:solidFill>
      </dgm:spPr>
      <dgm:t>
        <a:bodyPr/>
        <a:lstStyle/>
        <a:p>
          <a:pPr rtl="0"/>
          <a:r>
            <a:rPr lang="en-US" sz="3600" dirty="0" smtClean="0"/>
            <a:t>#3 MEDICATION ROOM</a:t>
          </a:r>
          <a:endParaRPr lang="en-US" sz="3600" dirty="0"/>
        </a:p>
      </dgm:t>
    </dgm:pt>
    <dgm:pt modelId="{19C06CBD-FD87-4611-B637-8BCF6CB421F6}" type="parTrans" cxnId="{A83A3338-D11F-45DA-88E9-F31DA56C94D6}">
      <dgm:prSet/>
      <dgm:spPr/>
      <dgm:t>
        <a:bodyPr/>
        <a:lstStyle/>
        <a:p>
          <a:endParaRPr lang="en-US"/>
        </a:p>
      </dgm:t>
    </dgm:pt>
    <dgm:pt modelId="{891DC5BC-B004-48A7-A84A-D233DAA33F0E}" type="sibTrans" cxnId="{A83A3338-D11F-45DA-88E9-F31DA56C94D6}">
      <dgm:prSet/>
      <dgm:spPr/>
      <dgm:t>
        <a:bodyPr/>
        <a:lstStyle/>
        <a:p>
          <a:endParaRPr lang="en-US"/>
        </a:p>
      </dgm:t>
    </dgm:pt>
    <dgm:pt modelId="{09D46E72-C9F9-4FFC-A11A-81E24D75AF48}" type="pres">
      <dgm:prSet presAssocID="{63FC3CCD-84C6-40ED-9936-FB8D8F44966E}" presName="Name0" presStyleCnt="0">
        <dgm:presLayoutVars>
          <dgm:chMax val="7"/>
          <dgm:chPref val="7"/>
          <dgm:dir/>
        </dgm:presLayoutVars>
      </dgm:prSet>
      <dgm:spPr/>
      <dgm:t>
        <a:bodyPr/>
        <a:lstStyle/>
        <a:p>
          <a:endParaRPr lang="en-US"/>
        </a:p>
      </dgm:t>
    </dgm:pt>
    <dgm:pt modelId="{20E08C8A-9D0B-445D-97DB-A2CC2AFE20D3}" type="pres">
      <dgm:prSet presAssocID="{63FC3CCD-84C6-40ED-9936-FB8D8F44966E}" presName="Name1" presStyleCnt="0"/>
      <dgm:spPr/>
      <dgm:t>
        <a:bodyPr/>
        <a:lstStyle/>
        <a:p>
          <a:endParaRPr lang="en-US"/>
        </a:p>
      </dgm:t>
    </dgm:pt>
    <dgm:pt modelId="{DFF088EC-C9B7-4ABD-B53C-4E53F66837EC}" type="pres">
      <dgm:prSet presAssocID="{63FC3CCD-84C6-40ED-9936-FB8D8F44966E}" presName="cycle" presStyleCnt="0"/>
      <dgm:spPr/>
      <dgm:t>
        <a:bodyPr/>
        <a:lstStyle/>
        <a:p>
          <a:endParaRPr lang="en-US"/>
        </a:p>
      </dgm:t>
    </dgm:pt>
    <dgm:pt modelId="{3D6444BF-E436-49AB-AD9C-AEC2C03D546B}" type="pres">
      <dgm:prSet presAssocID="{63FC3CCD-84C6-40ED-9936-FB8D8F44966E}" presName="srcNode" presStyleLbl="node1" presStyleIdx="0" presStyleCnt="3"/>
      <dgm:spPr/>
      <dgm:t>
        <a:bodyPr/>
        <a:lstStyle/>
        <a:p>
          <a:endParaRPr lang="en-US"/>
        </a:p>
      </dgm:t>
    </dgm:pt>
    <dgm:pt modelId="{9D0869BA-5886-4F73-B90D-7877413B60AD}" type="pres">
      <dgm:prSet presAssocID="{63FC3CCD-84C6-40ED-9936-FB8D8F44966E}" presName="conn" presStyleLbl="parChTrans1D2" presStyleIdx="0" presStyleCnt="1" custLinFactNeighborY="397"/>
      <dgm:spPr/>
      <dgm:t>
        <a:bodyPr/>
        <a:lstStyle/>
        <a:p>
          <a:endParaRPr lang="en-US"/>
        </a:p>
      </dgm:t>
    </dgm:pt>
    <dgm:pt modelId="{882CAD04-46A1-4912-88AB-25E98B0963C8}" type="pres">
      <dgm:prSet presAssocID="{63FC3CCD-84C6-40ED-9936-FB8D8F44966E}" presName="extraNode" presStyleLbl="node1" presStyleIdx="0" presStyleCnt="3"/>
      <dgm:spPr/>
      <dgm:t>
        <a:bodyPr/>
        <a:lstStyle/>
        <a:p>
          <a:endParaRPr lang="en-US"/>
        </a:p>
      </dgm:t>
    </dgm:pt>
    <dgm:pt modelId="{68603CF3-D0C1-42DF-807B-78E9AD5CC89F}" type="pres">
      <dgm:prSet presAssocID="{63FC3CCD-84C6-40ED-9936-FB8D8F44966E}" presName="dstNode" presStyleLbl="node1" presStyleIdx="0" presStyleCnt="3"/>
      <dgm:spPr/>
      <dgm:t>
        <a:bodyPr/>
        <a:lstStyle/>
        <a:p>
          <a:endParaRPr lang="en-US"/>
        </a:p>
      </dgm:t>
    </dgm:pt>
    <dgm:pt modelId="{4310B24A-31FC-4086-B344-D57B8A74E8A6}" type="pres">
      <dgm:prSet presAssocID="{5B653C53-55D9-4C5D-A77F-FC71CB5F8951}" presName="text_1" presStyleLbl="node1" presStyleIdx="0" presStyleCnt="3">
        <dgm:presLayoutVars>
          <dgm:bulletEnabled val="1"/>
        </dgm:presLayoutVars>
      </dgm:prSet>
      <dgm:spPr/>
      <dgm:t>
        <a:bodyPr/>
        <a:lstStyle/>
        <a:p>
          <a:endParaRPr lang="en-US"/>
        </a:p>
      </dgm:t>
    </dgm:pt>
    <dgm:pt modelId="{D9044A94-C17C-4F80-978A-7CAB2ED2B88D}" type="pres">
      <dgm:prSet presAssocID="{5B653C53-55D9-4C5D-A77F-FC71CB5F8951}" presName="accent_1" presStyleCnt="0"/>
      <dgm:spPr/>
      <dgm:t>
        <a:bodyPr/>
        <a:lstStyle/>
        <a:p>
          <a:endParaRPr lang="en-US"/>
        </a:p>
      </dgm:t>
    </dgm:pt>
    <dgm:pt modelId="{8AEBCD30-97C5-4FAA-81BA-DC675146A761}" type="pres">
      <dgm:prSet presAssocID="{5B653C53-55D9-4C5D-A77F-FC71CB5F8951}" presName="accentRepeatNode" presStyleLbl="solidFgAcc1" presStyleIdx="0" presStyleCnt="3"/>
      <dgm:spPr/>
      <dgm:t>
        <a:bodyPr/>
        <a:lstStyle/>
        <a:p>
          <a:endParaRPr lang="en-US"/>
        </a:p>
      </dgm:t>
    </dgm:pt>
    <dgm:pt modelId="{067C83E4-757C-444B-BC65-FCD87CA4352C}" type="pres">
      <dgm:prSet presAssocID="{97E4242F-4B16-42E4-9802-3AC90C08C597}" presName="text_2" presStyleLbl="node1" presStyleIdx="1" presStyleCnt="3">
        <dgm:presLayoutVars>
          <dgm:bulletEnabled val="1"/>
        </dgm:presLayoutVars>
      </dgm:prSet>
      <dgm:spPr/>
      <dgm:t>
        <a:bodyPr/>
        <a:lstStyle/>
        <a:p>
          <a:endParaRPr lang="en-US"/>
        </a:p>
      </dgm:t>
    </dgm:pt>
    <dgm:pt modelId="{DED68589-4B14-4DFA-B65E-A31C3362D6C2}" type="pres">
      <dgm:prSet presAssocID="{97E4242F-4B16-42E4-9802-3AC90C08C597}" presName="accent_2" presStyleCnt="0"/>
      <dgm:spPr/>
      <dgm:t>
        <a:bodyPr/>
        <a:lstStyle/>
        <a:p>
          <a:endParaRPr lang="en-US"/>
        </a:p>
      </dgm:t>
    </dgm:pt>
    <dgm:pt modelId="{C89C175D-669D-4762-80A2-F0BCACB7AB30}" type="pres">
      <dgm:prSet presAssocID="{97E4242F-4B16-42E4-9802-3AC90C08C597}" presName="accentRepeatNode" presStyleLbl="solidFgAcc1" presStyleIdx="1" presStyleCnt="3"/>
      <dgm:spPr/>
      <dgm:t>
        <a:bodyPr/>
        <a:lstStyle/>
        <a:p>
          <a:endParaRPr lang="en-US"/>
        </a:p>
      </dgm:t>
    </dgm:pt>
    <dgm:pt modelId="{E87E438A-C151-40EA-87A8-8752B9CCD9BD}" type="pres">
      <dgm:prSet presAssocID="{F976C392-FAE1-4E57-8F31-5B81101567D5}" presName="text_3" presStyleLbl="node1" presStyleIdx="2" presStyleCnt="3">
        <dgm:presLayoutVars>
          <dgm:bulletEnabled val="1"/>
        </dgm:presLayoutVars>
      </dgm:prSet>
      <dgm:spPr/>
      <dgm:t>
        <a:bodyPr/>
        <a:lstStyle/>
        <a:p>
          <a:endParaRPr lang="en-US"/>
        </a:p>
      </dgm:t>
    </dgm:pt>
    <dgm:pt modelId="{BE20CDB3-A87E-462D-B865-1A8AD795AFDF}" type="pres">
      <dgm:prSet presAssocID="{F976C392-FAE1-4E57-8F31-5B81101567D5}" presName="accent_3" presStyleCnt="0"/>
      <dgm:spPr/>
      <dgm:t>
        <a:bodyPr/>
        <a:lstStyle/>
        <a:p>
          <a:endParaRPr lang="en-US"/>
        </a:p>
      </dgm:t>
    </dgm:pt>
    <dgm:pt modelId="{3D2E0F7E-59DF-49A1-9B70-BD30EEBDD8F9}" type="pres">
      <dgm:prSet presAssocID="{F976C392-FAE1-4E57-8F31-5B81101567D5}" presName="accentRepeatNode" presStyleLbl="solidFgAcc1" presStyleIdx="2" presStyleCnt="3"/>
      <dgm:spPr>
        <a:ln>
          <a:solidFill>
            <a:srgbClr val="0070C0"/>
          </a:solidFill>
        </a:ln>
      </dgm:spPr>
      <dgm:t>
        <a:bodyPr/>
        <a:lstStyle/>
        <a:p>
          <a:endParaRPr lang="en-US"/>
        </a:p>
      </dgm:t>
    </dgm:pt>
  </dgm:ptLst>
  <dgm:cxnLst>
    <dgm:cxn modelId="{D572A197-8549-4FE8-BAA6-F0B678781207}" type="presOf" srcId="{F976C392-FAE1-4E57-8F31-5B81101567D5}" destId="{E87E438A-C151-40EA-87A8-8752B9CCD9BD}" srcOrd="0" destOrd="0" presId="urn:microsoft.com/office/officeart/2008/layout/VerticalCurvedList"/>
    <dgm:cxn modelId="{A83A3338-D11F-45DA-88E9-F31DA56C94D6}" srcId="{63FC3CCD-84C6-40ED-9936-FB8D8F44966E}" destId="{F976C392-FAE1-4E57-8F31-5B81101567D5}" srcOrd="2" destOrd="0" parTransId="{19C06CBD-FD87-4611-B637-8BCF6CB421F6}" sibTransId="{891DC5BC-B004-48A7-A84A-D233DAA33F0E}"/>
    <dgm:cxn modelId="{CD96F9FC-2F32-4ADC-B278-7E35EA90AD16}" type="presOf" srcId="{63FC3CCD-84C6-40ED-9936-FB8D8F44966E}" destId="{09D46E72-C9F9-4FFC-A11A-81E24D75AF48}" srcOrd="0" destOrd="0" presId="urn:microsoft.com/office/officeart/2008/layout/VerticalCurvedList"/>
    <dgm:cxn modelId="{2E899149-BCBF-4176-86FA-77C950869B2A}" srcId="{63FC3CCD-84C6-40ED-9936-FB8D8F44966E}" destId="{5B653C53-55D9-4C5D-A77F-FC71CB5F8951}" srcOrd="0" destOrd="0" parTransId="{0FF64930-8F25-4086-99A3-87BB7F68F522}" sibTransId="{2977ACBD-15DD-4D8A-8A7D-60496E3F605B}"/>
    <dgm:cxn modelId="{2720587E-E63D-45CF-A33A-F3321A17BCC8}" type="presOf" srcId="{97E4242F-4B16-42E4-9802-3AC90C08C597}" destId="{067C83E4-757C-444B-BC65-FCD87CA4352C}" srcOrd="0" destOrd="0" presId="urn:microsoft.com/office/officeart/2008/layout/VerticalCurvedList"/>
    <dgm:cxn modelId="{FB90B4B8-C7AA-4637-A69C-8DEEB269E57D}" srcId="{63FC3CCD-84C6-40ED-9936-FB8D8F44966E}" destId="{97E4242F-4B16-42E4-9802-3AC90C08C597}" srcOrd="1" destOrd="0" parTransId="{F1E01DD8-7C39-441D-93C0-579D71BD2103}" sibTransId="{28BC8150-D131-4F31-8FC7-0063801B528D}"/>
    <dgm:cxn modelId="{B3BBDD4F-81A0-4B77-94D3-D1A0034A18A3}" type="presOf" srcId="{5B653C53-55D9-4C5D-A77F-FC71CB5F8951}" destId="{4310B24A-31FC-4086-B344-D57B8A74E8A6}" srcOrd="0" destOrd="0" presId="urn:microsoft.com/office/officeart/2008/layout/VerticalCurvedList"/>
    <dgm:cxn modelId="{60677445-B55D-4B1A-A5CB-2B6842DE2A68}" type="presOf" srcId="{2977ACBD-15DD-4D8A-8A7D-60496E3F605B}" destId="{9D0869BA-5886-4F73-B90D-7877413B60AD}" srcOrd="0" destOrd="0" presId="urn:microsoft.com/office/officeart/2008/layout/VerticalCurvedList"/>
    <dgm:cxn modelId="{9407E640-842C-494D-AACD-662AE8CA1534}" type="presParOf" srcId="{09D46E72-C9F9-4FFC-A11A-81E24D75AF48}" destId="{20E08C8A-9D0B-445D-97DB-A2CC2AFE20D3}" srcOrd="0" destOrd="0" presId="urn:microsoft.com/office/officeart/2008/layout/VerticalCurvedList"/>
    <dgm:cxn modelId="{9F5E5C7A-AD6F-4AF1-AD62-0326A6BC81E9}" type="presParOf" srcId="{20E08C8A-9D0B-445D-97DB-A2CC2AFE20D3}" destId="{DFF088EC-C9B7-4ABD-B53C-4E53F66837EC}" srcOrd="0" destOrd="0" presId="urn:microsoft.com/office/officeart/2008/layout/VerticalCurvedList"/>
    <dgm:cxn modelId="{43EFE6C2-DAA6-473C-9314-9F8895F9C637}" type="presParOf" srcId="{DFF088EC-C9B7-4ABD-B53C-4E53F66837EC}" destId="{3D6444BF-E436-49AB-AD9C-AEC2C03D546B}" srcOrd="0" destOrd="0" presId="urn:microsoft.com/office/officeart/2008/layout/VerticalCurvedList"/>
    <dgm:cxn modelId="{03CA57CB-4CCE-4CC1-879E-AB153E24EDF9}" type="presParOf" srcId="{DFF088EC-C9B7-4ABD-B53C-4E53F66837EC}" destId="{9D0869BA-5886-4F73-B90D-7877413B60AD}" srcOrd="1" destOrd="0" presId="urn:microsoft.com/office/officeart/2008/layout/VerticalCurvedList"/>
    <dgm:cxn modelId="{550FE782-67B3-4851-85DF-E95492ADE997}" type="presParOf" srcId="{DFF088EC-C9B7-4ABD-B53C-4E53F66837EC}" destId="{882CAD04-46A1-4912-88AB-25E98B0963C8}" srcOrd="2" destOrd="0" presId="urn:microsoft.com/office/officeart/2008/layout/VerticalCurvedList"/>
    <dgm:cxn modelId="{B909B28D-EB14-48A0-B7E2-5DA64594E86C}" type="presParOf" srcId="{DFF088EC-C9B7-4ABD-B53C-4E53F66837EC}" destId="{68603CF3-D0C1-42DF-807B-78E9AD5CC89F}" srcOrd="3" destOrd="0" presId="urn:microsoft.com/office/officeart/2008/layout/VerticalCurvedList"/>
    <dgm:cxn modelId="{379F3ECC-5D3A-48A6-89D3-43383DA5F69E}" type="presParOf" srcId="{20E08C8A-9D0B-445D-97DB-A2CC2AFE20D3}" destId="{4310B24A-31FC-4086-B344-D57B8A74E8A6}" srcOrd="1" destOrd="0" presId="urn:microsoft.com/office/officeart/2008/layout/VerticalCurvedList"/>
    <dgm:cxn modelId="{6A125C14-0B49-49F4-94D6-12D9D20CC423}" type="presParOf" srcId="{20E08C8A-9D0B-445D-97DB-A2CC2AFE20D3}" destId="{D9044A94-C17C-4F80-978A-7CAB2ED2B88D}" srcOrd="2" destOrd="0" presId="urn:microsoft.com/office/officeart/2008/layout/VerticalCurvedList"/>
    <dgm:cxn modelId="{75F93383-BE1F-4C38-B784-82B9C55AC97C}" type="presParOf" srcId="{D9044A94-C17C-4F80-978A-7CAB2ED2B88D}" destId="{8AEBCD30-97C5-4FAA-81BA-DC675146A761}" srcOrd="0" destOrd="0" presId="urn:microsoft.com/office/officeart/2008/layout/VerticalCurvedList"/>
    <dgm:cxn modelId="{610E2824-BF08-47D9-B71D-C12DEE571EA5}" type="presParOf" srcId="{20E08C8A-9D0B-445D-97DB-A2CC2AFE20D3}" destId="{067C83E4-757C-444B-BC65-FCD87CA4352C}" srcOrd="3" destOrd="0" presId="urn:microsoft.com/office/officeart/2008/layout/VerticalCurvedList"/>
    <dgm:cxn modelId="{432477A8-6D18-4048-8D84-9CC38CA7F169}" type="presParOf" srcId="{20E08C8A-9D0B-445D-97DB-A2CC2AFE20D3}" destId="{DED68589-4B14-4DFA-B65E-A31C3362D6C2}" srcOrd="4" destOrd="0" presId="urn:microsoft.com/office/officeart/2008/layout/VerticalCurvedList"/>
    <dgm:cxn modelId="{33E14807-6B8B-421A-87CB-D4B051E778ED}" type="presParOf" srcId="{DED68589-4B14-4DFA-B65E-A31C3362D6C2}" destId="{C89C175D-669D-4762-80A2-F0BCACB7AB30}" srcOrd="0" destOrd="0" presId="urn:microsoft.com/office/officeart/2008/layout/VerticalCurvedList"/>
    <dgm:cxn modelId="{3AE52475-0F80-4C3C-AD7C-7EC6BE970DB9}" type="presParOf" srcId="{20E08C8A-9D0B-445D-97DB-A2CC2AFE20D3}" destId="{E87E438A-C151-40EA-87A8-8752B9CCD9BD}" srcOrd="5" destOrd="0" presId="urn:microsoft.com/office/officeart/2008/layout/VerticalCurvedList"/>
    <dgm:cxn modelId="{2FA5C7B4-70CD-4547-A433-004A6EE3A218}" type="presParOf" srcId="{20E08C8A-9D0B-445D-97DB-A2CC2AFE20D3}" destId="{BE20CDB3-A87E-462D-B865-1A8AD795AFDF}" srcOrd="6" destOrd="0" presId="urn:microsoft.com/office/officeart/2008/layout/VerticalCurvedList"/>
    <dgm:cxn modelId="{EA7B5E32-09BC-45C6-B611-1CF492D96F9C}" type="presParOf" srcId="{BE20CDB3-A87E-462D-B865-1A8AD795AFDF}" destId="{3D2E0F7E-59DF-49A1-9B70-BD30EEBDD8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B276CC-E459-4095-AE77-1577807689B8}" type="doc">
      <dgm:prSet loTypeId="urn:microsoft.com/office/officeart/2005/8/layout/hProcess9" loCatId="process" qsTypeId="urn:microsoft.com/office/officeart/2005/8/quickstyle/simple5" qsCatId="simple" csTypeId="urn:microsoft.com/office/officeart/2005/8/colors/accent1_2" csCatId="accent1" phldr="1"/>
      <dgm:spPr/>
    </dgm:pt>
    <dgm:pt modelId="{A80FF3EF-62E5-4689-899C-ACCC2C08C770}">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rgbClr val="285B98"/>
            </a:gs>
          </a:gsLst>
        </a:gradFill>
      </dgm:spPr>
      <dgm:t>
        <a:bodyPr/>
        <a:lstStyle/>
        <a:p>
          <a:pPr rtl="0"/>
          <a:r>
            <a:rPr lang="en-US" sz="2800" dirty="0" smtClean="0"/>
            <a:t>Select DATE/TIME for inventory to be deleted:  </a:t>
          </a:r>
          <a:r>
            <a:rPr lang="en-US" sz="2800" b="1" dirty="0" smtClean="0"/>
            <a:t>6-10-2010@ 1530  TECH, ONE     </a:t>
          </a:r>
          <a:r>
            <a:rPr lang="en-US" sz="2800" dirty="0" smtClean="0"/>
            <a:t> FRI      MED ROOM 1  </a:t>
          </a:r>
          <a:endParaRPr lang="en-US" sz="2800" dirty="0"/>
        </a:p>
      </dgm:t>
    </dgm:pt>
    <dgm:pt modelId="{35D13F59-DB57-4927-82DA-35E575287537}" type="parTrans" cxnId="{DFE337E5-0813-4740-B99C-6FA405BAB410}">
      <dgm:prSet/>
      <dgm:spPr/>
      <dgm:t>
        <a:bodyPr/>
        <a:lstStyle/>
        <a:p>
          <a:endParaRPr lang="en-US"/>
        </a:p>
      </dgm:t>
    </dgm:pt>
    <dgm:pt modelId="{D2DD123D-8235-4271-BCA0-B330FEEFCC07}" type="sibTrans" cxnId="{DFE337E5-0813-4740-B99C-6FA405BAB410}">
      <dgm:prSet/>
      <dgm:spPr/>
      <dgm:t>
        <a:bodyPr/>
        <a:lstStyle/>
        <a:p>
          <a:endParaRPr lang="en-US"/>
        </a:p>
      </dgm:t>
    </dgm:pt>
    <dgm:pt modelId="{42AEDFCB-227D-4D30-A2B2-8892D4B9285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rgbClr val="285B98"/>
            </a:gs>
          </a:gsLst>
        </a:gradFill>
      </dgm:spPr>
      <dgm:t>
        <a:bodyPr/>
        <a:lstStyle/>
        <a:p>
          <a:pPr rtl="0"/>
          <a:r>
            <a:rPr lang="en-US" sz="2800" dirty="0" smtClean="0"/>
            <a:t>First, let me check for existing entries in other files for this Inventory Date.</a:t>
          </a:r>
          <a:endParaRPr lang="en-US" sz="2800" dirty="0"/>
        </a:p>
      </dgm:t>
    </dgm:pt>
    <dgm:pt modelId="{AD5F7789-1C10-496F-8532-DC870033C3E6}" type="parTrans" cxnId="{F1564658-CFDA-4376-AAC5-9CFEED32F2A0}">
      <dgm:prSet/>
      <dgm:spPr/>
      <dgm:t>
        <a:bodyPr/>
        <a:lstStyle/>
        <a:p>
          <a:endParaRPr lang="en-US"/>
        </a:p>
      </dgm:t>
    </dgm:pt>
    <dgm:pt modelId="{DE48369A-3242-41FA-8405-165657A060FE}" type="sibTrans" cxnId="{F1564658-CFDA-4376-AAC5-9CFEED32F2A0}">
      <dgm:prSet/>
      <dgm:spPr/>
      <dgm:t>
        <a:bodyPr/>
        <a:lstStyle/>
        <a:p>
          <a:endParaRPr lang="en-US"/>
        </a:p>
      </dgm:t>
    </dgm:pt>
    <dgm:pt modelId="{23D03133-771B-4CD9-BBF1-D68BAB5C93D3}">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85B98"/>
            </a:gs>
            <a:gs pos="100000">
              <a:srgbClr val="285B98"/>
            </a:gs>
          </a:gsLst>
        </a:gradFill>
      </dgm:spPr>
      <dgm:t>
        <a:bodyPr/>
        <a:lstStyle/>
        <a:p>
          <a:pPr rtl="0"/>
          <a:r>
            <a:rPr lang="en-US" sz="2800" dirty="0" smtClean="0"/>
            <a:t>None</a:t>
          </a:r>
        </a:p>
        <a:p>
          <a:pPr rtl="0"/>
          <a:r>
            <a:rPr lang="en-US" sz="2800" dirty="0" smtClean="0"/>
            <a:t>found</a:t>
          </a:r>
          <a:endParaRPr lang="en-US" sz="2800" dirty="0"/>
        </a:p>
      </dgm:t>
    </dgm:pt>
    <dgm:pt modelId="{B9990646-A431-47E4-8A7C-406869306D0A}" type="parTrans" cxnId="{54B5AFCB-2E20-449A-812B-1709C94A75CE}">
      <dgm:prSet/>
      <dgm:spPr/>
      <dgm:t>
        <a:bodyPr/>
        <a:lstStyle/>
        <a:p>
          <a:endParaRPr lang="en-US"/>
        </a:p>
      </dgm:t>
    </dgm:pt>
    <dgm:pt modelId="{05E9A53B-173E-4EEA-A96F-39E5C92682AB}" type="sibTrans" cxnId="{54B5AFCB-2E20-449A-812B-1709C94A75CE}">
      <dgm:prSet/>
      <dgm:spPr/>
      <dgm:t>
        <a:bodyPr/>
        <a:lstStyle/>
        <a:p>
          <a:endParaRPr lang="en-US"/>
        </a:p>
      </dgm:t>
    </dgm:pt>
    <dgm:pt modelId="{AC4CADC9-1111-4AE4-95CE-E9845B5961E8}" type="pres">
      <dgm:prSet presAssocID="{CCB276CC-E459-4095-AE77-1577807689B8}" presName="CompostProcess" presStyleCnt="0">
        <dgm:presLayoutVars>
          <dgm:dir/>
          <dgm:resizeHandles val="exact"/>
        </dgm:presLayoutVars>
      </dgm:prSet>
      <dgm:spPr/>
    </dgm:pt>
    <dgm:pt modelId="{E9D79ED4-6EDC-4FC4-8C28-28A627DE04A8}" type="pres">
      <dgm:prSet presAssocID="{CCB276CC-E459-4095-AE77-1577807689B8}"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83AA8D72-E51D-4863-8E35-23606A55C0CA}" type="pres">
      <dgm:prSet presAssocID="{CCB276CC-E459-4095-AE77-1577807689B8}" presName="linearProcess" presStyleCnt="0"/>
      <dgm:spPr/>
    </dgm:pt>
    <dgm:pt modelId="{555DE538-B1A4-4FA8-AB48-7CE51BAFCD6D}" type="pres">
      <dgm:prSet presAssocID="{A80FF3EF-62E5-4689-899C-ACCC2C08C770}" presName="textNode" presStyleLbl="node1" presStyleIdx="0" presStyleCnt="3" custScaleX="114423" custScaleY="116279">
        <dgm:presLayoutVars>
          <dgm:bulletEnabled val="1"/>
        </dgm:presLayoutVars>
      </dgm:prSet>
      <dgm:spPr/>
      <dgm:t>
        <a:bodyPr/>
        <a:lstStyle/>
        <a:p>
          <a:endParaRPr lang="en-US"/>
        </a:p>
      </dgm:t>
    </dgm:pt>
    <dgm:pt modelId="{7BB749B6-B345-485F-8699-99C6141B2295}" type="pres">
      <dgm:prSet presAssocID="{D2DD123D-8235-4271-BCA0-B330FEEFCC07}" presName="sibTrans" presStyleCnt="0"/>
      <dgm:spPr/>
    </dgm:pt>
    <dgm:pt modelId="{D0C7F7CF-E104-438F-A1FE-A1A65BBF5998}" type="pres">
      <dgm:prSet presAssocID="{42AEDFCB-227D-4D30-A2B2-8892D4B92859}" presName="textNode" presStyleLbl="node1" presStyleIdx="1" presStyleCnt="3" custScaleX="105485" custScaleY="116279">
        <dgm:presLayoutVars>
          <dgm:bulletEnabled val="1"/>
        </dgm:presLayoutVars>
      </dgm:prSet>
      <dgm:spPr/>
      <dgm:t>
        <a:bodyPr/>
        <a:lstStyle/>
        <a:p>
          <a:endParaRPr lang="en-US"/>
        </a:p>
      </dgm:t>
    </dgm:pt>
    <dgm:pt modelId="{FCCB0D5C-9E5C-499C-9B40-A3C3120A954C}" type="pres">
      <dgm:prSet presAssocID="{DE48369A-3242-41FA-8405-165657A060FE}" presName="sibTrans" presStyleCnt="0"/>
      <dgm:spPr/>
    </dgm:pt>
    <dgm:pt modelId="{6CB06C1D-B063-40C6-9BB7-B9DC5867760A}" type="pres">
      <dgm:prSet presAssocID="{23D03133-771B-4CD9-BBF1-D68BAB5C93D3}" presName="textNode" presStyleLbl="node1" presStyleIdx="2" presStyleCnt="3" custScaleX="77780" custScaleY="110465">
        <dgm:presLayoutVars>
          <dgm:bulletEnabled val="1"/>
        </dgm:presLayoutVars>
      </dgm:prSet>
      <dgm:spPr/>
      <dgm:t>
        <a:bodyPr/>
        <a:lstStyle/>
        <a:p>
          <a:endParaRPr lang="en-US"/>
        </a:p>
      </dgm:t>
    </dgm:pt>
  </dgm:ptLst>
  <dgm:cxnLst>
    <dgm:cxn modelId="{F1564658-CFDA-4376-AAC5-9CFEED32F2A0}" srcId="{CCB276CC-E459-4095-AE77-1577807689B8}" destId="{42AEDFCB-227D-4D30-A2B2-8892D4B92859}" srcOrd="1" destOrd="0" parTransId="{AD5F7789-1C10-496F-8532-DC870033C3E6}" sibTransId="{DE48369A-3242-41FA-8405-165657A060FE}"/>
    <dgm:cxn modelId="{7F7E927E-6581-4618-90B3-A35B7245D026}" type="presOf" srcId="{A80FF3EF-62E5-4689-899C-ACCC2C08C770}" destId="{555DE538-B1A4-4FA8-AB48-7CE51BAFCD6D}" srcOrd="0" destOrd="0" presId="urn:microsoft.com/office/officeart/2005/8/layout/hProcess9"/>
    <dgm:cxn modelId="{EF2D83A2-140B-4F8C-BEB4-E88CDB9DF4A8}" type="presOf" srcId="{CCB276CC-E459-4095-AE77-1577807689B8}" destId="{AC4CADC9-1111-4AE4-95CE-E9845B5961E8}" srcOrd="0" destOrd="0" presId="urn:microsoft.com/office/officeart/2005/8/layout/hProcess9"/>
    <dgm:cxn modelId="{1EB0B1FE-E120-4CB6-A2FA-31CDD8668FE8}" type="presOf" srcId="{23D03133-771B-4CD9-BBF1-D68BAB5C93D3}" destId="{6CB06C1D-B063-40C6-9BB7-B9DC5867760A}" srcOrd="0" destOrd="0" presId="urn:microsoft.com/office/officeart/2005/8/layout/hProcess9"/>
    <dgm:cxn modelId="{E88F3FD3-AC12-44DB-9251-54A5609521E7}" type="presOf" srcId="{42AEDFCB-227D-4D30-A2B2-8892D4B92859}" destId="{D0C7F7CF-E104-438F-A1FE-A1A65BBF5998}" srcOrd="0" destOrd="0" presId="urn:microsoft.com/office/officeart/2005/8/layout/hProcess9"/>
    <dgm:cxn modelId="{54B5AFCB-2E20-449A-812B-1709C94A75CE}" srcId="{CCB276CC-E459-4095-AE77-1577807689B8}" destId="{23D03133-771B-4CD9-BBF1-D68BAB5C93D3}" srcOrd="2" destOrd="0" parTransId="{B9990646-A431-47E4-8A7C-406869306D0A}" sibTransId="{05E9A53B-173E-4EEA-A96F-39E5C92682AB}"/>
    <dgm:cxn modelId="{DFE337E5-0813-4740-B99C-6FA405BAB410}" srcId="{CCB276CC-E459-4095-AE77-1577807689B8}" destId="{A80FF3EF-62E5-4689-899C-ACCC2C08C770}" srcOrd="0" destOrd="0" parTransId="{35D13F59-DB57-4927-82DA-35E575287537}" sibTransId="{D2DD123D-8235-4271-BCA0-B330FEEFCC07}"/>
    <dgm:cxn modelId="{B5F8BC52-A2E3-4B3D-9700-0E7407A28C41}" type="presParOf" srcId="{AC4CADC9-1111-4AE4-95CE-E9845B5961E8}" destId="{E9D79ED4-6EDC-4FC4-8C28-28A627DE04A8}" srcOrd="0" destOrd="0" presId="urn:microsoft.com/office/officeart/2005/8/layout/hProcess9"/>
    <dgm:cxn modelId="{D20FEB67-E8D4-432F-B1FD-97260E299D07}" type="presParOf" srcId="{AC4CADC9-1111-4AE4-95CE-E9845B5961E8}" destId="{83AA8D72-E51D-4863-8E35-23606A55C0CA}" srcOrd="1" destOrd="0" presId="urn:microsoft.com/office/officeart/2005/8/layout/hProcess9"/>
    <dgm:cxn modelId="{BF175386-1872-416B-8210-4A1344086174}" type="presParOf" srcId="{83AA8D72-E51D-4863-8E35-23606A55C0CA}" destId="{555DE538-B1A4-4FA8-AB48-7CE51BAFCD6D}" srcOrd="0" destOrd="0" presId="urn:microsoft.com/office/officeart/2005/8/layout/hProcess9"/>
    <dgm:cxn modelId="{2FE09318-7A67-4905-86AD-E6692FE8361A}" type="presParOf" srcId="{83AA8D72-E51D-4863-8E35-23606A55C0CA}" destId="{7BB749B6-B345-485F-8699-99C6141B2295}" srcOrd="1" destOrd="0" presId="urn:microsoft.com/office/officeart/2005/8/layout/hProcess9"/>
    <dgm:cxn modelId="{9AF3EA83-B871-4008-9108-67D4C62464BC}" type="presParOf" srcId="{83AA8D72-E51D-4863-8E35-23606A55C0CA}" destId="{D0C7F7CF-E104-438F-A1FE-A1A65BBF5998}" srcOrd="2" destOrd="0" presId="urn:microsoft.com/office/officeart/2005/8/layout/hProcess9"/>
    <dgm:cxn modelId="{A13859B7-9551-409B-910F-4A982B775F10}" type="presParOf" srcId="{83AA8D72-E51D-4863-8E35-23606A55C0CA}" destId="{FCCB0D5C-9E5C-499C-9B40-A3C3120A954C}" srcOrd="3" destOrd="0" presId="urn:microsoft.com/office/officeart/2005/8/layout/hProcess9"/>
    <dgm:cxn modelId="{62E3B8BD-4B0D-46A9-88A8-1F62F6DFC2E4}" type="presParOf" srcId="{83AA8D72-E51D-4863-8E35-23606A55C0CA}" destId="{6CB06C1D-B063-40C6-9BB7-B9DC586776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EF3CC2-74F6-4604-9CC7-80DE9BFA5F93}" type="doc">
      <dgm:prSet loTypeId="urn:microsoft.com/office/officeart/2005/8/layout/hProcess9" loCatId="process" qsTypeId="urn:microsoft.com/office/officeart/2005/8/quickstyle/simple1" qsCatId="simple" csTypeId="urn:microsoft.com/office/officeart/2005/8/colors/accent1_2" csCatId="accent1" phldr="1"/>
      <dgm:spPr/>
    </dgm:pt>
    <dgm:pt modelId="{2EB6D0B2-314A-4426-BA42-7018108D38A1}">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A5992"/>
            </a:gs>
            <a:gs pos="100000">
              <a:srgbClr val="285B98"/>
            </a:gs>
          </a:gsLst>
        </a:gradFill>
      </dgm:spPr>
      <dgm:t>
        <a:bodyPr/>
        <a:lstStyle/>
        <a:p>
          <a:pPr rtl="0"/>
          <a:r>
            <a:rPr lang="en-US" dirty="0" smtClean="0"/>
            <a:t>Are you sure you want to delete this Inventory Sheet ? NO// </a:t>
          </a:r>
          <a:r>
            <a:rPr lang="en-US" b="1" dirty="0" smtClean="0"/>
            <a:t>YES</a:t>
          </a:r>
          <a:endParaRPr lang="en-US" dirty="0"/>
        </a:p>
      </dgm:t>
    </dgm:pt>
    <dgm:pt modelId="{4A0C753A-153E-4B57-9B01-81B051BC30A0}" type="parTrans" cxnId="{16AE7373-EB26-443F-AC53-C5969382A2AB}">
      <dgm:prSet/>
      <dgm:spPr/>
      <dgm:t>
        <a:bodyPr/>
        <a:lstStyle/>
        <a:p>
          <a:endParaRPr lang="en-US"/>
        </a:p>
      </dgm:t>
    </dgm:pt>
    <dgm:pt modelId="{524F962C-FF5C-486B-8AEC-EB34268E00CC}" type="sibTrans" cxnId="{16AE7373-EB26-443F-AC53-C5969382A2AB}">
      <dgm:prSet/>
      <dgm:spPr/>
      <dgm:t>
        <a:bodyPr/>
        <a:lstStyle/>
        <a:p>
          <a:endParaRPr lang="en-US"/>
        </a:p>
      </dgm:t>
    </dgm:pt>
    <dgm:pt modelId="{0B08FC2D-2662-4484-A36E-D8F2009DD38A}">
      <dgm:prSet>
        <dgm:style>
          <a:lnRef idx="0">
            <a:schemeClr val="accent1"/>
          </a:lnRef>
          <a:fillRef idx="3">
            <a:schemeClr val="accent1"/>
          </a:fillRef>
          <a:effectRef idx="3">
            <a:schemeClr val="accent1"/>
          </a:effectRef>
          <a:fontRef idx="minor">
            <a:schemeClr val="lt1"/>
          </a:fontRef>
        </dgm:style>
      </dgm:prSet>
      <dgm:spPr>
        <a:gradFill rotWithShape="0">
          <a:gsLst>
            <a:gs pos="0">
              <a:srgbClr val="1B3A5F"/>
            </a:gs>
            <a:gs pos="80000">
              <a:srgbClr val="2A5992"/>
            </a:gs>
            <a:gs pos="100000">
              <a:srgbClr val="285B98"/>
            </a:gs>
          </a:gsLst>
        </a:gradFill>
      </dgm:spPr>
      <dgm:t>
        <a:bodyPr/>
        <a:lstStyle/>
        <a:p>
          <a:pPr rtl="0"/>
          <a:r>
            <a:rPr lang="en-US" dirty="0" smtClean="0"/>
            <a:t>...Deleted</a:t>
          </a:r>
          <a:endParaRPr lang="en-US" dirty="0"/>
        </a:p>
      </dgm:t>
    </dgm:pt>
    <dgm:pt modelId="{0A8769FB-27AD-4374-9CD3-26152281BF70}" type="parTrans" cxnId="{57B4BB09-860B-4A81-9D62-82479CFD37D0}">
      <dgm:prSet/>
      <dgm:spPr/>
      <dgm:t>
        <a:bodyPr/>
        <a:lstStyle/>
        <a:p>
          <a:endParaRPr lang="en-US"/>
        </a:p>
      </dgm:t>
    </dgm:pt>
    <dgm:pt modelId="{1F52651B-3844-4A10-992C-CB6FBAE486E7}" type="sibTrans" cxnId="{57B4BB09-860B-4A81-9D62-82479CFD37D0}">
      <dgm:prSet/>
      <dgm:spPr/>
      <dgm:t>
        <a:bodyPr/>
        <a:lstStyle/>
        <a:p>
          <a:endParaRPr lang="en-US"/>
        </a:p>
      </dgm:t>
    </dgm:pt>
    <dgm:pt modelId="{9452B52A-1CB2-417E-8890-D439C61C76B9}" type="pres">
      <dgm:prSet presAssocID="{F2EF3CC2-74F6-4604-9CC7-80DE9BFA5F93}" presName="CompostProcess" presStyleCnt="0">
        <dgm:presLayoutVars>
          <dgm:dir/>
          <dgm:resizeHandles val="exact"/>
        </dgm:presLayoutVars>
      </dgm:prSet>
      <dgm:spPr/>
    </dgm:pt>
    <dgm:pt modelId="{8962A166-6021-4A63-9749-1A669431E42F}" type="pres">
      <dgm:prSet presAssocID="{F2EF3CC2-74F6-4604-9CC7-80DE9BFA5F93}" presName="arrow" presStyleLbl="bgShp" presStyleIdx="0" presStyleCnt="1">
        <dgm:style>
          <a:lnRef idx="0">
            <a:schemeClr val="accent4"/>
          </a:lnRef>
          <a:fillRef idx="3">
            <a:schemeClr val="accent4"/>
          </a:fillRef>
          <a:effectRef idx="3">
            <a:schemeClr val="accent4"/>
          </a:effectRef>
          <a:fontRef idx="minor">
            <a:schemeClr val="lt1"/>
          </a:fontRef>
        </dgm:style>
      </dgm:prSet>
      <dgm:spPr/>
    </dgm:pt>
    <dgm:pt modelId="{DA02EE7B-D08B-48AC-AAF4-D6F3369F2DB1}" type="pres">
      <dgm:prSet presAssocID="{F2EF3CC2-74F6-4604-9CC7-80DE9BFA5F93}" presName="linearProcess" presStyleCnt="0"/>
      <dgm:spPr/>
    </dgm:pt>
    <dgm:pt modelId="{5DF2FC1E-7904-4E54-8DE8-0DF0DB8582E2}" type="pres">
      <dgm:prSet presAssocID="{2EB6D0B2-314A-4426-BA42-7018108D38A1}" presName="textNode" presStyleLbl="node1" presStyleIdx="0" presStyleCnt="2" custLinFactNeighborX="19879" custLinFactNeighborY="-2711">
        <dgm:presLayoutVars>
          <dgm:bulletEnabled val="1"/>
        </dgm:presLayoutVars>
      </dgm:prSet>
      <dgm:spPr/>
      <dgm:t>
        <a:bodyPr/>
        <a:lstStyle/>
        <a:p>
          <a:endParaRPr lang="en-US"/>
        </a:p>
      </dgm:t>
    </dgm:pt>
    <dgm:pt modelId="{47378570-2570-41DE-8AB0-7EAA215CEF56}" type="pres">
      <dgm:prSet presAssocID="{524F962C-FF5C-486B-8AEC-EB34268E00CC}" presName="sibTrans" presStyleCnt="0"/>
      <dgm:spPr/>
    </dgm:pt>
    <dgm:pt modelId="{B9D2C3F3-86EE-4043-A578-F11F1B3A04F3}" type="pres">
      <dgm:prSet presAssocID="{0B08FC2D-2662-4484-A36E-D8F2009DD38A}" presName="textNode" presStyleLbl="node1" presStyleIdx="1" presStyleCnt="2">
        <dgm:presLayoutVars>
          <dgm:bulletEnabled val="1"/>
        </dgm:presLayoutVars>
      </dgm:prSet>
      <dgm:spPr/>
      <dgm:t>
        <a:bodyPr/>
        <a:lstStyle/>
        <a:p>
          <a:endParaRPr lang="en-US"/>
        </a:p>
      </dgm:t>
    </dgm:pt>
  </dgm:ptLst>
  <dgm:cxnLst>
    <dgm:cxn modelId="{C1022E26-BC78-45F8-8C2B-D66A00881869}" type="presOf" srcId="{0B08FC2D-2662-4484-A36E-D8F2009DD38A}" destId="{B9D2C3F3-86EE-4043-A578-F11F1B3A04F3}" srcOrd="0" destOrd="0" presId="urn:microsoft.com/office/officeart/2005/8/layout/hProcess9"/>
    <dgm:cxn modelId="{57B4BB09-860B-4A81-9D62-82479CFD37D0}" srcId="{F2EF3CC2-74F6-4604-9CC7-80DE9BFA5F93}" destId="{0B08FC2D-2662-4484-A36E-D8F2009DD38A}" srcOrd="1" destOrd="0" parTransId="{0A8769FB-27AD-4374-9CD3-26152281BF70}" sibTransId="{1F52651B-3844-4A10-992C-CB6FBAE486E7}"/>
    <dgm:cxn modelId="{16AE7373-EB26-443F-AC53-C5969382A2AB}" srcId="{F2EF3CC2-74F6-4604-9CC7-80DE9BFA5F93}" destId="{2EB6D0B2-314A-4426-BA42-7018108D38A1}" srcOrd="0" destOrd="0" parTransId="{4A0C753A-153E-4B57-9B01-81B051BC30A0}" sibTransId="{524F962C-FF5C-486B-8AEC-EB34268E00CC}"/>
    <dgm:cxn modelId="{954161C2-8440-452C-AAF8-EA6BAA1664BD}" type="presOf" srcId="{2EB6D0B2-314A-4426-BA42-7018108D38A1}" destId="{5DF2FC1E-7904-4E54-8DE8-0DF0DB8582E2}" srcOrd="0" destOrd="0" presId="urn:microsoft.com/office/officeart/2005/8/layout/hProcess9"/>
    <dgm:cxn modelId="{1077CA95-1783-44A2-96E3-CB61A9128D8B}" type="presOf" srcId="{F2EF3CC2-74F6-4604-9CC7-80DE9BFA5F93}" destId="{9452B52A-1CB2-417E-8890-D439C61C76B9}" srcOrd="0" destOrd="0" presId="urn:microsoft.com/office/officeart/2005/8/layout/hProcess9"/>
    <dgm:cxn modelId="{C68293A8-3C09-4133-80D3-5901E02D9E57}" type="presParOf" srcId="{9452B52A-1CB2-417E-8890-D439C61C76B9}" destId="{8962A166-6021-4A63-9749-1A669431E42F}" srcOrd="0" destOrd="0" presId="urn:microsoft.com/office/officeart/2005/8/layout/hProcess9"/>
    <dgm:cxn modelId="{26F32975-0F83-41AF-BB18-1737412768C3}" type="presParOf" srcId="{9452B52A-1CB2-417E-8890-D439C61C76B9}" destId="{DA02EE7B-D08B-48AC-AAF4-D6F3369F2DB1}" srcOrd="1" destOrd="0" presId="urn:microsoft.com/office/officeart/2005/8/layout/hProcess9"/>
    <dgm:cxn modelId="{5C8DC6C4-FA3C-4B55-8C72-881D29E0E48D}" type="presParOf" srcId="{DA02EE7B-D08B-48AC-AAF4-D6F3369F2DB1}" destId="{5DF2FC1E-7904-4E54-8DE8-0DF0DB8582E2}" srcOrd="0" destOrd="0" presId="urn:microsoft.com/office/officeart/2005/8/layout/hProcess9"/>
    <dgm:cxn modelId="{2C47369E-F252-4220-9BB8-2528294BAE80}" type="presParOf" srcId="{DA02EE7B-D08B-48AC-AAF4-D6F3369F2DB1}" destId="{47378570-2570-41DE-8AB0-7EAA215CEF56}" srcOrd="1" destOrd="0" presId="urn:microsoft.com/office/officeart/2005/8/layout/hProcess9"/>
    <dgm:cxn modelId="{EA6D8A77-AAA8-4AAB-8005-A650867217CE}" type="presParOf" srcId="{DA02EE7B-D08B-48AC-AAF4-D6F3369F2DB1}" destId="{B9D2C3F3-86EE-4043-A578-F11F1B3A04F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B23EF5-2971-42BB-B4AE-30396E8BBED8}"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8F5D0029-50E1-4BC5-BABB-56E623FCC530}">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6496D2"/>
            </a:gs>
            <a:gs pos="80000">
              <a:schemeClr val="accent1">
                <a:shade val="93000"/>
                <a:satMod val="130000"/>
              </a:schemeClr>
            </a:gs>
            <a:gs pos="100000">
              <a:schemeClr val="accent1">
                <a:shade val="94000"/>
                <a:satMod val="135000"/>
              </a:schemeClr>
            </a:gs>
          </a:gsLst>
        </a:gradFill>
      </dgm:spPr>
      <dgm:t>
        <a:bodyPr/>
        <a:lstStyle/>
        <a:p>
          <a:r>
            <a:rPr lang="en-US" sz="2800" dirty="0" smtClean="0">
              <a:solidFill>
                <a:schemeClr val="tx1"/>
              </a:solidFill>
            </a:rPr>
            <a:t>SELECT DATE/TIME FOR INVENTORY:</a:t>
          </a:r>
          <a:endParaRPr lang="en-US" sz="2800" dirty="0">
            <a:solidFill>
              <a:schemeClr val="tx1"/>
            </a:solidFill>
          </a:endParaRPr>
        </a:p>
      </dgm:t>
    </dgm:pt>
    <dgm:pt modelId="{B5F5EBF0-9EB6-494A-95FF-20DE9D48A9D5}" type="parTrans" cxnId="{9318D610-8EE9-474E-A79D-CC08409271BC}">
      <dgm:prSet/>
      <dgm:spPr/>
      <dgm:t>
        <a:bodyPr/>
        <a:lstStyle/>
        <a:p>
          <a:endParaRPr lang="en-US"/>
        </a:p>
      </dgm:t>
    </dgm:pt>
    <dgm:pt modelId="{C4A52C2D-097F-4355-A0F2-54E22933D529}" type="sibTrans" cxnId="{9318D610-8EE9-474E-A79D-CC08409271BC}">
      <dgm:prSet/>
      <dgm:spPr/>
      <dgm:t>
        <a:bodyPr/>
        <a:lstStyle/>
        <a:p>
          <a:endParaRPr lang="en-US"/>
        </a:p>
      </dgm:t>
    </dgm:pt>
    <dgm:pt modelId="{1E870C54-802A-459D-B793-6212C0A2A524}">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6496D2"/>
            </a:gs>
            <a:gs pos="80000">
              <a:schemeClr val="accent1">
                <a:shade val="93000"/>
                <a:satMod val="130000"/>
              </a:schemeClr>
            </a:gs>
            <a:gs pos="100000">
              <a:schemeClr val="accent1">
                <a:shade val="94000"/>
                <a:satMod val="135000"/>
              </a:schemeClr>
            </a:gs>
          </a:gsLst>
        </a:gradFill>
      </dgm:spPr>
      <dgm:t>
        <a:bodyPr/>
        <a:lstStyle/>
        <a:p>
          <a:r>
            <a:rPr lang="en-US" sz="2800" dirty="0" smtClean="0">
              <a:solidFill>
                <a:schemeClr val="tx1"/>
              </a:solidFill>
            </a:rPr>
            <a:t>Select AREA OF USE:</a:t>
          </a:r>
          <a:endParaRPr lang="en-US" sz="2800" dirty="0">
            <a:solidFill>
              <a:schemeClr val="tx1"/>
            </a:solidFill>
          </a:endParaRPr>
        </a:p>
      </dgm:t>
    </dgm:pt>
    <dgm:pt modelId="{C63480BD-B256-4BB1-B070-D6144FDBF86B}" type="parTrans" cxnId="{960EA256-AE52-4F10-A023-0365D1F11E11}">
      <dgm:prSet/>
      <dgm:spPr/>
      <dgm:t>
        <a:bodyPr/>
        <a:lstStyle/>
        <a:p>
          <a:endParaRPr lang="en-US"/>
        </a:p>
      </dgm:t>
    </dgm:pt>
    <dgm:pt modelId="{161F503B-B228-48D2-B619-30A27F1C31B7}" type="sibTrans" cxnId="{960EA256-AE52-4F10-A023-0365D1F11E11}">
      <dgm:prSet/>
      <dgm:spPr/>
      <dgm:t>
        <a:bodyPr/>
        <a:lstStyle/>
        <a:p>
          <a:endParaRPr lang="en-US"/>
        </a:p>
      </dgm:t>
    </dgm:pt>
    <dgm:pt modelId="{BF3AA4D2-09B3-40AC-9A34-7BE1433C9092}">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rgbClr val="6496D2"/>
            </a:gs>
            <a:gs pos="80000">
              <a:schemeClr val="accent1">
                <a:shade val="93000"/>
                <a:satMod val="130000"/>
              </a:schemeClr>
            </a:gs>
            <a:gs pos="100000">
              <a:schemeClr val="accent1">
                <a:shade val="94000"/>
                <a:satMod val="135000"/>
              </a:schemeClr>
            </a:gs>
          </a:gsLst>
        </a:gradFill>
      </dgm:spPr>
      <dgm:t>
        <a:bodyPr/>
        <a:lstStyle/>
        <a:p>
          <a:r>
            <a:rPr lang="en-US" sz="2800" dirty="0" smtClean="0">
              <a:solidFill>
                <a:schemeClr val="tx1"/>
              </a:solidFill>
            </a:rPr>
            <a:t>SEP 24, 2012  PHARMACY, TECH  FRI  FRIDAY/NH TECH</a:t>
          </a:r>
        </a:p>
      </dgm:t>
    </dgm:pt>
    <dgm:pt modelId="{D5064248-25B9-4CAC-A8EE-0E8206F27533}" type="parTrans" cxnId="{5A03A732-8AB0-49A9-98C5-981D3E53D7A7}">
      <dgm:prSet/>
      <dgm:spPr/>
      <dgm:t>
        <a:bodyPr/>
        <a:lstStyle/>
        <a:p>
          <a:endParaRPr lang="en-US"/>
        </a:p>
      </dgm:t>
    </dgm:pt>
    <dgm:pt modelId="{43EE5F20-D20D-43A7-8A2A-ADA36523A6AC}" type="sibTrans" cxnId="{5A03A732-8AB0-49A9-98C5-981D3E53D7A7}">
      <dgm:prSet/>
      <dgm:spPr/>
      <dgm:t>
        <a:bodyPr/>
        <a:lstStyle/>
        <a:p>
          <a:endParaRPr lang="en-US"/>
        </a:p>
      </dgm:t>
    </dgm:pt>
    <dgm:pt modelId="{7956BA62-71C9-4E43-87DD-B0FD571FB693}">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6496D2"/>
            </a:gs>
            <a:gs pos="80000">
              <a:schemeClr val="accent1">
                <a:shade val="93000"/>
                <a:satMod val="130000"/>
              </a:schemeClr>
            </a:gs>
            <a:gs pos="100000">
              <a:schemeClr val="accent1">
                <a:shade val="94000"/>
                <a:satMod val="135000"/>
              </a:schemeClr>
            </a:gs>
          </a:gsLst>
        </a:gradFill>
      </dgm:spPr>
      <dgm:t>
        <a:bodyPr/>
        <a:lstStyle/>
        <a:p>
          <a:r>
            <a:rPr lang="en-US" sz="2800" dirty="0" smtClean="0">
              <a:solidFill>
                <a:schemeClr val="tx1"/>
              </a:solidFill>
            </a:rPr>
            <a:t>MED ROOM 1//     </a:t>
          </a:r>
          <a:endParaRPr lang="en-US" sz="2800" dirty="0">
            <a:solidFill>
              <a:schemeClr val="tx1"/>
            </a:solidFill>
          </a:endParaRPr>
        </a:p>
      </dgm:t>
    </dgm:pt>
    <dgm:pt modelId="{B64EE374-95F2-4570-8971-BA27054F89D0}" type="parTrans" cxnId="{0AF3ACFD-FCFF-45BC-953D-74C4163ECEE2}">
      <dgm:prSet/>
      <dgm:spPr/>
      <dgm:t>
        <a:bodyPr/>
        <a:lstStyle/>
        <a:p>
          <a:endParaRPr lang="en-US"/>
        </a:p>
      </dgm:t>
    </dgm:pt>
    <dgm:pt modelId="{A2D905B1-8818-4C2B-A0E4-905517C243E1}" type="sibTrans" cxnId="{0AF3ACFD-FCFF-45BC-953D-74C4163ECEE2}">
      <dgm:prSet/>
      <dgm:spPr/>
      <dgm:t>
        <a:bodyPr/>
        <a:lstStyle/>
        <a:p>
          <a:endParaRPr lang="en-US"/>
        </a:p>
      </dgm:t>
    </dgm:pt>
    <dgm:pt modelId="{8F78DEFA-7FB4-4333-889A-12230CF7A595}" type="pres">
      <dgm:prSet presAssocID="{1BB23EF5-2971-42BB-B4AE-30396E8BBED8}" presName="rootnode" presStyleCnt="0">
        <dgm:presLayoutVars>
          <dgm:chMax/>
          <dgm:chPref/>
          <dgm:dir/>
          <dgm:animLvl val="lvl"/>
        </dgm:presLayoutVars>
      </dgm:prSet>
      <dgm:spPr/>
    </dgm:pt>
    <dgm:pt modelId="{8B606C97-DAD6-4903-8136-786EF9B41864}" type="pres">
      <dgm:prSet presAssocID="{8F5D0029-50E1-4BC5-BABB-56E623FCC530}" presName="composite" presStyleCnt="0"/>
      <dgm:spPr/>
    </dgm:pt>
    <dgm:pt modelId="{F52419A8-EE2A-4C96-93D6-A40C3D409D8B}" type="pres">
      <dgm:prSet presAssocID="{8F5D0029-50E1-4BC5-BABB-56E623FCC530}" presName="bentUpArrow1" presStyleLbl="alignImgPlace1" presStyleIdx="0" presStyleCnt="3" custScaleX="81655" custScaleY="81727" custLinFactNeighborX="93471" custLinFactNeighborY="6501"/>
      <dgm:spPr/>
    </dgm:pt>
    <dgm:pt modelId="{2FF5F2E8-A006-44B8-97D3-344878C4B72C}" type="pres">
      <dgm:prSet presAssocID="{8F5D0029-50E1-4BC5-BABB-56E623FCC530}" presName="ParentText" presStyleLbl="node1" presStyleIdx="0" presStyleCnt="4" custScaleX="242916" custScaleY="118620" custLinFactX="36791" custLinFactNeighborX="100000" custLinFactNeighborY="35">
        <dgm:presLayoutVars>
          <dgm:chMax val="1"/>
          <dgm:chPref val="1"/>
          <dgm:bulletEnabled val="1"/>
        </dgm:presLayoutVars>
      </dgm:prSet>
      <dgm:spPr/>
      <dgm:t>
        <a:bodyPr/>
        <a:lstStyle/>
        <a:p>
          <a:endParaRPr lang="en-US"/>
        </a:p>
      </dgm:t>
    </dgm:pt>
    <dgm:pt modelId="{A2FDD61D-4C5E-49E7-B6C2-FE0E4B3B6925}" type="pres">
      <dgm:prSet presAssocID="{8F5D0029-50E1-4BC5-BABB-56E623FCC530}" presName="ChildText" presStyleLbl="revTx" presStyleIdx="0" presStyleCnt="3" custLinFactX="200000" custLinFactNeighborX="229368">
        <dgm:presLayoutVars>
          <dgm:chMax val="0"/>
          <dgm:chPref val="0"/>
          <dgm:bulletEnabled val="1"/>
        </dgm:presLayoutVars>
      </dgm:prSet>
      <dgm:spPr/>
    </dgm:pt>
    <dgm:pt modelId="{13CBEFED-9102-4BBB-AF3D-7BFCC377CC6D}" type="pres">
      <dgm:prSet presAssocID="{C4A52C2D-097F-4355-A0F2-54E22933D529}" presName="sibTrans" presStyleCnt="0"/>
      <dgm:spPr/>
    </dgm:pt>
    <dgm:pt modelId="{A681B3A8-EB7A-4254-83A3-C82D9269B4A7}" type="pres">
      <dgm:prSet presAssocID="{BF3AA4D2-09B3-40AC-9A34-7BE1433C9092}" presName="composite" presStyleCnt="0"/>
      <dgm:spPr/>
    </dgm:pt>
    <dgm:pt modelId="{5AEDFEF4-97E8-4FAE-BC6F-8C8F60F5B4A2}" type="pres">
      <dgm:prSet presAssocID="{BF3AA4D2-09B3-40AC-9A34-7BE1433C9092}" presName="bentUpArrow1" presStyleLbl="alignImgPlace1" presStyleIdx="1" presStyleCnt="3" custScaleX="88253" custScaleY="78381" custLinFactNeighborX="26302" custLinFactNeighborY="34830"/>
      <dgm:spPr/>
    </dgm:pt>
    <dgm:pt modelId="{0EF73BB6-D35A-42BD-BCB7-D7EDA51A8A8F}" type="pres">
      <dgm:prSet presAssocID="{BF3AA4D2-09B3-40AC-9A34-7BE1433C9092}" presName="ParentText" presStyleLbl="node1" presStyleIdx="1" presStyleCnt="4" custScaleX="242916" custScaleY="133891" custLinFactNeighborX="91241" custLinFactNeighborY="17150">
        <dgm:presLayoutVars>
          <dgm:chMax val="1"/>
          <dgm:chPref val="1"/>
          <dgm:bulletEnabled val="1"/>
        </dgm:presLayoutVars>
      </dgm:prSet>
      <dgm:spPr/>
      <dgm:t>
        <a:bodyPr/>
        <a:lstStyle/>
        <a:p>
          <a:endParaRPr lang="en-US"/>
        </a:p>
      </dgm:t>
    </dgm:pt>
    <dgm:pt modelId="{09F7D809-734E-4D38-BD3E-C276A3580E4A}" type="pres">
      <dgm:prSet presAssocID="{BF3AA4D2-09B3-40AC-9A34-7BE1433C9092}" presName="ChildText" presStyleLbl="revTx" presStyleIdx="1" presStyleCnt="3">
        <dgm:presLayoutVars>
          <dgm:chMax val="0"/>
          <dgm:chPref val="0"/>
          <dgm:bulletEnabled val="1"/>
        </dgm:presLayoutVars>
      </dgm:prSet>
      <dgm:spPr/>
    </dgm:pt>
    <dgm:pt modelId="{AFAFE4D1-2462-49AB-BF74-9A8A053AB81E}" type="pres">
      <dgm:prSet presAssocID="{43EE5F20-D20D-43A7-8A2A-ADA36523A6AC}" presName="sibTrans" presStyleCnt="0"/>
      <dgm:spPr/>
    </dgm:pt>
    <dgm:pt modelId="{E3B1BFE2-B9C7-478C-A3E6-A435B40D28BE}" type="pres">
      <dgm:prSet presAssocID="{1E870C54-802A-459D-B793-6212C0A2A524}" presName="composite" presStyleCnt="0"/>
      <dgm:spPr/>
    </dgm:pt>
    <dgm:pt modelId="{DE476F2A-8793-45D1-8D3C-D4DF43CDF2E3}" type="pres">
      <dgm:prSet presAssocID="{1E870C54-802A-459D-B793-6212C0A2A524}" presName="bentUpArrow1" presStyleLbl="alignImgPlace1" presStyleIdx="2" presStyleCnt="3" custScaleX="76330" custScaleY="87600" custLinFactNeighborX="-17380" custLinFactNeighborY="59033"/>
      <dgm:spPr/>
      <dgm:t>
        <a:bodyPr/>
        <a:lstStyle/>
        <a:p>
          <a:endParaRPr lang="en-US"/>
        </a:p>
      </dgm:t>
    </dgm:pt>
    <dgm:pt modelId="{F2F343A1-A997-44AE-A1EB-7CF6C6FBB8B3}" type="pres">
      <dgm:prSet presAssocID="{1E870C54-802A-459D-B793-6212C0A2A524}" presName="ParentText" presStyleLbl="node1" presStyleIdx="2" presStyleCnt="4" custScaleX="214251" custScaleY="106694" custLinFactNeighborX="55246" custLinFactNeighborY="49333">
        <dgm:presLayoutVars>
          <dgm:chMax val="1"/>
          <dgm:chPref val="1"/>
          <dgm:bulletEnabled val="1"/>
        </dgm:presLayoutVars>
      </dgm:prSet>
      <dgm:spPr/>
      <dgm:t>
        <a:bodyPr/>
        <a:lstStyle/>
        <a:p>
          <a:endParaRPr lang="en-US"/>
        </a:p>
      </dgm:t>
    </dgm:pt>
    <dgm:pt modelId="{32DF774B-16E6-4522-865D-FB97CB77B845}" type="pres">
      <dgm:prSet presAssocID="{1E870C54-802A-459D-B793-6212C0A2A524}" presName="ChildText" presStyleLbl="revTx" presStyleIdx="2" presStyleCnt="3">
        <dgm:presLayoutVars>
          <dgm:chMax val="0"/>
          <dgm:chPref val="0"/>
          <dgm:bulletEnabled val="1"/>
        </dgm:presLayoutVars>
      </dgm:prSet>
      <dgm:spPr/>
    </dgm:pt>
    <dgm:pt modelId="{4F8CC423-21DE-4ACE-A246-2B4C42AFEEC2}" type="pres">
      <dgm:prSet presAssocID="{161F503B-B228-48D2-B619-30A27F1C31B7}" presName="sibTrans" presStyleCnt="0"/>
      <dgm:spPr/>
    </dgm:pt>
    <dgm:pt modelId="{5A5A9F60-01A0-48EB-A49E-9E5F1D3E0396}" type="pres">
      <dgm:prSet presAssocID="{7956BA62-71C9-4E43-87DD-B0FD571FB693}" presName="composite" presStyleCnt="0"/>
      <dgm:spPr/>
    </dgm:pt>
    <dgm:pt modelId="{7DCB1EB4-D1F9-4884-9141-BDEC324911EA}" type="pres">
      <dgm:prSet presAssocID="{7956BA62-71C9-4E43-87DD-B0FD571FB693}" presName="ParentText" presStyleLbl="node1" presStyleIdx="3" presStyleCnt="4" custScaleX="199904" custScaleY="102761" custLinFactNeighborX="157" custLinFactNeighborY="69894">
        <dgm:presLayoutVars>
          <dgm:chMax val="1"/>
          <dgm:chPref val="1"/>
          <dgm:bulletEnabled val="1"/>
        </dgm:presLayoutVars>
      </dgm:prSet>
      <dgm:spPr/>
      <dgm:t>
        <a:bodyPr/>
        <a:lstStyle/>
        <a:p>
          <a:endParaRPr lang="en-US"/>
        </a:p>
      </dgm:t>
    </dgm:pt>
  </dgm:ptLst>
  <dgm:cxnLst>
    <dgm:cxn modelId="{01CB60D0-1910-4CBC-8D6E-7897F643D837}" type="presOf" srcId="{8F5D0029-50E1-4BC5-BABB-56E623FCC530}" destId="{2FF5F2E8-A006-44B8-97D3-344878C4B72C}" srcOrd="0" destOrd="0" presId="urn:microsoft.com/office/officeart/2005/8/layout/StepDownProcess"/>
    <dgm:cxn modelId="{2944D8F0-DE8B-4651-8ADF-BAC5AA4DDF9D}" type="presOf" srcId="{1E870C54-802A-459D-B793-6212C0A2A524}" destId="{F2F343A1-A997-44AE-A1EB-7CF6C6FBB8B3}" srcOrd="0" destOrd="0" presId="urn:microsoft.com/office/officeart/2005/8/layout/StepDownProcess"/>
    <dgm:cxn modelId="{9318D610-8EE9-474E-A79D-CC08409271BC}" srcId="{1BB23EF5-2971-42BB-B4AE-30396E8BBED8}" destId="{8F5D0029-50E1-4BC5-BABB-56E623FCC530}" srcOrd="0" destOrd="0" parTransId="{B5F5EBF0-9EB6-494A-95FF-20DE9D48A9D5}" sibTransId="{C4A52C2D-097F-4355-A0F2-54E22933D529}"/>
    <dgm:cxn modelId="{308D6ADA-983E-41E9-BEE7-6E38922DA208}" type="presOf" srcId="{1BB23EF5-2971-42BB-B4AE-30396E8BBED8}" destId="{8F78DEFA-7FB4-4333-889A-12230CF7A595}" srcOrd="0" destOrd="0" presId="urn:microsoft.com/office/officeart/2005/8/layout/StepDownProcess"/>
    <dgm:cxn modelId="{89AD97A4-5735-4F7D-B590-21001E6C9894}" type="presOf" srcId="{BF3AA4D2-09B3-40AC-9A34-7BE1433C9092}" destId="{0EF73BB6-D35A-42BD-BCB7-D7EDA51A8A8F}" srcOrd="0" destOrd="0" presId="urn:microsoft.com/office/officeart/2005/8/layout/StepDownProcess"/>
    <dgm:cxn modelId="{0AF3ACFD-FCFF-45BC-953D-74C4163ECEE2}" srcId="{1BB23EF5-2971-42BB-B4AE-30396E8BBED8}" destId="{7956BA62-71C9-4E43-87DD-B0FD571FB693}" srcOrd="3" destOrd="0" parTransId="{B64EE374-95F2-4570-8971-BA27054F89D0}" sibTransId="{A2D905B1-8818-4C2B-A0E4-905517C243E1}"/>
    <dgm:cxn modelId="{C3A64EE1-9070-4AB2-8711-1851340C252D}" type="presOf" srcId="{7956BA62-71C9-4E43-87DD-B0FD571FB693}" destId="{7DCB1EB4-D1F9-4884-9141-BDEC324911EA}" srcOrd="0" destOrd="0" presId="urn:microsoft.com/office/officeart/2005/8/layout/StepDownProcess"/>
    <dgm:cxn modelId="{960EA256-AE52-4F10-A023-0365D1F11E11}" srcId="{1BB23EF5-2971-42BB-B4AE-30396E8BBED8}" destId="{1E870C54-802A-459D-B793-6212C0A2A524}" srcOrd="2" destOrd="0" parTransId="{C63480BD-B256-4BB1-B070-D6144FDBF86B}" sibTransId="{161F503B-B228-48D2-B619-30A27F1C31B7}"/>
    <dgm:cxn modelId="{5A03A732-8AB0-49A9-98C5-981D3E53D7A7}" srcId="{1BB23EF5-2971-42BB-B4AE-30396E8BBED8}" destId="{BF3AA4D2-09B3-40AC-9A34-7BE1433C9092}" srcOrd="1" destOrd="0" parTransId="{D5064248-25B9-4CAC-A8EE-0E8206F27533}" sibTransId="{43EE5F20-D20D-43A7-8A2A-ADA36523A6AC}"/>
    <dgm:cxn modelId="{23FDAEC0-873A-437A-8B3A-D5D9A07B1B42}" type="presParOf" srcId="{8F78DEFA-7FB4-4333-889A-12230CF7A595}" destId="{8B606C97-DAD6-4903-8136-786EF9B41864}" srcOrd="0" destOrd="0" presId="urn:microsoft.com/office/officeart/2005/8/layout/StepDownProcess"/>
    <dgm:cxn modelId="{32D2BF70-2343-44A5-96B2-292165E591F8}" type="presParOf" srcId="{8B606C97-DAD6-4903-8136-786EF9B41864}" destId="{F52419A8-EE2A-4C96-93D6-A40C3D409D8B}" srcOrd="0" destOrd="0" presId="urn:microsoft.com/office/officeart/2005/8/layout/StepDownProcess"/>
    <dgm:cxn modelId="{7961B026-19C0-496A-89AC-A512DB870D14}" type="presParOf" srcId="{8B606C97-DAD6-4903-8136-786EF9B41864}" destId="{2FF5F2E8-A006-44B8-97D3-344878C4B72C}" srcOrd="1" destOrd="0" presId="urn:microsoft.com/office/officeart/2005/8/layout/StepDownProcess"/>
    <dgm:cxn modelId="{19756C40-7FFD-4768-A29F-B1C184DA714D}" type="presParOf" srcId="{8B606C97-DAD6-4903-8136-786EF9B41864}" destId="{A2FDD61D-4C5E-49E7-B6C2-FE0E4B3B6925}" srcOrd="2" destOrd="0" presId="urn:microsoft.com/office/officeart/2005/8/layout/StepDownProcess"/>
    <dgm:cxn modelId="{307CF929-AD5C-48AB-B672-0FA12E79362A}" type="presParOf" srcId="{8F78DEFA-7FB4-4333-889A-12230CF7A595}" destId="{13CBEFED-9102-4BBB-AF3D-7BFCC377CC6D}" srcOrd="1" destOrd="0" presId="urn:microsoft.com/office/officeart/2005/8/layout/StepDownProcess"/>
    <dgm:cxn modelId="{4FC755E5-8B90-4486-B2E9-E19D7DAD6440}" type="presParOf" srcId="{8F78DEFA-7FB4-4333-889A-12230CF7A595}" destId="{A681B3A8-EB7A-4254-83A3-C82D9269B4A7}" srcOrd="2" destOrd="0" presId="urn:microsoft.com/office/officeart/2005/8/layout/StepDownProcess"/>
    <dgm:cxn modelId="{43751D56-C1D7-4E91-A1A3-00F02AC51543}" type="presParOf" srcId="{A681B3A8-EB7A-4254-83A3-C82D9269B4A7}" destId="{5AEDFEF4-97E8-4FAE-BC6F-8C8F60F5B4A2}" srcOrd="0" destOrd="0" presId="urn:microsoft.com/office/officeart/2005/8/layout/StepDownProcess"/>
    <dgm:cxn modelId="{A569610A-6D8F-4DFA-B929-4971625BE5E4}" type="presParOf" srcId="{A681B3A8-EB7A-4254-83A3-C82D9269B4A7}" destId="{0EF73BB6-D35A-42BD-BCB7-D7EDA51A8A8F}" srcOrd="1" destOrd="0" presId="urn:microsoft.com/office/officeart/2005/8/layout/StepDownProcess"/>
    <dgm:cxn modelId="{7AD75DE0-3341-47BE-94F9-A50F7B2E6560}" type="presParOf" srcId="{A681B3A8-EB7A-4254-83A3-C82D9269B4A7}" destId="{09F7D809-734E-4D38-BD3E-C276A3580E4A}" srcOrd="2" destOrd="0" presId="urn:microsoft.com/office/officeart/2005/8/layout/StepDownProcess"/>
    <dgm:cxn modelId="{9F44A03C-A861-4FF2-9187-69F679B42A50}" type="presParOf" srcId="{8F78DEFA-7FB4-4333-889A-12230CF7A595}" destId="{AFAFE4D1-2462-49AB-BF74-9A8A053AB81E}" srcOrd="3" destOrd="0" presId="urn:microsoft.com/office/officeart/2005/8/layout/StepDownProcess"/>
    <dgm:cxn modelId="{923279BB-A022-4748-AFB1-1AC7C9EA34E1}" type="presParOf" srcId="{8F78DEFA-7FB4-4333-889A-12230CF7A595}" destId="{E3B1BFE2-B9C7-478C-A3E6-A435B40D28BE}" srcOrd="4" destOrd="0" presId="urn:microsoft.com/office/officeart/2005/8/layout/StepDownProcess"/>
    <dgm:cxn modelId="{920F4063-E879-49E6-843A-3623B3CB303C}" type="presParOf" srcId="{E3B1BFE2-B9C7-478C-A3E6-A435B40D28BE}" destId="{DE476F2A-8793-45D1-8D3C-D4DF43CDF2E3}" srcOrd="0" destOrd="0" presId="urn:microsoft.com/office/officeart/2005/8/layout/StepDownProcess"/>
    <dgm:cxn modelId="{50DCD8BC-50C1-4936-9E4F-CB13D458F421}" type="presParOf" srcId="{E3B1BFE2-B9C7-478C-A3E6-A435B40D28BE}" destId="{F2F343A1-A997-44AE-A1EB-7CF6C6FBB8B3}" srcOrd="1" destOrd="0" presId="urn:microsoft.com/office/officeart/2005/8/layout/StepDownProcess"/>
    <dgm:cxn modelId="{04BCEEA4-D794-42A0-AEC2-49307A0178A9}" type="presParOf" srcId="{E3B1BFE2-B9C7-478C-A3E6-A435B40D28BE}" destId="{32DF774B-16E6-4522-865D-FB97CB77B845}" srcOrd="2" destOrd="0" presId="urn:microsoft.com/office/officeart/2005/8/layout/StepDownProcess"/>
    <dgm:cxn modelId="{3842CEC4-3A4A-4FD4-B7C4-9F51B042ADF0}" type="presParOf" srcId="{8F78DEFA-7FB4-4333-889A-12230CF7A595}" destId="{4F8CC423-21DE-4ACE-A246-2B4C42AFEEC2}" srcOrd="5" destOrd="0" presId="urn:microsoft.com/office/officeart/2005/8/layout/StepDownProcess"/>
    <dgm:cxn modelId="{11A173A0-C095-41C9-B0CE-190F293D60F1}" type="presParOf" srcId="{8F78DEFA-7FB4-4333-889A-12230CF7A595}" destId="{5A5A9F60-01A0-48EB-A49E-9E5F1D3E0396}" srcOrd="6" destOrd="0" presId="urn:microsoft.com/office/officeart/2005/8/layout/StepDownProcess"/>
    <dgm:cxn modelId="{FCB8DE90-2657-4441-8AB4-154ABDA82D55}" type="presParOf" srcId="{5A5A9F60-01A0-48EB-A49E-9E5F1D3E0396}" destId="{7DCB1EB4-D1F9-4884-9141-BDEC324911E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67EF27-BE00-40AE-B277-252C18C11FDD}" type="doc">
      <dgm:prSet loTypeId="urn:microsoft.com/office/officeart/2005/8/layout/vList3#1" loCatId="list" qsTypeId="urn:microsoft.com/office/officeart/2005/8/quickstyle/3d1" qsCatId="3D" csTypeId="urn:microsoft.com/office/officeart/2005/8/colors/colorful1#4" csCatId="colorful" phldr="1"/>
      <dgm:spPr/>
      <dgm:t>
        <a:bodyPr/>
        <a:lstStyle/>
        <a:p>
          <a:endParaRPr lang="en-US"/>
        </a:p>
      </dgm:t>
    </dgm:pt>
    <dgm:pt modelId="{547FBA6C-3FEE-43FE-8D51-3CA7A3F514FE}">
      <dgm:prSet custT="1"/>
      <dgm:spPr>
        <a:solidFill>
          <a:srgbClr val="6496D2"/>
        </a:solidFill>
      </dgm:spPr>
      <dgm:t>
        <a:bodyPr/>
        <a:lstStyle/>
        <a:p>
          <a:pPr rtl="0"/>
          <a:r>
            <a:rPr lang="en-US" sz="2800" dirty="0" smtClean="0">
              <a:solidFill>
                <a:schemeClr val="tx1"/>
              </a:solidFill>
            </a:rPr>
            <a:t>ITEM: SODIUM CHLORIDE 0.9% SYRINGE 3ML             </a:t>
          </a:r>
        </a:p>
        <a:p>
          <a:pPr rtl="0"/>
          <a:r>
            <a:rPr lang="en-US" sz="2800" dirty="0" smtClean="0">
              <a:solidFill>
                <a:schemeClr val="tx1"/>
              </a:solidFill>
            </a:rPr>
            <a:t> ON-HAND: </a:t>
          </a:r>
          <a:r>
            <a:rPr lang="en-US" sz="2800" b="1" dirty="0" smtClean="0">
              <a:solidFill>
                <a:schemeClr val="tx1"/>
              </a:solidFill>
            </a:rPr>
            <a:t>^ASPIRIN 81MG EC</a:t>
          </a:r>
          <a:endParaRPr lang="en-US" sz="2800" dirty="0">
            <a:solidFill>
              <a:schemeClr val="tx1"/>
            </a:solidFill>
          </a:endParaRPr>
        </a:p>
      </dgm:t>
    </dgm:pt>
    <dgm:pt modelId="{264E76F4-1479-4756-9C1C-587025424DAE}" type="parTrans" cxnId="{2AEC8CC3-AB76-4C7C-8DBD-B1CFB58F4D36}">
      <dgm:prSet/>
      <dgm:spPr/>
      <dgm:t>
        <a:bodyPr/>
        <a:lstStyle/>
        <a:p>
          <a:endParaRPr lang="en-US"/>
        </a:p>
      </dgm:t>
    </dgm:pt>
    <dgm:pt modelId="{11F3675C-B546-41D6-809A-14F3D4B5209B}" type="sibTrans" cxnId="{2AEC8CC3-AB76-4C7C-8DBD-B1CFB58F4D36}">
      <dgm:prSet/>
      <dgm:spPr/>
      <dgm:t>
        <a:bodyPr/>
        <a:lstStyle/>
        <a:p>
          <a:endParaRPr lang="en-US"/>
        </a:p>
      </dgm:t>
    </dgm:pt>
    <dgm:pt modelId="{583DB34D-2D3E-4495-8860-83647B2DF2C6}">
      <dgm:prSet custT="1"/>
      <dgm:spPr>
        <a:gradFill rotWithShape="0">
          <a:gsLst>
            <a:gs pos="0">
              <a:schemeClr val="accent4">
                <a:lumMod val="40000"/>
                <a:lumOff val="60000"/>
              </a:schemeClr>
            </a:gs>
            <a:gs pos="80000">
              <a:schemeClr val="accent4">
                <a:hueOff val="0"/>
                <a:satOff val="0"/>
                <a:lumOff val="0"/>
                <a:alphaOff val="0"/>
                <a:shade val="93000"/>
                <a:satMod val="130000"/>
              </a:schemeClr>
            </a:gs>
            <a:gs pos="100000">
              <a:schemeClr val="accent4">
                <a:lumMod val="60000"/>
                <a:lumOff val="40000"/>
              </a:schemeClr>
            </a:gs>
          </a:gsLst>
        </a:gradFill>
      </dgm:spPr>
      <dgm:t>
        <a:bodyPr/>
        <a:lstStyle/>
        <a:p>
          <a:pPr rtl="0"/>
          <a:r>
            <a:rPr lang="en-US" sz="2800" dirty="0" smtClean="0">
              <a:solidFill>
                <a:schemeClr val="tx1"/>
              </a:solidFill>
            </a:rPr>
            <a:t>ITEM: BACLOFEN 10MG          </a:t>
          </a:r>
        </a:p>
        <a:p>
          <a:pPr rtl="0"/>
          <a:r>
            <a:rPr lang="en-US" sz="2800" dirty="0" smtClean="0">
              <a:solidFill>
                <a:schemeClr val="tx1"/>
              </a:solidFill>
            </a:rPr>
            <a:t>  ON-HAND: </a:t>
          </a:r>
          <a:r>
            <a:rPr lang="en-US" sz="2800" b="1" dirty="0" smtClean="0">
              <a:solidFill>
                <a:schemeClr val="tx1"/>
              </a:solidFill>
            </a:rPr>
            <a:t>^ </a:t>
          </a:r>
          <a:endParaRPr lang="en-US" sz="2800" dirty="0">
            <a:solidFill>
              <a:schemeClr val="tx1"/>
            </a:solidFill>
          </a:endParaRPr>
        </a:p>
      </dgm:t>
    </dgm:pt>
    <dgm:pt modelId="{061A349A-1F5E-465B-A72D-E877754DA73E}" type="parTrans" cxnId="{7A780582-5789-46FB-A54E-7EAA55946B93}">
      <dgm:prSet/>
      <dgm:spPr/>
      <dgm:t>
        <a:bodyPr/>
        <a:lstStyle/>
        <a:p>
          <a:endParaRPr lang="en-US"/>
        </a:p>
      </dgm:t>
    </dgm:pt>
    <dgm:pt modelId="{F8F53575-0469-492A-87F3-350BEA88559B}" type="sibTrans" cxnId="{7A780582-5789-46FB-A54E-7EAA55946B93}">
      <dgm:prSet/>
      <dgm:spPr/>
      <dgm:t>
        <a:bodyPr/>
        <a:lstStyle/>
        <a:p>
          <a:endParaRPr lang="en-US"/>
        </a:p>
      </dgm:t>
    </dgm:pt>
    <dgm:pt modelId="{96539D3A-1D63-46DA-9071-CE6A3ED40553}">
      <dgm:prSet custT="1"/>
      <dgm:spPr>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lumMod val="40000"/>
                <a:lumOff val="60000"/>
              </a:schemeClr>
            </a:gs>
          </a:gsLst>
        </a:gradFill>
      </dgm:spPr>
      <dgm:t>
        <a:bodyPr/>
        <a:lstStyle/>
        <a:p>
          <a:pPr rtl="0"/>
          <a:r>
            <a:rPr lang="en-US" sz="2800" dirty="0" smtClean="0">
              <a:solidFill>
                <a:schemeClr val="tx1"/>
              </a:solidFill>
            </a:rPr>
            <a:t>Select AREA OF USE: MED ROOM 2</a:t>
          </a:r>
          <a:r>
            <a:rPr lang="en-US" sz="2800" b="1" dirty="0" smtClean="0">
              <a:solidFill>
                <a:schemeClr val="tx1"/>
              </a:solidFill>
            </a:rPr>
            <a:t>//</a:t>
          </a:r>
          <a:endParaRPr lang="en-US" sz="2800" b="1" dirty="0">
            <a:solidFill>
              <a:schemeClr val="tx1"/>
            </a:solidFill>
          </a:endParaRPr>
        </a:p>
      </dgm:t>
    </dgm:pt>
    <dgm:pt modelId="{884D7E5F-654B-4CF7-A025-70F21427C1E1}" type="parTrans" cxnId="{3B8151B5-9B8A-4320-B050-05D9B51AF4C4}">
      <dgm:prSet/>
      <dgm:spPr/>
      <dgm:t>
        <a:bodyPr/>
        <a:lstStyle/>
        <a:p>
          <a:endParaRPr lang="en-US"/>
        </a:p>
      </dgm:t>
    </dgm:pt>
    <dgm:pt modelId="{2E225F3A-1026-4A9A-9E47-947C607A43D4}" type="sibTrans" cxnId="{3B8151B5-9B8A-4320-B050-05D9B51AF4C4}">
      <dgm:prSet/>
      <dgm:spPr/>
      <dgm:t>
        <a:bodyPr/>
        <a:lstStyle/>
        <a:p>
          <a:endParaRPr lang="en-US"/>
        </a:p>
      </dgm:t>
    </dgm:pt>
    <dgm:pt modelId="{95007956-FBDE-44E4-AB6E-A84C5C273A6E}">
      <dgm:prSet custT="1"/>
      <dgm:spPr>
        <a:gradFill rotWithShape="0">
          <a:gsLst>
            <a:gs pos="0">
              <a:srgbClr val="92D050"/>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dgm:spPr>
      <dgm:t>
        <a:bodyPr/>
        <a:lstStyle/>
        <a:p>
          <a:pPr rtl="0"/>
          <a:r>
            <a:rPr lang="en-US" sz="2800" dirty="0" smtClean="0">
              <a:solidFill>
                <a:schemeClr val="tx1"/>
              </a:solidFill>
            </a:rPr>
            <a:t>ITEM: </a:t>
          </a:r>
          <a:r>
            <a:rPr lang="en-US" sz="2800" b="1" dirty="0" smtClean="0">
              <a:solidFill>
                <a:schemeClr val="tx1"/>
              </a:solidFill>
            </a:rPr>
            <a:t>ASPIRIN 81MG EC      </a:t>
          </a:r>
        </a:p>
        <a:p>
          <a:pPr rtl="0"/>
          <a:r>
            <a:rPr lang="en-US" sz="2800" b="1" dirty="0" smtClean="0">
              <a:solidFill>
                <a:schemeClr val="tx1"/>
              </a:solidFill>
            </a:rPr>
            <a:t>    </a:t>
          </a:r>
          <a:r>
            <a:rPr lang="en-US" sz="2800" dirty="0" smtClean="0">
              <a:solidFill>
                <a:schemeClr val="tx1"/>
              </a:solidFill>
            </a:rPr>
            <a:t>ON-HAND: </a:t>
          </a:r>
          <a:r>
            <a:rPr lang="en-US" sz="2800" b="1" dirty="0" smtClean="0">
              <a:solidFill>
                <a:schemeClr val="tx1"/>
              </a:solidFill>
            </a:rPr>
            <a:t>14</a:t>
          </a:r>
          <a:endParaRPr lang="en-US" sz="2800" dirty="0">
            <a:solidFill>
              <a:schemeClr val="tx1"/>
            </a:solidFill>
          </a:endParaRPr>
        </a:p>
      </dgm:t>
    </dgm:pt>
    <dgm:pt modelId="{4E44C06A-7396-48FB-A5AC-62E5724C7F60}" type="parTrans" cxnId="{BB713C96-53BD-43DD-A13E-F09FF746A9E3}">
      <dgm:prSet/>
      <dgm:spPr/>
      <dgm:t>
        <a:bodyPr/>
        <a:lstStyle/>
        <a:p>
          <a:endParaRPr lang="en-US"/>
        </a:p>
      </dgm:t>
    </dgm:pt>
    <dgm:pt modelId="{51E6BA3A-0C6A-4EBD-9AFD-F0C9728F8C3D}" type="sibTrans" cxnId="{BB713C96-53BD-43DD-A13E-F09FF746A9E3}">
      <dgm:prSet/>
      <dgm:spPr/>
      <dgm:t>
        <a:bodyPr/>
        <a:lstStyle/>
        <a:p>
          <a:endParaRPr lang="en-US"/>
        </a:p>
      </dgm:t>
    </dgm:pt>
    <dgm:pt modelId="{851F95ED-6C1B-47DA-8FC0-ED8B1E86C8FB}" type="pres">
      <dgm:prSet presAssocID="{5367EF27-BE00-40AE-B277-252C18C11FDD}" presName="linearFlow" presStyleCnt="0">
        <dgm:presLayoutVars>
          <dgm:dir/>
          <dgm:resizeHandles val="exact"/>
        </dgm:presLayoutVars>
      </dgm:prSet>
      <dgm:spPr/>
      <dgm:t>
        <a:bodyPr/>
        <a:lstStyle/>
        <a:p>
          <a:endParaRPr lang="en-US"/>
        </a:p>
      </dgm:t>
    </dgm:pt>
    <dgm:pt modelId="{1DE46470-18CE-4382-96D9-CFCBAABFA4D9}" type="pres">
      <dgm:prSet presAssocID="{547FBA6C-3FEE-43FE-8D51-3CA7A3F514FE}" presName="composite" presStyleCnt="0"/>
      <dgm:spPr/>
      <dgm:t>
        <a:bodyPr/>
        <a:lstStyle/>
        <a:p>
          <a:endParaRPr lang="en-US"/>
        </a:p>
      </dgm:t>
    </dgm:pt>
    <dgm:pt modelId="{847F615D-3A90-4D31-A354-B1B67585A99E}" type="pres">
      <dgm:prSet presAssocID="{547FBA6C-3FEE-43FE-8D51-3CA7A3F514FE}" presName="imgShp" presStyleLbl="fgImgPlace1" presStyleIdx="0" presStyleCnt="4" custLinFactNeighborX="-9869" custLinFactNeighborY="53286"/>
      <dgm:spPr/>
      <dgm:t>
        <a:bodyPr/>
        <a:lstStyle/>
        <a:p>
          <a:endParaRPr lang="en-US"/>
        </a:p>
      </dgm:t>
    </dgm:pt>
    <dgm:pt modelId="{E84E6C92-CA9D-463E-9C3D-5D9DB9F52FD7}" type="pres">
      <dgm:prSet presAssocID="{547FBA6C-3FEE-43FE-8D51-3CA7A3F514FE}" presName="txShp" presStyleLbl="node1" presStyleIdx="0" presStyleCnt="4" custScaleX="108489" custLinFactNeighborX="9258" custLinFactNeighborY="53286">
        <dgm:presLayoutVars>
          <dgm:bulletEnabled val="1"/>
        </dgm:presLayoutVars>
      </dgm:prSet>
      <dgm:spPr/>
      <dgm:t>
        <a:bodyPr/>
        <a:lstStyle/>
        <a:p>
          <a:endParaRPr lang="en-US"/>
        </a:p>
      </dgm:t>
    </dgm:pt>
    <dgm:pt modelId="{0080BD32-A9B0-42B9-9B38-33B7838535B8}" type="pres">
      <dgm:prSet presAssocID="{11F3675C-B546-41D6-809A-14F3D4B5209B}" presName="spacing" presStyleCnt="0"/>
      <dgm:spPr/>
      <dgm:t>
        <a:bodyPr/>
        <a:lstStyle/>
        <a:p>
          <a:endParaRPr lang="en-US"/>
        </a:p>
      </dgm:t>
    </dgm:pt>
    <dgm:pt modelId="{5E94AB47-6741-476D-B8F2-0A5E0BF5CB52}" type="pres">
      <dgm:prSet presAssocID="{95007956-FBDE-44E4-AB6E-A84C5C273A6E}" presName="composite" presStyleCnt="0"/>
      <dgm:spPr/>
      <dgm:t>
        <a:bodyPr/>
        <a:lstStyle/>
        <a:p>
          <a:endParaRPr lang="en-US"/>
        </a:p>
      </dgm:t>
    </dgm:pt>
    <dgm:pt modelId="{AF3EE7F7-86F1-4948-93ED-C5286D2DF62B}" type="pres">
      <dgm:prSet presAssocID="{95007956-FBDE-44E4-AB6E-A84C5C273A6E}" presName="imgShp" presStyleLbl="fgImgPlace1" presStyleIdx="1" presStyleCnt="4" custLinFactNeighborX="-6823" custLinFactNeighborY="30141"/>
      <dgm:spPr/>
      <dgm:t>
        <a:bodyPr/>
        <a:lstStyle/>
        <a:p>
          <a:endParaRPr lang="en-US"/>
        </a:p>
      </dgm:t>
    </dgm:pt>
    <dgm:pt modelId="{9EBD3F37-A8CA-4008-AA8F-FEFE71632790}" type="pres">
      <dgm:prSet presAssocID="{95007956-FBDE-44E4-AB6E-A84C5C273A6E}" presName="txShp" presStyleLbl="node1" presStyleIdx="1" presStyleCnt="4" custScaleX="111295" custLinFactNeighborX="8856" custLinFactNeighborY="35584">
        <dgm:presLayoutVars>
          <dgm:bulletEnabled val="1"/>
        </dgm:presLayoutVars>
      </dgm:prSet>
      <dgm:spPr/>
      <dgm:t>
        <a:bodyPr/>
        <a:lstStyle/>
        <a:p>
          <a:endParaRPr lang="en-US"/>
        </a:p>
      </dgm:t>
    </dgm:pt>
    <dgm:pt modelId="{5DCEABD8-2B98-46E0-9F8E-5E85335B7841}" type="pres">
      <dgm:prSet presAssocID="{51E6BA3A-0C6A-4EBD-9AFD-F0C9728F8C3D}" presName="spacing" presStyleCnt="0"/>
      <dgm:spPr/>
      <dgm:t>
        <a:bodyPr/>
        <a:lstStyle/>
        <a:p>
          <a:endParaRPr lang="en-US"/>
        </a:p>
      </dgm:t>
    </dgm:pt>
    <dgm:pt modelId="{1BA1A63E-EE63-4126-88D6-B4D0D3DAC7F1}" type="pres">
      <dgm:prSet presAssocID="{583DB34D-2D3E-4495-8860-83647B2DF2C6}" presName="composite" presStyleCnt="0"/>
      <dgm:spPr/>
      <dgm:t>
        <a:bodyPr/>
        <a:lstStyle/>
        <a:p>
          <a:endParaRPr lang="en-US"/>
        </a:p>
      </dgm:t>
    </dgm:pt>
    <dgm:pt modelId="{C66EC6A5-0E16-47E4-BFBD-5D61F40AB4F5}" type="pres">
      <dgm:prSet presAssocID="{583DB34D-2D3E-4495-8860-83647B2DF2C6}" presName="imgShp" presStyleLbl="fgImgPlace1" presStyleIdx="2" presStyleCnt="4" custLinFactNeighborX="-9544" custLinFactNeighborY="17883"/>
      <dgm:spPr/>
      <dgm:t>
        <a:bodyPr/>
        <a:lstStyle/>
        <a:p>
          <a:endParaRPr lang="en-US"/>
        </a:p>
      </dgm:t>
    </dgm:pt>
    <dgm:pt modelId="{E8EC93F1-E5BD-4E02-8893-AB2C1DAC0BC9}" type="pres">
      <dgm:prSet presAssocID="{583DB34D-2D3E-4495-8860-83647B2DF2C6}" presName="txShp" presStyleLbl="node1" presStyleIdx="2" presStyleCnt="4" custScaleX="108789" custLinFactNeighborX="9483" custLinFactNeighborY="17883">
        <dgm:presLayoutVars>
          <dgm:bulletEnabled val="1"/>
        </dgm:presLayoutVars>
      </dgm:prSet>
      <dgm:spPr/>
      <dgm:t>
        <a:bodyPr/>
        <a:lstStyle/>
        <a:p>
          <a:endParaRPr lang="en-US"/>
        </a:p>
      </dgm:t>
    </dgm:pt>
    <dgm:pt modelId="{85B22004-87C7-4B6A-A78A-14DEF9C065DF}" type="pres">
      <dgm:prSet presAssocID="{F8F53575-0469-492A-87F3-350BEA88559B}" presName="spacing" presStyleCnt="0"/>
      <dgm:spPr/>
      <dgm:t>
        <a:bodyPr/>
        <a:lstStyle/>
        <a:p>
          <a:endParaRPr lang="en-US"/>
        </a:p>
      </dgm:t>
    </dgm:pt>
    <dgm:pt modelId="{215ED66B-29D4-4A08-8BF4-81A5ABB2913B}" type="pres">
      <dgm:prSet presAssocID="{96539D3A-1D63-46DA-9071-CE6A3ED40553}" presName="composite" presStyleCnt="0"/>
      <dgm:spPr/>
      <dgm:t>
        <a:bodyPr/>
        <a:lstStyle/>
        <a:p>
          <a:endParaRPr lang="en-US"/>
        </a:p>
      </dgm:t>
    </dgm:pt>
    <dgm:pt modelId="{F7670137-0AD1-43E2-AD0F-3FE212312AE6}" type="pres">
      <dgm:prSet presAssocID="{96539D3A-1D63-46DA-9071-CE6A3ED40553}" presName="imgShp" presStyleLbl="fgImgPlace1" presStyleIdx="3" presStyleCnt="4" custLinFactNeighborX="-6823" custLinFactNeighborY="153"/>
      <dgm:spPr/>
      <dgm:t>
        <a:bodyPr/>
        <a:lstStyle/>
        <a:p>
          <a:endParaRPr lang="en-US"/>
        </a:p>
      </dgm:t>
    </dgm:pt>
    <dgm:pt modelId="{6C0B91F0-1709-4F30-A157-14CDBA05E44D}" type="pres">
      <dgm:prSet presAssocID="{96539D3A-1D63-46DA-9071-CE6A3ED40553}" presName="txShp" presStyleLbl="node1" presStyleIdx="3" presStyleCnt="4" custScaleX="111295" custLinFactNeighborX="10109" custLinFactNeighborY="153">
        <dgm:presLayoutVars>
          <dgm:bulletEnabled val="1"/>
        </dgm:presLayoutVars>
      </dgm:prSet>
      <dgm:spPr/>
      <dgm:t>
        <a:bodyPr/>
        <a:lstStyle/>
        <a:p>
          <a:endParaRPr lang="en-US"/>
        </a:p>
      </dgm:t>
    </dgm:pt>
  </dgm:ptLst>
  <dgm:cxnLst>
    <dgm:cxn modelId="{94A50303-394A-4350-A6B2-9CDFBF4D445B}" type="presOf" srcId="{547FBA6C-3FEE-43FE-8D51-3CA7A3F514FE}" destId="{E84E6C92-CA9D-463E-9C3D-5D9DB9F52FD7}" srcOrd="0" destOrd="0" presId="urn:microsoft.com/office/officeart/2005/8/layout/vList3#1"/>
    <dgm:cxn modelId="{88433CBB-68D9-47AB-81A3-017DCE0EC2C0}" type="presOf" srcId="{583DB34D-2D3E-4495-8860-83647B2DF2C6}" destId="{E8EC93F1-E5BD-4E02-8893-AB2C1DAC0BC9}" srcOrd="0" destOrd="0" presId="urn:microsoft.com/office/officeart/2005/8/layout/vList3#1"/>
    <dgm:cxn modelId="{BB713C96-53BD-43DD-A13E-F09FF746A9E3}" srcId="{5367EF27-BE00-40AE-B277-252C18C11FDD}" destId="{95007956-FBDE-44E4-AB6E-A84C5C273A6E}" srcOrd="1" destOrd="0" parTransId="{4E44C06A-7396-48FB-A5AC-62E5724C7F60}" sibTransId="{51E6BA3A-0C6A-4EBD-9AFD-F0C9728F8C3D}"/>
    <dgm:cxn modelId="{3804F146-DD2D-4896-A829-DBE9D3EFEA0C}" type="presOf" srcId="{5367EF27-BE00-40AE-B277-252C18C11FDD}" destId="{851F95ED-6C1B-47DA-8FC0-ED8B1E86C8FB}" srcOrd="0" destOrd="0" presId="urn:microsoft.com/office/officeart/2005/8/layout/vList3#1"/>
    <dgm:cxn modelId="{3B8151B5-9B8A-4320-B050-05D9B51AF4C4}" srcId="{5367EF27-BE00-40AE-B277-252C18C11FDD}" destId="{96539D3A-1D63-46DA-9071-CE6A3ED40553}" srcOrd="3" destOrd="0" parTransId="{884D7E5F-654B-4CF7-A025-70F21427C1E1}" sibTransId="{2E225F3A-1026-4A9A-9E47-947C607A43D4}"/>
    <dgm:cxn modelId="{BBDB1D75-A1FF-4A19-9A67-9C5A0D97F76A}" type="presOf" srcId="{96539D3A-1D63-46DA-9071-CE6A3ED40553}" destId="{6C0B91F0-1709-4F30-A157-14CDBA05E44D}" srcOrd="0" destOrd="0" presId="urn:microsoft.com/office/officeart/2005/8/layout/vList3#1"/>
    <dgm:cxn modelId="{2AEC8CC3-AB76-4C7C-8DBD-B1CFB58F4D36}" srcId="{5367EF27-BE00-40AE-B277-252C18C11FDD}" destId="{547FBA6C-3FEE-43FE-8D51-3CA7A3F514FE}" srcOrd="0" destOrd="0" parTransId="{264E76F4-1479-4756-9C1C-587025424DAE}" sibTransId="{11F3675C-B546-41D6-809A-14F3D4B5209B}"/>
    <dgm:cxn modelId="{7A780582-5789-46FB-A54E-7EAA55946B93}" srcId="{5367EF27-BE00-40AE-B277-252C18C11FDD}" destId="{583DB34D-2D3E-4495-8860-83647B2DF2C6}" srcOrd="2" destOrd="0" parTransId="{061A349A-1F5E-465B-A72D-E877754DA73E}" sibTransId="{F8F53575-0469-492A-87F3-350BEA88559B}"/>
    <dgm:cxn modelId="{BD38D7BB-5771-40F9-AC8C-9FCCB829CBAA}" type="presOf" srcId="{95007956-FBDE-44E4-AB6E-A84C5C273A6E}" destId="{9EBD3F37-A8CA-4008-AA8F-FEFE71632790}" srcOrd="0" destOrd="0" presId="urn:microsoft.com/office/officeart/2005/8/layout/vList3#1"/>
    <dgm:cxn modelId="{6A58A634-22CD-4BF4-B373-7287B69287A6}" type="presParOf" srcId="{851F95ED-6C1B-47DA-8FC0-ED8B1E86C8FB}" destId="{1DE46470-18CE-4382-96D9-CFCBAABFA4D9}" srcOrd="0" destOrd="0" presId="urn:microsoft.com/office/officeart/2005/8/layout/vList3#1"/>
    <dgm:cxn modelId="{ACA6D753-940E-453E-807C-7EE2291B1FBC}" type="presParOf" srcId="{1DE46470-18CE-4382-96D9-CFCBAABFA4D9}" destId="{847F615D-3A90-4D31-A354-B1B67585A99E}" srcOrd="0" destOrd="0" presId="urn:microsoft.com/office/officeart/2005/8/layout/vList3#1"/>
    <dgm:cxn modelId="{117D2D47-4103-42CD-9BEC-6739A283D459}" type="presParOf" srcId="{1DE46470-18CE-4382-96D9-CFCBAABFA4D9}" destId="{E84E6C92-CA9D-463E-9C3D-5D9DB9F52FD7}" srcOrd="1" destOrd="0" presId="urn:microsoft.com/office/officeart/2005/8/layout/vList3#1"/>
    <dgm:cxn modelId="{15FC475B-7C94-4B07-9A54-10BC62C61FB5}" type="presParOf" srcId="{851F95ED-6C1B-47DA-8FC0-ED8B1E86C8FB}" destId="{0080BD32-A9B0-42B9-9B38-33B7838535B8}" srcOrd="1" destOrd="0" presId="urn:microsoft.com/office/officeart/2005/8/layout/vList3#1"/>
    <dgm:cxn modelId="{45CA011A-72A3-4620-BDD8-6E64E2D645C3}" type="presParOf" srcId="{851F95ED-6C1B-47DA-8FC0-ED8B1E86C8FB}" destId="{5E94AB47-6741-476D-B8F2-0A5E0BF5CB52}" srcOrd="2" destOrd="0" presId="urn:microsoft.com/office/officeart/2005/8/layout/vList3#1"/>
    <dgm:cxn modelId="{EA7603AE-261E-43F0-ACC5-107BB36016E6}" type="presParOf" srcId="{5E94AB47-6741-476D-B8F2-0A5E0BF5CB52}" destId="{AF3EE7F7-86F1-4948-93ED-C5286D2DF62B}" srcOrd="0" destOrd="0" presId="urn:microsoft.com/office/officeart/2005/8/layout/vList3#1"/>
    <dgm:cxn modelId="{1F6E7BCF-4B75-40BD-887E-36468A49A5BD}" type="presParOf" srcId="{5E94AB47-6741-476D-B8F2-0A5E0BF5CB52}" destId="{9EBD3F37-A8CA-4008-AA8F-FEFE71632790}" srcOrd="1" destOrd="0" presId="urn:microsoft.com/office/officeart/2005/8/layout/vList3#1"/>
    <dgm:cxn modelId="{1A70D416-1144-430A-8AAA-8B9695EAD512}" type="presParOf" srcId="{851F95ED-6C1B-47DA-8FC0-ED8B1E86C8FB}" destId="{5DCEABD8-2B98-46E0-9F8E-5E85335B7841}" srcOrd="3" destOrd="0" presId="urn:microsoft.com/office/officeart/2005/8/layout/vList3#1"/>
    <dgm:cxn modelId="{C04B2DF0-3B68-4A40-AAE3-3FB243914501}" type="presParOf" srcId="{851F95ED-6C1B-47DA-8FC0-ED8B1E86C8FB}" destId="{1BA1A63E-EE63-4126-88D6-B4D0D3DAC7F1}" srcOrd="4" destOrd="0" presId="urn:microsoft.com/office/officeart/2005/8/layout/vList3#1"/>
    <dgm:cxn modelId="{838694FA-EE58-4210-8BC6-DA5C1A648BF2}" type="presParOf" srcId="{1BA1A63E-EE63-4126-88D6-B4D0D3DAC7F1}" destId="{C66EC6A5-0E16-47E4-BFBD-5D61F40AB4F5}" srcOrd="0" destOrd="0" presId="urn:microsoft.com/office/officeart/2005/8/layout/vList3#1"/>
    <dgm:cxn modelId="{799E1312-C7EA-4EAA-83A6-A6A1E107C15C}" type="presParOf" srcId="{1BA1A63E-EE63-4126-88D6-B4D0D3DAC7F1}" destId="{E8EC93F1-E5BD-4E02-8893-AB2C1DAC0BC9}" srcOrd="1" destOrd="0" presId="urn:microsoft.com/office/officeart/2005/8/layout/vList3#1"/>
    <dgm:cxn modelId="{7F35C02F-DC86-43DA-9A4A-FBACC9A1B986}" type="presParOf" srcId="{851F95ED-6C1B-47DA-8FC0-ED8B1E86C8FB}" destId="{85B22004-87C7-4B6A-A78A-14DEF9C065DF}" srcOrd="5" destOrd="0" presId="urn:microsoft.com/office/officeart/2005/8/layout/vList3#1"/>
    <dgm:cxn modelId="{470792EE-11DD-42C2-AD2E-B8F160989E08}" type="presParOf" srcId="{851F95ED-6C1B-47DA-8FC0-ED8B1E86C8FB}" destId="{215ED66B-29D4-4A08-8BF4-81A5ABB2913B}" srcOrd="6" destOrd="0" presId="urn:microsoft.com/office/officeart/2005/8/layout/vList3#1"/>
    <dgm:cxn modelId="{039B9145-9BB5-420A-B4FC-DBAFBB495053}" type="presParOf" srcId="{215ED66B-29D4-4A08-8BF4-81A5ABB2913B}" destId="{F7670137-0AD1-43E2-AD0F-3FE212312AE6}" srcOrd="0" destOrd="0" presId="urn:microsoft.com/office/officeart/2005/8/layout/vList3#1"/>
    <dgm:cxn modelId="{1976F645-D7AF-4083-859E-97D0E18B7AB7}" type="presParOf" srcId="{215ED66B-29D4-4A08-8BF4-81A5ABB2913B}" destId="{6C0B91F0-1709-4F30-A157-14CDBA05E44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F4ED-FFEC-4896-9734-F0268A14D345}">
      <dsp:nvSpPr>
        <dsp:cNvPr id="0" name=""/>
        <dsp:cNvSpPr/>
      </dsp:nvSpPr>
      <dsp:spPr>
        <a:xfrm>
          <a:off x="0" y="952"/>
          <a:ext cx="6858000" cy="983384"/>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Production Menu</a:t>
          </a:r>
          <a:endParaRPr lang="en-US" sz="4100" kern="1200" dirty="0"/>
        </a:p>
      </dsp:txBody>
      <dsp:txXfrm>
        <a:off x="48005" y="48957"/>
        <a:ext cx="6761990" cy="887374"/>
      </dsp:txXfrm>
    </dsp:sp>
    <dsp:sp modelId="{85E07C90-1A49-44E5-8EC5-ADEE5A9DC81A}">
      <dsp:nvSpPr>
        <dsp:cNvPr id="0" name=""/>
        <dsp:cNvSpPr/>
      </dsp:nvSpPr>
      <dsp:spPr>
        <a:xfrm>
          <a:off x="0" y="1102417"/>
          <a:ext cx="6858000" cy="983384"/>
        </a:xfrm>
        <a:prstGeom prst="roundRect">
          <a:avLst/>
        </a:prstGeom>
        <a:gradFill rotWithShape="0">
          <a:gsLst>
            <a:gs pos="0">
              <a:srgbClr val="581A18"/>
            </a:gs>
            <a:gs pos="80000">
              <a:schemeClr val="accent2">
                <a:shade val="93000"/>
                <a:satMod val="130000"/>
              </a:schemeClr>
            </a:gs>
            <a:gs pos="100000">
              <a:srgbClr val="9E2926"/>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Inventory Options</a:t>
          </a:r>
          <a:endParaRPr lang="en-US" sz="4100" kern="1200" dirty="0"/>
        </a:p>
      </dsp:txBody>
      <dsp:txXfrm>
        <a:off x="48005" y="1150422"/>
        <a:ext cx="6761990" cy="887374"/>
      </dsp:txXfrm>
    </dsp:sp>
    <dsp:sp modelId="{CC02344B-A486-44EA-82C0-EAED7D03AE16}">
      <dsp:nvSpPr>
        <dsp:cNvPr id="0" name=""/>
        <dsp:cNvSpPr/>
      </dsp:nvSpPr>
      <dsp:spPr>
        <a:xfrm>
          <a:off x="0" y="2203882"/>
          <a:ext cx="6858000" cy="983384"/>
        </a:xfrm>
        <a:prstGeom prst="roundRect">
          <a:avLst/>
        </a:prstGeom>
        <a:gradFill rotWithShape="0">
          <a:gsLst>
            <a:gs pos="0">
              <a:srgbClr val="334117"/>
            </a:gs>
            <a:gs pos="80000">
              <a:srgbClr val="41541C"/>
            </a:gs>
            <a:gs pos="100000">
              <a:srgbClr val="65842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On-Demand Request</a:t>
          </a:r>
          <a:endParaRPr lang="en-US" sz="4100" kern="1200" dirty="0"/>
        </a:p>
      </dsp:txBody>
      <dsp:txXfrm>
        <a:off x="48005" y="2251887"/>
        <a:ext cx="6761990" cy="887374"/>
      </dsp:txXfrm>
    </dsp:sp>
    <dsp:sp modelId="{05D14E0B-9A04-4185-95A9-8C2FF9A49CBC}">
      <dsp:nvSpPr>
        <dsp:cNvPr id="0" name=""/>
        <dsp:cNvSpPr/>
      </dsp:nvSpPr>
      <dsp:spPr>
        <a:xfrm>
          <a:off x="0" y="3305347"/>
          <a:ext cx="6858000" cy="983384"/>
        </a:xfrm>
        <a:prstGeom prst="roundRect">
          <a:avLst/>
        </a:prstGeom>
        <a:gradFill rotWithShape="0">
          <a:gsLst>
            <a:gs pos="0">
              <a:srgbClr val="154957"/>
            </a:gs>
            <a:gs pos="80000">
              <a:srgbClr val="1F758D"/>
            </a:gs>
            <a:gs pos="100000">
              <a:srgbClr val="2187A3"/>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Crash Cart Locations</a:t>
          </a:r>
          <a:endParaRPr lang="en-US" sz="4100" kern="1200" dirty="0"/>
        </a:p>
      </dsp:txBody>
      <dsp:txXfrm>
        <a:off x="48005" y="3353352"/>
        <a:ext cx="6761990" cy="887374"/>
      </dsp:txXfrm>
    </dsp:sp>
    <dsp:sp modelId="{7698A94B-556E-4AF4-894D-F6486C6D929E}">
      <dsp:nvSpPr>
        <dsp:cNvPr id="0" name=""/>
        <dsp:cNvSpPr/>
      </dsp:nvSpPr>
      <dsp:spPr>
        <a:xfrm>
          <a:off x="0" y="4406812"/>
          <a:ext cx="6858000" cy="983384"/>
        </a:xfrm>
        <a:prstGeom prst="roundRect">
          <a:avLst/>
        </a:prstGeom>
        <a:gradFill rotWithShape="0">
          <a:gsLst>
            <a:gs pos="0">
              <a:srgbClr val="862000"/>
            </a:gs>
            <a:gs pos="80000">
              <a:schemeClr val="accent6">
                <a:lumMod val="75000"/>
              </a:schemeClr>
            </a:gs>
            <a:gs pos="100000">
              <a:srgbClr val="DE6A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Auto Replenishment Reports</a:t>
          </a:r>
          <a:endParaRPr lang="en-US" sz="4100" kern="1200" dirty="0"/>
        </a:p>
      </dsp:txBody>
      <dsp:txXfrm>
        <a:off x="48005" y="4454817"/>
        <a:ext cx="6761990" cy="88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558B1-CACC-4F7C-8577-37965FA32A06}">
      <dsp:nvSpPr>
        <dsp:cNvPr id="0" name=""/>
        <dsp:cNvSpPr/>
      </dsp:nvSpPr>
      <dsp:spPr>
        <a:xfrm rot="10800000">
          <a:off x="1920109" y="214"/>
          <a:ext cx="5878068" cy="1758172"/>
        </a:xfrm>
        <a:prstGeom prst="homePlate">
          <a:avLst/>
        </a:prstGeom>
        <a:gradFill rotWithShape="0">
          <a:gsLst>
            <a:gs pos="0">
              <a:srgbClr val="1B3A5F"/>
            </a:gs>
            <a:gs pos="80000">
              <a:srgbClr val="2E62A2"/>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5305" tIns="186690" rIns="348488" bIns="186690" numCol="1" spcCol="1270" anchor="ctr" anchorCtr="0">
          <a:noAutofit/>
        </a:bodyPr>
        <a:lstStyle/>
        <a:p>
          <a:pPr lvl="0" algn="ctr" defTabSz="2178050">
            <a:lnSpc>
              <a:spcPct val="90000"/>
            </a:lnSpc>
            <a:spcBef>
              <a:spcPct val="0"/>
            </a:spcBef>
            <a:spcAft>
              <a:spcPct val="35000"/>
            </a:spcAft>
          </a:pPr>
          <a:r>
            <a:rPr lang="en-US" sz="4900" b="1" kern="1200" dirty="0" smtClean="0">
              <a:latin typeface="+mj-lt"/>
            </a:rPr>
            <a:t>Inventory Sheet Print </a:t>
          </a:r>
          <a:endParaRPr lang="en-US" sz="4900" kern="1200" dirty="0"/>
        </a:p>
      </dsp:txBody>
      <dsp:txXfrm rot="10800000">
        <a:off x="2359652" y="214"/>
        <a:ext cx="5438525" cy="1758172"/>
      </dsp:txXfrm>
    </dsp:sp>
    <dsp:sp modelId="{D5A6A692-75C4-47E7-9016-15DBE3ED72CC}">
      <dsp:nvSpPr>
        <dsp:cNvPr id="0" name=""/>
        <dsp:cNvSpPr/>
      </dsp:nvSpPr>
      <dsp:spPr>
        <a:xfrm>
          <a:off x="1041022" y="214"/>
          <a:ext cx="1758172" cy="17581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E41EE0-C642-4B30-93C1-8B4156BDEDEC}">
      <dsp:nvSpPr>
        <dsp:cNvPr id="0" name=""/>
        <dsp:cNvSpPr/>
      </dsp:nvSpPr>
      <dsp:spPr>
        <a:xfrm rot="10800000">
          <a:off x="1920109" y="2283213"/>
          <a:ext cx="5878068" cy="1758172"/>
        </a:xfrm>
        <a:prstGeom prst="homePlate">
          <a:avLst/>
        </a:prstGeom>
        <a:gradFill rotWithShape="0">
          <a:gsLst>
            <a:gs pos="0">
              <a:srgbClr val="1B3A5F"/>
            </a:gs>
            <a:gs pos="80000">
              <a:srgbClr val="2E62A2"/>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5305" tIns="186690" rIns="348488" bIns="186690" numCol="1" spcCol="1270" anchor="ctr" anchorCtr="0">
          <a:noAutofit/>
        </a:bodyPr>
        <a:lstStyle/>
        <a:p>
          <a:pPr lvl="0" algn="ctr" defTabSz="2178050">
            <a:lnSpc>
              <a:spcPct val="90000"/>
            </a:lnSpc>
            <a:spcBef>
              <a:spcPct val="0"/>
            </a:spcBef>
            <a:spcAft>
              <a:spcPct val="35000"/>
            </a:spcAft>
          </a:pPr>
          <a:r>
            <a:rPr lang="en-US" sz="4900" b="1" kern="1200" dirty="0" smtClean="0">
              <a:latin typeface="+mj-lt"/>
            </a:rPr>
            <a:t>Input AOU Inventory</a:t>
          </a:r>
          <a:endParaRPr lang="en-US" sz="4900" kern="1200" dirty="0"/>
        </a:p>
      </dsp:txBody>
      <dsp:txXfrm rot="10800000">
        <a:off x="2359652" y="2283213"/>
        <a:ext cx="5438525" cy="1758172"/>
      </dsp:txXfrm>
    </dsp:sp>
    <dsp:sp modelId="{B1970729-A5FC-403F-A8E3-A1893DE70E88}">
      <dsp:nvSpPr>
        <dsp:cNvPr id="0" name=""/>
        <dsp:cNvSpPr/>
      </dsp:nvSpPr>
      <dsp:spPr>
        <a:xfrm>
          <a:off x="1041022" y="2283213"/>
          <a:ext cx="1758172" cy="17581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41FFC4-779B-4184-BFFA-814681530B18}">
      <dsp:nvSpPr>
        <dsp:cNvPr id="0" name=""/>
        <dsp:cNvSpPr/>
      </dsp:nvSpPr>
      <dsp:spPr>
        <a:xfrm rot="10800000">
          <a:off x="1920109" y="4566213"/>
          <a:ext cx="5878068" cy="1758172"/>
        </a:xfrm>
        <a:prstGeom prst="homePlate">
          <a:avLst/>
        </a:prstGeom>
        <a:gradFill rotWithShape="0">
          <a:gsLst>
            <a:gs pos="0">
              <a:srgbClr val="1B3A5F"/>
            </a:gs>
            <a:gs pos="80000">
              <a:srgbClr val="2E62A2"/>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5305" tIns="186690" rIns="348488" bIns="186690" numCol="1" spcCol="1270" anchor="ctr" anchorCtr="0">
          <a:noAutofit/>
        </a:bodyPr>
        <a:lstStyle/>
        <a:p>
          <a:pPr lvl="0" algn="ctr" defTabSz="2178050">
            <a:lnSpc>
              <a:spcPct val="90000"/>
            </a:lnSpc>
            <a:spcBef>
              <a:spcPct val="0"/>
            </a:spcBef>
            <a:spcAft>
              <a:spcPct val="35000"/>
            </a:spcAft>
          </a:pPr>
          <a:r>
            <a:rPr lang="en-US" sz="4900" b="1" kern="1200" dirty="0" smtClean="0">
              <a:latin typeface="+mj-lt"/>
            </a:rPr>
            <a:t>Pick List  </a:t>
          </a:r>
          <a:endParaRPr lang="en-US" sz="4900" kern="1200" dirty="0"/>
        </a:p>
      </dsp:txBody>
      <dsp:txXfrm rot="10800000">
        <a:off x="2359652" y="4566213"/>
        <a:ext cx="5438525" cy="1758172"/>
      </dsp:txXfrm>
    </dsp:sp>
    <dsp:sp modelId="{763075B3-A818-4DE3-B4E4-E7FD396D35CC}">
      <dsp:nvSpPr>
        <dsp:cNvPr id="0" name=""/>
        <dsp:cNvSpPr/>
      </dsp:nvSpPr>
      <dsp:spPr>
        <a:xfrm>
          <a:off x="1041022" y="4566213"/>
          <a:ext cx="1758172" cy="17581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7BEA7-85D9-47FA-A713-5B790D1EB157}">
      <dsp:nvSpPr>
        <dsp:cNvPr id="0" name=""/>
        <dsp:cNvSpPr/>
      </dsp:nvSpPr>
      <dsp:spPr>
        <a:xfrm>
          <a:off x="685799" y="0"/>
          <a:ext cx="7772400" cy="58746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8433307B-D822-4DC8-A621-A2E417C7170C}">
      <dsp:nvSpPr>
        <dsp:cNvPr id="0" name=""/>
        <dsp:cNvSpPr/>
      </dsp:nvSpPr>
      <dsp:spPr>
        <a:xfrm>
          <a:off x="18660" y="1607397"/>
          <a:ext cx="2224205" cy="2610932"/>
        </a:xfrm>
        <a:prstGeom prst="roundRect">
          <a:avLst/>
        </a:prstGeom>
        <a:gradFill rotWithShape="0">
          <a:gsLst>
            <a:gs pos="0">
              <a:srgbClr val="1B3A5F"/>
            </a:gs>
            <a:gs pos="80000">
              <a:srgbClr val="285B98"/>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DATE/TIME FOR INVENTORY</a:t>
          </a:r>
          <a:endParaRPr lang="en-US" sz="2800" kern="1200" dirty="0"/>
        </a:p>
      </dsp:txBody>
      <dsp:txXfrm>
        <a:off x="127237" y="1715974"/>
        <a:ext cx="2007051" cy="2393778"/>
      </dsp:txXfrm>
    </dsp:sp>
    <dsp:sp modelId="{572536A1-71FF-4C5D-A11E-FB28469C0A79}">
      <dsp:nvSpPr>
        <dsp:cNvPr id="0" name=""/>
        <dsp:cNvSpPr/>
      </dsp:nvSpPr>
      <dsp:spPr>
        <a:xfrm>
          <a:off x="2526830" y="1607397"/>
          <a:ext cx="2407080" cy="2610932"/>
        </a:xfrm>
        <a:prstGeom prst="roundRect">
          <a:avLst/>
        </a:prstGeom>
        <a:gradFill rotWithShape="0">
          <a:gsLst>
            <a:gs pos="0">
              <a:srgbClr val="1B3A5F"/>
            </a:gs>
            <a:gs pos="80000">
              <a:srgbClr val="285B98"/>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7-14-2010@07:58    TECH, PHARM     FRI   FIRST FLOOR</a:t>
          </a:r>
          <a:endParaRPr lang="en-US" sz="2800" kern="1200" dirty="0"/>
        </a:p>
      </dsp:txBody>
      <dsp:txXfrm>
        <a:off x="2644334" y="1724901"/>
        <a:ext cx="2172072" cy="2375924"/>
      </dsp:txXfrm>
    </dsp:sp>
    <dsp:sp modelId="{35530BCC-CC67-49B2-B99C-8348217ABD53}">
      <dsp:nvSpPr>
        <dsp:cNvPr id="0" name=""/>
        <dsp:cNvSpPr/>
      </dsp:nvSpPr>
      <dsp:spPr>
        <a:xfrm>
          <a:off x="5217874" y="1607397"/>
          <a:ext cx="1828018" cy="2610932"/>
        </a:xfrm>
        <a:prstGeom prst="roundRect">
          <a:avLst/>
        </a:prstGeom>
        <a:gradFill rotWithShape="0">
          <a:gsLst>
            <a:gs pos="0">
              <a:srgbClr val="1B3A5F"/>
            </a:gs>
            <a:gs pos="80000">
              <a:srgbClr val="285B98"/>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Select AREA OF USE:</a:t>
          </a:r>
          <a:endParaRPr lang="en-US" sz="3200" kern="1200" dirty="0"/>
        </a:p>
      </dsp:txBody>
      <dsp:txXfrm>
        <a:off x="5307110" y="1696633"/>
        <a:ext cx="1649546" cy="2432460"/>
      </dsp:txXfrm>
    </dsp:sp>
    <dsp:sp modelId="{8FEA6226-4352-4528-B719-C6DED3B826B0}">
      <dsp:nvSpPr>
        <dsp:cNvPr id="0" name=""/>
        <dsp:cNvSpPr/>
      </dsp:nvSpPr>
      <dsp:spPr>
        <a:xfrm>
          <a:off x="7313588" y="1631835"/>
          <a:ext cx="1828018" cy="2610932"/>
        </a:xfrm>
        <a:prstGeom prst="roundRect">
          <a:avLst/>
        </a:prstGeom>
        <a:gradFill rotWithShape="0">
          <a:gsLst>
            <a:gs pos="0">
              <a:srgbClr val="1B3A5F"/>
            </a:gs>
            <a:gs pos="80000">
              <a:srgbClr val="285B98"/>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MED ROOM          TWO</a:t>
          </a:r>
          <a:endParaRPr lang="en-US" sz="3200" kern="1200" dirty="0"/>
        </a:p>
      </dsp:txBody>
      <dsp:txXfrm>
        <a:off x="7402824" y="1721071"/>
        <a:ext cx="1649546" cy="24324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70D39-1E6D-41A3-86C2-E4B6686ABA29}">
      <dsp:nvSpPr>
        <dsp:cNvPr id="0" name=""/>
        <dsp:cNvSpPr/>
      </dsp:nvSpPr>
      <dsp:spPr>
        <a:xfrm rot="10800000">
          <a:off x="2057397" y="826346"/>
          <a:ext cx="7010386" cy="1307261"/>
        </a:xfrm>
        <a:prstGeom prst="homePlate">
          <a:avLst/>
        </a:prstGeom>
        <a:solidFill>
          <a:srgbClr val="1B3A5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6466"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SODIUM CHLORIDE 0.9%  1000ML               DISPENSE QUANTITY: </a:t>
          </a:r>
          <a:r>
            <a:rPr lang="en-US" sz="2800" b="1" kern="1200" dirty="0" smtClean="0"/>
            <a:t>^ACETAMIN</a:t>
          </a:r>
          <a:endParaRPr lang="en-US" sz="2800" kern="1200" dirty="0"/>
        </a:p>
      </dsp:txBody>
      <dsp:txXfrm rot="10800000">
        <a:off x="2384212" y="826346"/>
        <a:ext cx="6683571" cy="1307261"/>
      </dsp:txXfrm>
    </dsp:sp>
    <dsp:sp modelId="{456D37E8-3B5E-4921-8E54-F969050355C5}">
      <dsp:nvSpPr>
        <dsp:cNvPr id="0" name=""/>
        <dsp:cNvSpPr/>
      </dsp:nvSpPr>
      <dsp:spPr>
        <a:xfrm>
          <a:off x="972397" y="826881"/>
          <a:ext cx="1307261" cy="1307261"/>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DBB3AEA-92F4-496A-8C87-2C251F679B35}">
      <dsp:nvSpPr>
        <dsp:cNvPr id="0" name=""/>
        <dsp:cNvSpPr/>
      </dsp:nvSpPr>
      <dsp:spPr>
        <a:xfrm rot="10800000">
          <a:off x="2173373" y="2252512"/>
          <a:ext cx="6894426" cy="1307261"/>
        </a:xfrm>
        <a:prstGeom prst="homePlate">
          <a:avLst/>
        </a:prstGeom>
        <a:gradFill rotWithShape="0">
          <a:gsLst>
            <a:gs pos="0">
              <a:srgbClr val="516A20"/>
            </a:gs>
            <a:gs pos="80000">
              <a:schemeClr val="accent3">
                <a:lumMod val="75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6466"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ACETAMINOPHEN 160MG/5ML LIQ UNIT DOSE DISPENSE QUANTITY: </a:t>
          </a:r>
          <a:r>
            <a:rPr lang="en-US" sz="2800" b="1" kern="1200" dirty="0" smtClean="0"/>
            <a:t>20</a:t>
          </a:r>
          <a:endParaRPr lang="en-US" sz="2800" kern="1200" dirty="0"/>
        </a:p>
      </dsp:txBody>
      <dsp:txXfrm rot="10800000">
        <a:off x="2500188" y="2252512"/>
        <a:ext cx="6567611" cy="1307261"/>
      </dsp:txXfrm>
    </dsp:sp>
    <dsp:sp modelId="{2CCEE929-9A5C-46CA-A47C-B50708EE2738}">
      <dsp:nvSpPr>
        <dsp:cNvPr id="0" name=""/>
        <dsp:cNvSpPr/>
      </dsp:nvSpPr>
      <dsp:spPr>
        <a:xfrm>
          <a:off x="1001387" y="2274134"/>
          <a:ext cx="1307261" cy="1307261"/>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7B59F4-CCAE-4C45-9F12-4A80C47B7E4F}">
      <dsp:nvSpPr>
        <dsp:cNvPr id="0" name=""/>
        <dsp:cNvSpPr/>
      </dsp:nvSpPr>
      <dsp:spPr>
        <a:xfrm rot="10800000">
          <a:off x="2209812" y="3679228"/>
          <a:ext cx="6858002" cy="1307261"/>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6466"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ARTIFICIAL TEARS (15ML)DISPENSE QUANTITY: </a:t>
          </a:r>
          <a:r>
            <a:rPr lang="en-US" sz="2800" b="1" kern="1200" dirty="0" smtClean="0"/>
            <a:t>^</a:t>
          </a:r>
          <a:endParaRPr lang="en-US" sz="2800" kern="1200" dirty="0"/>
        </a:p>
      </dsp:txBody>
      <dsp:txXfrm rot="10800000">
        <a:off x="2536627" y="3679228"/>
        <a:ext cx="6531187" cy="1307261"/>
      </dsp:txXfrm>
    </dsp:sp>
    <dsp:sp modelId="{5E8205FF-1ADF-4988-B55D-1E092DE3C7FA}">
      <dsp:nvSpPr>
        <dsp:cNvPr id="0" name=""/>
        <dsp:cNvSpPr/>
      </dsp:nvSpPr>
      <dsp:spPr>
        <a:xfrm>
          <a:off x="1010493" y="3721936"/>
          <a:ext cx="1307261" cy="1307261"/>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54F0B-2489-41A9-AE5E-AC00F1B2D9F1}">
      <dsp:nvSpPr>
        <dsp:cNvPr id="0" name=""/>
        <dsp:cNvSpPr/>
      </dsp:nvSpPr>
      <dsp:spPr>
        <a:xfrm rot="10800000">
          <a:off x="2242100" y="5093538"/>
          <a:ext cx="6804735" cy="1307261"/>
        </a:xfrm>
        <a:prstGeom prst="homePlate">
          <a:avLst/>
        </a:prstGeom>
        <a:gradFill rotWithShape="0">
          <a:gsLst>
            <a:gs pos="0">
              <a:srgbClr val="1C6072"/>
            </a:gs>
            <a:gs pos="80000">
              <a:srgbClr val="2792AF"/>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6466"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AREA OF USE: Med Room 3</a:t>
          </a:r>
          <a:endParaRPr lang="en-US" sz="2800" kern="1200" dirty="0"/>
        </a:p>
      </dsp:txBody>
      <dsp:txXfrm rot="10800000">
        <a:off x="2568915" y="5093538"/>
        <a:ext cx="6477920" cy="1307261"/>
      </dsp:txXfrm>
    </dsp:sp>
    <dsp:sp modelId="{40BD6FCE-B932-444C-B71B-AB8F9CE19712}">
      <dsp:nvSpPr>
        <dsp:cNvPr id="0" name=""/>
        <dsp:cNvSpPr/>
      </dsp:nvSpPr>
      <dsp:spPr>
        <a:xfrm>
          <a:off x="1023810" y="5093002"/>
          <a:ext cx="1307261" cy="1307261"/>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06FBF-01D1-422D-B928-8A578489CEE0}">
      <dsp:nvSpPr>
        <dsp:cNvPr id="0" name=""/>
        <dsp:cNvSpPr/>
      </dsp:nvSpPr>
      <dsp:spPr>
        <a:xfrm rot="10800000">
          <a:off x="1624897" y="885557"/>
          <a:ext cx="7519102" cy="1322218"/>
        </a:xfrm>
        <a:prstGeom prst="homePlate">
          <a:avLst/>
        </a:prstGeom>
        <a:solidFill>
          <a:srgbClr val="1B3A5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3062"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AREA OF USE: Ward  2B</a:t>
          </a:r>
          <a:endParaRPr lang="en-US" sz="2800" kern="1200" dirty="0"/>
        </a:p>
      </dsp:txBody>
      <dsp:txXfrm rot="10800000">
        <a:off x="1955451" y="885557"/>
        <a:ext cx="7188548" cy="1322218"/>
      </dsp:txXfrm>
    </dsp:sp>
    <dsp:sp modelId="{0379F2F1-B4A9-472A-8251-1C438D155CEC}">
      <dsp:nvSpPr>
        <dsp:cNvPr id="0" name=""/>
        <dsp:cNvSpPr/>
      </dsp:nvSpPr>
      <dsp:spPr>
        <a:xfrm>
          <a:off x="870510" y="887580"/>
          <a:ext cx="1322218" cy="1322218"/>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9B25202-F4CA-42AE-A383-F6B15A19BAED}">
      <dsp:nvSpPr>
        <dsp:cNvPr id="0" name=""/>
        <dsp:cNvSpPr/>
      </dsp:nvSpPr>
      <dsp:spPr>
        <a:xfrm rot="10800000">
          <a:off x="1653963" y="2292844"/>
          <a:ext cx="7490036" cy="1322218"/>
        </a:xfrm>
        <a:prstGeom prst="homePlate">
          <a:avLst/>
        </a:prstGeom>
        <a:gradFill rotWithShape="0">
          <a:gsLst>
            <a:gs pos="0">
              <a:schemeClr val="accent3">
                <a:lumMod val="50000"/>
              </a:schemeClr>
            </a:gs>
            <a:gs pos="80000">
              <a:schemeClr val="accent3">
                <a:lumMod val="75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3062"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DEXTROSE 5% IN WATER,1000ML               DISPENSE QUANTITY: </a:t>
          </a:r>
          <a:r>
            <a:rPr lang="en-US" sz="2800" b="1" kern="1200" dirty="0" smtClean="0"/>
            <a:t>12</a:t>
          </a:r>
          <a:endParaRPr lang="en-US" sz="2800" kern="1200" dirty="0"/>
        </a:p>
      </dsp:txBody>
      <dsp:txXfrm rot="10800000">
        <a:off x="1984517" y="2292844"/>
        <a:ext cx="7159482" cy="1322218"/>
      </dsp:txXfrm>
    </dsp:sp>
    <dsp:sp modelId="{391FDF01-32EE-4CC8-AE57-403950A13B14}">
      <dsp:nvSpPr>
        <dsp:cNvPr id="0" name=""/>
        <dsp:cNvSpPr/>
      </dsp:nvSpPr>
      <dsp:spPr>
        <a:xfrm>
          <a:off x="870510" y="2411579"/>
          <a:ext cx="1322218" cy="1322218"/>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C7C5E0-BA47-4944-AC57-B9888A670DAC}">
      <dsp:nvSpPr>
        <dsp:cNvPr id="0" name=""/>
        <dsp:cNvSpPr/>
      </dsp:nvSpPr>
      <dsp:spPr>
        <a:xfrm rot="10800000">
          <a:off x="1844023" y="3700131"/>
          <a:ext cx="7299952" cy="1322218"/>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3062"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SODIUM CHLORIDE 0.9% IRRIGATION,1000ML             DISPENSE QUANTITY: </a:t>
          </a:r>
          <a:r>
            <a:rPr lang="en-US" sz="2800" b="1" kern="1200" dirty="0" smtClean="0"/>
            <a:t>30</a:t>
          </a:r>
          <a:endParaRPr lang="en-US" sz="2800" kern="1200" dirty="0"/>
        </a:p>
      </dsp:txBody>
      <dsp:txXfrm rot="10800000">
        <a:off x="2174577" y="3700131"/>
        <a:ext cx="6969398" cy="1322218"/>
      </dsp:txXfrm>
    </dsp:sp>
    <dsp:sp modelId="{BD4CC473-BD1E-445E-A608-E385EC87430A}">
      <dsp:nvSpPr>
        <dsp:cNvPr id="0" name=""/>
        <dsp:cNvSpPr/>
      </dsp:nvSpPr>
      <dsp:spPr>
        <a:xfrm>
          <a:off x="896267" y="3706980"/>
          <a:ext cx="1322218" cy="1322218"/>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BBEB27-3F32-460A-9C43-0FB620DD09A9}">
      <dsp:nvSpPr>
        <dsp:cNvPr id="0" name=""/>
        <dsp:cNvSpPr/>
      </dsp:nvSpPr>
      <dsp:spPr>
        <a:xfrm rot="10800000">
          <a:off x="1844023" y="5105395"/>
          <a:ext cx="7299952" cy="1322218"/>
        </a:xfrm>
        <a:prstGeom prst="homePlate">
          <a:avLst/>
        </a:prstGeom>
        <a:gradFill rotWithShape="0">
          <a:gsLst>
            <a:gs pos="0">
              <a:srgbClr val="1C6072"/>
            </a:gs>
            <a:gs pos="80000">
              <a:srgbClr val="2485A0"/>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3062"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ITEM: BECLOMETHASONE ORAL INHALER                          DISPENSE QUANTITY: </a:t>
          </a:r>
          <a:r>
            <a:rPr lang="en-US" sz="2800" b="1" kern="1200" dirty="0" smtClean="0"/>
            <a:t>2</a:t>
          </a:r>
          <a:endParaRPr lang="en-US" sz="2800" kern="1200" dirty="0"/>
        </a:p>
      </dsp:txBody>
      <dsp:txXfrm rot="10800000">
        <a:off x="2174577" y="5105395"/>
        <a:ext cx="6969398" cy="1322218"/>
      </dsp:txXfrm>
    </dsp:sp>
    <dsp:sp modelId="{1BAE3630-D38C-45A5-8D9C-7A93010DD358}">
      <dsp:nvSpPr>
        <dsp:cNvPr id="0" name=""/>
        <dsp:cNvSpPr/>
      </dsp:nvSpPr>
      <dsp:spPr>
        <a:xfrm>
          <a:off x="896267" y="5152757"/>
          <a:ext cx="1322218" cy="1322218"/>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84E09-7C5A-490B-A259-ADE29F20E35E}">
      <dsp:nvSpPr>
        <dsp:cNvPr id="0" name=""/>
        <dsp:cNvSpPr/>
      </dsp:nvSpPr>
      <dsp:spPr>
        <a:xfrm>
          <a:off x="0" y="644459"/>
          <a:ext cx="7772400" cy="1083600"/>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27CF4202-5807-4057-8AB2-7C3D618EC633}">
      <dsp:nvSpPr>
        <dsp:cNvPr id="0" name=""/>
        <dsp:cNvSpPr/>
      </dsp:nvSpPr>
      <dsp:spPr>
        <a:xfrm>
          <a:off x="388620" y="9779"/>
          <a:ext cx="5440680" cy="1269360"/>
        </a:xfrm>
        <a:prstGeom prst="roundRect">
          <a:avLst/>
        </a:prstGeom>
        <a:solidFill>
          <a:srgbClr val="3BAB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Enter/Edit On-Demand Request</a:t>
          </a:r>
          <a:r>
            <a:rPr lang="en-US" sz="2800" kern="1200" dirty="0" smtClean="0">
              <a:solidFill>
                <a:schemeClr val="tx1"/>
              </a:solidFill>
            </a:rPr>
            <a:t> </a:t>
          </a:r>
          <a:endParaRPr lang="en-US" sz="2800" kern="1200" dirty="0">
            <a:solidFill>
              <a:schemeClr val="tx1"/>
            </a:solidFill>
          </a:endParaRPr>
        </a:p>
      </dsp:txBody>
      <dsp:txXfrm>
        <a:off x="450585" y="71744"/>
        <a:ext cx="5316750" cy="1145430"/>
      </dsp:txXfrm>
    </dsp:sp>
    <dsp:sp modelId="{577647B0-B437-40BF-9AC9-B011CE1DEDA4}">
      <dsp:nvSpPr>
        <dsp:cNvPr id="0" name=""/>
        <dsp:cNvSpPr/>
      </dsp:nvSpPr>
      <dsp:spPr>
        <a:xfrm>
          <a:off x="0" y="2594940"/>
          <a:ext cx="7772400" cy="108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46C92-2DF8-4F79-AB4F-052AD9AFC58A}">
      <dsp:nvSpPr>
        <dsp:cNvPr id="0" name=""/>
        <dsp:cNvSpPr/>
      </dsp:nvSpPr>
      <dsp:spPr>
        <a:xfrm>
          <a:off x="388620" y="1960260"/>
          <a:ext cx="5440680" cy="1269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Delete an On-Demand Request</a:t>
          </a:r>
          <a:endParaRPr lang="en-US" sz="3200" kern="1200" dirty="0">
            <a:solidFill>
              <a:schemeClr val="tx1"/>
            </a:solidFill>
          </a:endParaRPr>
        </a:p>
      </dsp:txBody>
      <dsp:txXfrm>
        <a:off x="450585" y="2022225"/>
        <a:ext cx="5316750" cy="1145430"/>
      </dsp:txXfrm>
    </dsp:sp>
    <dsp:sp modelId="{1565E076-7769-48C7-A36B-535DE48E95A4}">
      <dsp:nvSpPr>
        <dsp:cNvPr id="0" name=""/>
        <dsp:cNvSpPr/>
      </dsp:nvSpPr>
      <dsp:spPr>
        <a:xfrm>
          <a:off x="0" y="4545420"/>
          <a:ext cx="7772400" cy="108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D5468-D3E1-4C17-92BA-36461C8BF56E}">
      <dsp:nvSpPr>
        <dsp:cNvPr id="0" name=""/>
        <dsp:cNvSpPr/>
      </dsp:nvSpPr>
      <dsp:spPr>
        <a:xfrm>
          <a:off x="388620" y="3910740"/>
          <a:ext cx="5440680" cy="1269360"/>
        </a:xfrm>
        <a:prstGeom prst="roundRect">
          <a:avLst/>
        </a:prstGeom>
        <a:solidFill>
          <a:srgbClr val="A18C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Print an On-Demand Report by Date/AOU </a:t>
          </a:r>
          <a:endParaRPr lang="en-US" sz="3200" kern="1200" dirty="0">
            <a:solidFill>
              <a:schemeClr val="tx1"/>
            </a:solidFill>
          </a:endParaRPr>
        </a:p>
      </dsp:txBody>
      <dsp:txXfrm>
        <a:off x="450585" y="3972705"/>
        <a:ext cx="5316750" cy="11454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6B29A-2D90-4368-88EA-17DE2AA88421}">
      <dsp:nvSpPr>
        <dsp:cNvPr id="0" name=""/>
        <dsp:cNvSpPr/>
      </dsp:nvSpPr>
      <dsp:spPr>
        <a:xfrm>
          <a:off x="662939" y="0"/>
          <a:ext cx="7513320" cy="53340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16A230F4-C408-45C9-B887-FD4A7449C206}">
      <dsp:nvSpPr>
        <dsp:cNvPr id="0" name=""/>
        <dsp:cNvSpPr/>
      </dsp:nvSpPr>
      <dsp:spPr>
        <a:xfrm>
          <a:off x="9495" y="1600199"/>
          <a:ext cx="2845117" cy="213360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Enter AR/WS Inpatient Site Name: </a:t>
          </a:r>
          <a:r>
            <a:rPr lang="en-US" sz="2900" b="1" kern="1200" dirty="0" smtClean="0"/>
            <a:t>Inpatient</a:t>
          </a:r>
          <a:endParaRPr lang="en-US" sz="2900" kern="1200" dirty="0"/>
        </a:p>
      </dsp:txBody>
      <dsp:txXfrm>
        <a:off x="113649" y="1704353"/>
        <a:ext cx="2636809" cy="1925292"/>
      </dsp:txXfrm>
    </dsp:sp>
    <dsp:sp modelId="{86BDCCC3-724F-4581-80EC-3DDCC5B5D69C}">
      <dsp:nvSpPr>
        <dsp:cNvPr id="0" name=""/>
        <dsp:cNvSpPr/>
      </dsp:nvSpPr>
      <dsp:spPr>
        <a:xfrm>
          <a:off x="2997041" y="1600199"/>
          <a:ext cx="2845117" cy="213360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SELECT DATE/TIME FOR ON-DEMAND REQUEST: </a:t>
          </a:r>
          <a:r>
            <a:rPr lang="en-US" sz="2900" b="1" kern="1200" dirty="0" smtClean="0"/>
            <a:t>NOW</a:t>
          </a:r>
          <a:endParaRPr lang="en-US" sz="2900" kern="1200" dirty="0"/>
        </a:p>
      </dsp:txBody>
      <dsp:txXfrm>
        <a:off x="3101195" y="1704353"/>
        <a:ext cx="2636809" cy="1925292"/>
      </dsp:txXfrm>
    </dsp:sp>
    <dsp:sp modelId="{678C9659-36B7-4966-935A-166B4D83AA2D}">
      <dsp:nvSpPr>
        <dsp:cNvPr id="0" name=""/>
        <dsp:cNvSpPr/>
      </dsp:nvSpPr>
      <dsp:spPr>
        <a:xfrm>
          <a:off x="5984587" y="1600199"/>
          <a:ext cx="2845117" cy="213360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Select AOU: </a:t>
          </a:r>
          <a:r>
            <a:rPr lang="en-US" sz="2900" b="1" kern="1200" dirty="0" smtClean="0"/>
            <a:t>MICU</a:t>
          </a:r>
          <a:r>
            <a:rPr lang="en-US" sz="2900" kern="1200" dirty="0" smtClean="0"/>
            <a:t>   </a:t>
          </a:r>
          <a:endParaRPr lang="en-US" sz="2900" kern="1200" dirty="0"/>
        </a:p>
      </dsp:txBody>
      <dsp:txXfrm>
        <a:off x="6088741" y="1704353"/>
        <a:ext cx="2636809" cy="1925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ABAF2-2038-46AB-8073-29A9540653A0}">
      <dsp:nvSpPr>
        <dsp:cNvPr id="0" name=""/>
        <dsp:cNvSpPr/>
      </dsp:nvSpPr>
      <dsp:spPr>
        <a:xfrm>
          <a:off x="685799" y="0"/>
          <a:ext cx="7772400" cy="574516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948E2601-DCC5-43F9-A070-F81B704F4023}">
      <dsp:nvSpPr>
        <dsp:cNvPr id="0" name=""/>
        <dsp:cNvSpPr/>
      </dsp:nvSpPr>
      <dsp:spPr>
        <a:xfrm>
          <a:off x="917190" y="1723548"/>
          <a:ext cx="3543300" cy="2298065"/>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Select ITEM: </a:t>
          </a:r>
          <a:r>
            <a:rPr lang="en-US" sz="3200" b="1" kern="1200" dirty="0" smtClean="0"/>
            <a:t>ACETAMINOPHEN 325MG TAB U.D. </a:t>
          </a:r>
          <a:r>
            <a:rPr lang="en-US" sz="3200" kern="1200" dirty="0" smtClean="0"/>
            <a:t>...OK? Yes//   (Yes)</a:t>
          </a:r>
          <a:r>
            <a:rPr lang="en-US" sz="3200" b="1" kern="1200" dirty="0" smtClean="0"/>
            <a:t>  </a:t>
          </a:r>
          <a:endParaRPr lang="en-US" sz="3200" kern="1200" dirty="0"/>
        </a:p>
      </dsp:txBody>
      <dsp:txXfrm>
        <a:off x="1029372" y="1835730"/>
        <a:ext cx="3318936" cy="2073701"/>
      </dsp:txXfrm>
    </dsp:sp>
    <dsp:sp modelId="{53BE0F4E-8819-480E-BE66-2195F7B7009A}">
      <dsp:nvSpPr>
        <dsp:cNvPr id="0" name=""/>
        <dsp:cNvSpPr/>
      </dsp:nvSpPr>
      <dsp:spPr>
        <a:xfrm>
          <a:off x="4683509" y="1723548"/>
          <a:ext cx="3543300" cy="2298065"/>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ON-DEMAND QUANTITY DISPENSED: </a:t>
          </a:r>
          <a:r>
            <a:rPr lang="en-US" sz="3200" b="1" kern="1200" dirty="0" smtClean="0"/>
            <a:t>10</a:t>
          </a:r>
          <a:endParaRPr lang="en-US" sz="3200" kern="1200" dirty="0"/>
        </a:p>
      </dsp:txBody>
      <dsp:txXfrm>
        <a:off x="4795691" y="1835730"/>
        <a:ext cx="3318936" cy="20737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CB2C2-1E64-491D-ADF2-080B597D2ADC}">
      <dsp:nvSpPr>
        <dsp:cNvPr id="0" name=""/>
        <dsp:cNvSpPr/>
      </dsp:nvSpPr>
      <dsp:spPr>
        <a:xfrm>
          <a:off x="685799" y="0"/>
          <a:ext cx="7772400" cy="5902594"/>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7CF8627C-5F84-442D-AC97-3941EB882702}">
      <dsp:nvSpPr>
        <dsp:cNvPr id="0" name=""/>
        <dsp:cNvSpPr/>
      </dsp:nvSpPr>
      <dsp:spPr>
        <a:xfrm>
          <a:off x="261762" y="1547624"/>
          <a:ext cx="3248208" cy="2807345"/>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ITEM: </a:t>
          </a:r>
          <a:r>
            <a:rPr lang="en-US" sz="2800" b="1" kern="1200" dirty="0" smtClean="0"/>
            <a:t>FONDAPARINUX SODIUM PF 2.5MG/0.5ML SYR</a:t>
          </a:r>
          <a:r>
            <a:rPr lang="en-US" sz="2800" kern="1200" dirty="0" smtClean="0"/>
            <a:t>          N/F    </a:t>
          </a:r>
          <a:endParaRPr lang="en-US" sz="2800" kern="1200" dirty="0"/>
        </a:p>
      </dsp:txBody>
      <dsp:txXfrm>
        <a:off x="398805" y="1684667"/>
        <a:ext cx="2974122" cy="2533259"/>
      </dsp:txXfrm>
    </dsp:sp>
    <dsp:sp modelId="{85E61301-D941-4FFB-8C4D-7859D64CBB6E}">
      <dsp:nvSpPr>
        <dsp:cNvPr id="0" name=""/>
        <dsp:cNvSpPr/>
      </dsp:nvSpPr>
      <dsp:spPr>
        <a:xfrm>
          <a:off x="3640708" y="1601621"/>
          <a:ext cx="2692260" cy="2699351"/>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Are you adding 'FONDAPARINUX SODIUM PF 2.5MG/0.5ML SYR' as a new ITEM? No// </a:t>
          </a:r>
          <a:r>
            <a:rPr lang="en-US" sz="2800" b="1" kern="1200" dirty="0" smtClean="0"/>
            <a:t>Y</a:t>
          </a:r>
          <a:r>
            <a:rPr lang="en-US" sz="2800" kern="1200" dirty="0" smtClean="0"/>
            <a:t> </a:t>
          </a:r>
          <a:r>
            <a:rPr lang="en-US" sz="2800" b="1" kern="1200" dirty="0" smtClean="0"/>
            <a:t> </a:t>
          </a:r>
          <a:endParaRPr lang="en-US" sz="2800" kern="1200" dirty="0"/>
        </a:p>
      </dsp:txBody>
      <dsp:txXfrm>
        <a:off x="3772133" y="1733046"/>
        <a:ext cx="2429410" cy="2436501"/>
      </dsp:txXfrm>
    </dsp:sp>
    <dsp:sp modelId="{1F2096F1-0095-4B7B-85E3-6D5807E5B407}">
      <dsp:nvSpPr>
        <dsp:cNvPr id="0" name=""/>
        <dsp:cNvSpPr/>
      </dsp:nvSpPr>
      <dsp:spPr>
        <a:xfrm>
          <a:off x="6471095" y="1655607"/>
          <a:ext cx="2418531" cy="259138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ON-DEMAND QUANTITY DISPENSED: </a:t>
          </a:r>
          <a:r>
            <a:rPr lang="en-US" sz="2800" b="1" kern="1200" dirty="0" smtClean="0"/>
            <a:t>10</a:t>
          </a:r>
          <a:endParaRPr lang="en-US" sz="2800" kern="1200" dirty="0"/>
        </a:p>
      </dsp:txBody>
      <dsp:txXfrm>
        <a:off x="6589158" y="1773670"/>
        <a:ext cx="2182405" cy="23552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1C0B-4548-4571-82C7-70264D86279B}">
      <dsp:nvSpPr>
        <dsp:cNvPr id="0" name=""/>
        <dsp:cNvSpPr/>
      </dsp:nvSpPr>
      <dsp:spPr>
        <a:xfrm>
          <a:off x="685799" y="0"/>
          <a:ext cx="7772400" cy="58746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FB050C65-6063-4D52-9F45-9BBE4A6DFB55}">
      <dsp:nvSpPr>
        <dsp:cNvPr id="0" name=""/>
        <dsp:cNvSpPr/>
      </dsp:nvSpPr>
      <dsp:spPr>
        <a:xfrm>
          <a:off x="105971" y="1762380"/>
          <a:ext cx="2818460" cy="2349841"/>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Do you wish to print a copy of this on-demand request? N//</a:t>
          </a:r>
          <a:r>
            <a:rPr lang="en-US" sz="2800" b="1" kern="1200" dirty="0" smtClean="0"/>
            <a:t>Y</a:t>
          </a:r>
          <a:endParaRPr lang="en-US" sz="2800" kern="1200" dirty="0"/>
        </a:p>
      </dsp:txBody>
      <dsp:txXfrm>
        <a:off x="220681" y="1877090"/>
        <a:ext cx="2589040" cy="2120421"/>
      </dsp:txXfrm>
    </dsp:sp>
    <dsp:sp modelId="{F312D8FD-5A2B-4E4F-917A-A158E859E516}">
      <dsp:nvSpPr>
        <dsp:cNvPr id="0" name=""/>
        <dsp:cNvSpPr/>
      </dsp:nvSpPr>
      <dsp:spPr>
        <a:xfrm>
          <a:off x="3162769" y="1762380"/>
          <a:ext cx="2818460" cy="2349841"/>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You may select a single AOU, several AOUs, or enter "^ALL" to select all AOUs</a:t>
          </a:r>
          <a:endParaRPr lang="en-US" sz="2800" kern="1200" dirty="0"/>
        </a:p>
      </dsp:txBody>
      <dsp:txXfrm>
        <a:off x="3277479" y="1877090"/>
        <a:ext cx="2589040" cy="2120421"/>
      </dsp:txXfrm>
    </dsp:sp>
    <dsp:sp modelId="{8B809CF7-F8CD-40B8-8C4F-94F0E8D580B3}">
      <dsp:nvSpPr>
        <dsp:cNvPr id="0" name=""/>
        <dsp:cNvSpPr/>
      </dsp:nvSpPr>
      <dsp:spPr>
        <a:xfrm>
          <a:off x="6219567" y="1762380"/>
          <a:ext cx="2818460" cy="2349841"/>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-OR-You may select an Inventory Group</a:t>
          </a:r>
          <a:endParaRPr lang="en-US" sz="2800" kern="1200" dirty="0"/>
        </a:p>
      </dsp:txBody>
      <dsp:txXfrm>
        <a:off x="6334277" y="1877090"/>
        <a:ext cx="2589040" cy="21204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AC09F-A438-47B0-8ABE-B5E5DE365DDB}">
      <dsp:nvSpPr>
        <dsp:cNvPr id="0" name=""/>
        <dsp:cNvSpPr/>
      </dsp:nvSpPr>
      <dsp:spPr>
        <a:xfrm>
          <a:off x="685799" y="0"/>
          <a:ext cx="7772400" cy="5756702"/>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6CC850CF-468B-42DC-9E00-393AD1836055}">
      <dsp:nvSpPr>
        <dsp:cNvPr id="0" name=""/>
        <dsp:cNvSpPr/>
      </dsp:nvSpPr>
      <dsp:spPr>
        <a:xfrm>
          <a:off x="1000125" y="1727010"/>
          <a:ext cx="3343275" cy="230268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Do you want to select AOU(s) or an Inventory Group? (Enter 'A' or 'I'): </a:t>
          </a:r>
          <a:r>
            <a:rPr lang="en-US" sz="2800" b="1" kern="1200" dirty="0" smtClean="0"/>
            <a:t>A</a:t>
          </a:r>
          <a:endParaRPr lang="en-US" sz="2800" kern="1200" dirty="0"/>
        </a:p>
      </dsp:txBody>
      <dsp:txXfrm>
        <a:off x="1112533" y="1839418"/>
        <a:ext cx="3118459" cy="2077864"/>
      </dsp:txXfrm>
    </dsp:sp>
    <dsp:sp modelId="{ED4E5F7A-C4D2-4100-A15C-C19848D3459F}">
      <dsp:nvSpPr>
        <dsp:cNvPr id="0" name=""/>
        <dsp:cNvSpPr/>
      </dsp:nvSpPr>
      <dsp:spPr>
        <a:xfrm>
          <a:off x="4800600" y="1727010"/>
          <a:ext cx="3343275" cy="2302680"/>
        </a:xfrm>
        <a:prstGeom prst="roundRect">
          <a:avLst/>
        </a:prstGeom>
        <a:gradFill rotWithShape="0">
          <a:gsLst>
            <a:gs pos="0">
              <a:srgbClr val="1B3A5F"/>
            </a:gs>
            <a:gs pos="80000">
              <a:srgbClr val="1C607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PHARMACY AOU STOCK AREA OF USE (AOU): </a:t>
          </a:r>
          <a:r>
            <a:rPr lang="en-US" sz="2800" b="1" kern="1200" dirty="0" smtClean="0"/>
            <a:t>MICU</a:t>
          </a:r>
          <a:endParaRPr lang="en-US" sz="2800" kern="1200" dirty="0"/>
        </a:p>
      </dsp:txBody>
      <dsp:txXfrm>
        <a:off x="4913008" y="1839418"/>
        <a:ext cx="3118459" cy="2077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4DFD9-F62B-4B12-A7D6-DED69718DA7E}">
      <dsp:nvSpPr>
        <dsp:cNvPr id="0" name=""/>
        <dsp:cNvSpPr/>
      </dsp:nvSpPr>
      <dsp:spPr>
        <a:xfrm>
          <a:off x="685799" y="0"/>
          <a:ext cx="7772400" cy="5029199"/>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03FBCC5D-4334-42F5-B84C-6BC4F2F65183}">
      <dsp:nvSpPr>
        <dsp:cNvPr id="0" name=""/>
        <dsp:cNvSpPr/>
      </dsp:nvSpPr>
      <dsp:spPr>
        <a:xfrm>
          <a:off x="4464" y="1508759"/>
          <a:ext cx="2946796" cy="2011680"/>
        </a:xfrm>
        <a:prstGeom prst="roundRect">
          <a:avLst/>
        </a:prstGeom>
        <a:gradFill rotWithShape="0">
          <a:gsLst>
            <a:gs pos="0">
              <a:srgbClr val="1A375A"/>
            </a:gs>
            <a:gs pos="80000">
              <a:srgbClr val="2D5F9B"/>
            </a:gs>
            <a:gs pos="100000">
              <a:srgbClr val="25538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SELECT DATE/TIME FOR INVENTORY</a:t>
          </a:r>
          <a:endParaRPr lang="en-US" sz="2900" kern="1200" dirty="0"/>
        </a:p>
      </dsp:txBody>
      <dsp:txXfrm>
        <a:off x="102666" y="1606961"/>
        <a:ext cx="2750392" cy="1815276"/>
      </dsp:txXfrm>
    </dsp:sp>
    <dsp:sp modelId="{B5CC17FA-E74C-4720-98FA-58123D95E6DA}">
      <dsp:nvSpPr>
        <dsp:cNvPr id="0" name=""/>
        <dsp:cNvSpPr/>
      </dsp:nvSpPr>
      <dsp:spPr>
        <a:xfrm>
          <a:off x="3098601" y="1508759"/>
          <a:ext cx="2946796" cy="2011680"/>
        </a:xfrm>
        <a:prstGeom prst="roundRect">
          <a:avLst/>
        </a:prstGeom>
        <a:gradFill rotWithShape="0">
          <a:gsLst>
            <a:gs pos="0">
              <a:srgbClr val="1A375A"/>
            </a:gs>
            <a:gs pos="80000">
              <a:srgbClr val="2D5F9B"/>
            </a:gs>
            <a:gs pos="100000">
              <a:srgbClr val="25538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Are you adding MAY 11, 2010 as a new PHARMACY AOU INVENTORY? </a:t>
          </a:r>
          <a:endParaRPr lang="en-US" sz="2800" kern="1200" dirty="0"/>
        </a:p>
      </dsp:txBody>
      <dsp:txXfrm>
        <a:off x="3196803" y="1606961"/>
        <a:ext cx="2750392" cy="1815276"/>
      </dsp:txXfrm>
    </dsp:sp>
    <dsp:sp modelId="{8166F0F4-FE88-4A36-9A65-AE6843B16F3E}">
      <dsp:nvSpPr>
        <dsp:cNvPr id="0" name=""/>
        <dsp:cNvSpPr/>
      </dsp:nvSpPr>
      <dsp:spPr>
        <a:xfrm>
          <a:off x="6192738" y="1508759"/>
          <a:ext cx="2946796" cy="2011680"/>
        </a:xfrm>
        <a:prstGeom prst="roundRect">
          <a:avLst/>
        </a:prstGeom>
        <a:gradFill rotWithShape="0">
          <a:gsLst>
            <a:gs pos="0">
              <a:srgbClr val="1A375A"/>
            </a:gs>
            <a:gs pos="80000">
              <a:srgbClr val="2D5F9B"/>
            </a:gs>
            <a:gs pos="100000">
              <a:srgbClr val="25538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PHARMACY AOU INVENTORY ID: 3054//   </a:t>
          </a:r>
          <a:endParaRPr lang="en-US" sz="2900" kern="1200" dirty="0"/>
        </a:p>
      </dsp:txBody>
      <dsp:txXfrm>
        <a:off x="6290940" y="1606961"/>
        <a:ext cx="2750392" cy="18152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64D36-C4B8-49A1-9919-D39E2C34BF31}">
      <dsp:nvSpPr>
        <dsp:cNvPr id="0" name=""/>
        <dsp:cNvSpPr/>
      </dsp:nvSpPr>
      <dsp:spPr>
        <a:xfrm>
          <a:off x="0" y="4250034"/>
          <a:ext cx="8458200" cy="929803"/>
        </a:xfrm>
        <a:prstGeom prst="rect">
          <a:avLst/>
        </a:prstGeom>
        <a:gradFill rotWithShape="0">
          <a:gsLst>
            <a:gs pos="0">
              <a:schemeClr val="accent2">
                <a:hueOff val="0"/>
                <a:satOff val="0"/>
                <a:lumOff val="0"/>
                <a:alphaOff val="0"/>
                <a:shade val="51000"/>
                <a:satMod val="130000"/>
              </a:schemeClr>
            </a:gs>
            <a:gs pos="80000">
              <a:srgbClr val="E08A88"/>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kern="1200" dirty="0" smtClean="0">
              <a:solidFill>
                <a:schemeClr val="tx1"/>
              </a:solidFill>
            </a:rPr>
            <a:t>Select PHARMACY AOU STOCK AREA OF USE (AOU): </a:t>
          </a:r>
          <a:r>
            <a:rPr lang="en-US" sz="2700" b="1" kern="1200" dirty="0" smtClean="0">
              <a:solidFill>
                <a:schemeClr val="tx1"/>
              </a:solidFill>
            </a:rPr>
            <a:t>MICU</a:t>
          </a:r>
          <a:r>
            <a:rPr lang="en-US" sz="2700" kern="1200" dirty="0" smtClean="0">
              <a:solidFill>
                <a:schemeClr val="tx1"/>
              </a:solidFill>
            </a:rPr>
            <a:t>     </a:t>
          </a:r>
          <a:endParaRPr lang="en-US" sz="2700" kern="1200" dirty="0">
            <a:solidFill>
              <a:schemeClr val="tx1"/>
            </a:solidFill>
          </a:endParaRPr>
        </a:p>
      </dsp:txBody>
      <dsp:txXfrm>
        <a:off x="0" y="4250034"/>
        <a:ext cx="8458200" cy="929803"/>
      </dsp:txXfrm>
    </dsp:sp>
    <dsp:sp modelId="{0718A063-F1C5-422E-B4E6-0A48B10E524F}">
      <dsp:nvSpPr>
        <dsp:cNvPr id="0" name=""/>
        <dsp:cNvSpPr/>
      </dsp:nvSpPr>
      <dsp:spPr>
        <a:xfrm rot="10800000">
          <a:off x="0" y="2833943"/>
          <a:ext cx="8458200" cy="1430038"/>
        </a:xfrm>
        <a:prstGeom prst="upArrowCallout">
          <a:avLst/>
        </a:prstGeom>
        <a:gradFill rotWithShape="0">
          <a:gsLst>
            <a:gs pos="0">
              <a:schemeClr val="accent3">
                <a:lumMod val="60000"/>
                <a:lumOff val="40000"/>
              </a:schemeClr>
            </a:gs>
            <a:gs pos="80000">
              <a:schemeClr val="accent3">
                <a:lumMod val="60000"/>
                <a:lumOff val="4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Do you wish to delete ALL items on this on-demand request? </a:t>
          </a:r>
          <a:r>
            <a:rPr lang="en-US" sz="2800" b="1" kern="1200" dirty="0" smtClean="0">
              <a:solidFill>
                <a:schemeClr val="tx1"/>
              </a:solidFill>
            </a:rPr>
            <a:t>N//  </a:t>
          </a:r>
          <a:endParaRPr lang="en-US" sz="2800" kern="1200" dirty="0">
            <a:solidFill>
              <a:schemeClr val="tx1"/>
            </a:solidFill>
          </a:endParaRPr>
        </a:p>
      </dsp:txBody>
      <dsp:txXfrm rot="10800000">
        <a:off x="0" y="2833943"/>
        <a:ext cx="8458200" cy="929196"/>
      </dsp:txXfrm>
    </dsp:sp>
    <dsp:sp modelId="{89E869EE-9252-44D5-82D1-B324CD980FA0}">
      <dsp:nvSpPr>
        <dsp:cNvPr id="0" name=""/>
        <dsp:cNvSpPr/>
      </dsp:nvSpPr>
      <dsp:spPr>
        <a:xfrm rot="10800000">
          <a:off x="0" y="1417852"/>
          <a:ext cx="8458200" cy="1430038"/>
        </a:xfrm>
        <a:prstGeom prst="upArrowCallout">
          <a:avLst/>
        </a:prstGeom>
        <a:gradFill rotWithShape="0">
          <a:gsLst>
            <a:gs pos="0">
              <a:srgbClr val="A18CBA"/>
            </a:gs>
            <a:gs pos="80000">
              <a:srgbClr val="9C82BC"/>
            </a:gs>
            <a:gs pos="100000">
              <a:schemeClr val="accent4">
                <a:lumMod val="40000"/>
                <a:lumOff val="6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SELECT DATE/TIME FOR ON-DEMAND REQUEST: </a:t>
          </a:r>
          <a:r>
            <a:rPr lang="en-US" sz="2800" b="1" kern="1200" dirty="0" smtClean="0">
              <a:solidFill>
                <a:schemeClr val="tx1"/>
              </a:solidFill>
            </a:rPr>
            <a:t>061510@  1535</a:t>
          </a:r>
          <a:endParaRPr lang="en-US" sz="2800" b="1" kern="1200" dirty="0">
            <a:solidFill>
              <a:schemeClr val="tx1"/>
            </a:solidFill>
          </a:endParaRPr>
        </a:p>
      </dsp:txBody>
      <dsp:txXfrm rot="10800000">
        <a:off x="0" y="1417852"/>
        <a:ext cx="8458200" cy="929196"/>
      </dsp:txXfrm>
    </dsp:sp>
    <dsp:sp modelId="{36210A19-0758-43BB-B3F4-2FF2D7C79B06}">
      <dsp:nvSpPr>
        <dsp:cNvPr id="0" name=""/>
        <dsp:cNvSpPr/>
      </dsp:nvSpPr>
      <dsp:spPr>
        <a:xfrm rot="10800000">
          <a:off x="0" y="1761"/>
          <a:ext cx="8458200" cy="1430038"/>
        </a:xfrm>
        <a:prstGeom prst="upArrowCallout">
          <a:avLst/>
        </a:prstGeom>
        <a:gradFill rotWithShape="0">
          <a:gsLst>
            <a:gs pos="0">
              <a:schemeClr val="accent5">
                <a:lumMod val="40000"/>
                <a:lumOff val="60000"/>
              </a:schemeClr>
            </a:gs>
            <a:gs pos="80000">
              <a:schemeClr val="accent5">
                <a:lumMod val="40000"/>
                <a:lumOff val="6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Enter AR/WS Inpatient Site Name: </a:t>
          </a:r>
          <a:r>
            <a:rPr lang="en-US" sz="2800" b="1" kern="1200" dirty="0" smtClean="0">
              <a:solidFill>
                <a:schemeClr val="tx1"/>
              </a:solidFill>
            </a:rPr>
            <a:t>INPATIENT  </a:t>
          </a:r>
          <a:endParaRPr lang="en-US" sz="2800" kern="1200" dirty="0">
            <a:solidFill>
              <a:schemeClr val="tx1"/>
            </a:solidFill>
          </a:endParaRPr>
        </a:p>
      </dsp:txBody>
      <dsp:txXfrm rot="10800000">
        <a:off x="0" y="1761"/>
        <a:ext cx="8458200" cy="9291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F25A-AF32-4444-8799-6EDA2FFAC2F2}">
      <dsp:nvSpPr>
        <dsp:cNvPr id="0" name=""/>
        <dsp:cNvSpPr/>
      </dsp:nvSpPr>
      <dsp:spPr>
        <a:xfrm>
          <a:off x="0" y="4907200"/>
          <a:ext cx="8610600" cy="805067"/>
        </a:xfrm>
        <a:prstGeom prst="rect">
          <a:avLst/>
        </a:prstGeom>
        <a:gradFill rotWithShape="0">
          <a:gsLst>
            <a:gs pos="0">
              <a:srgbClr val="E08A88"/>
            </a:gs>
            <a:gs pos="80000">
              <a:schemeClr val="accent2">
                <a:hueOff val="0"/>
                <a:satOff val="0"/>
                <a:lumOff val="0"/>
                <a:alphaOff val="0"/>
                <a:shade val="93000"/>
                <a:satMod val="130000"/>
              </a:schemeClr>
            </a:gs>
            <a:gs pos="100000">
              <a:srgbClr val="D65B5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MICU ACETAMINOPHEN 325MG TAB U.D. On-demand request deleted</a:t>
          </a:r>
          <a:endParaRPr lang="en-US" sz="2800" kern="1200" dirty="0">
            <a:solidFill>
              <a:schemeClr val="tx1"/>
            </a:solidFill>
          </a:endParaRPr>
        </a:p>
      </dsp:txBody>
      <dsp:txXfrm>
        <a:off x="0" y="4907200"/>
        <a:ext cx="8610600" cy="805067"/>
      </dsp:txXfrm>
    </dsp:sp>
    <dsp:sp modelId="{B99C86E8-B2CF-44A1-A8EC-12D83BEE74C1}">
      <dsp:nvSpPr>
        <dsp:cNvPr id="0" name=""/>
        <dsp:cNvSpPr/>
      </dsp:nvSpPr>
      <dsp:spPr>
        <a:xfrm rot="10800000">
          <a:off x="0" y="3681083"/>
          <a:ext cx="8610600" cy="1238193"/>
        </a:xfrm>
        <a:prstGeom prst="upArrowCallout">
          <a:avLst/>
        </a:prstGeom>
        <a:gradFill rotWithShape="0">
          <a:gsLst>
            <a:gs pos="0">
              <a:srgbClr val="AECF6B"/>
            </a:gs>
            <a:gs pos="80000">
              <a:schemeClr val="accent3">
                <a:lumMod val="60000"/>
                <a:lumOff val="4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Select ITEM: ACETAMINOPHEN 325MG TAB U.D.      </a:t>
          </a:r>
          <a:endParaRPr lang="en-US" sz="2800" kern="1200" dirty="0">
            <a:solidFill>
              <a:schemeClr val="tx1"/>
            </a:solidFill>
          </a:endParaRPr>
        </a:p>
      </dsp:txBody>
      <dsp:txXfrm rot="10800000">
        <a:off x="0" y="3681083"/>
        <a:ext cx="8610600" cy="804541"/>
      </dsp:txXfrm>
    </dsp:sp>
    <dsp:sp modelId="{97243334-2470-48FA-9C72-A94B2FCA5716}">
      <dsp:nvSpPr>
        <dsp:cNvPr id="0" name=""/>
        <dsp:cNvSpPr/>
      </dsp:nvSpPr>
      <dsp:spPr>
        <a:xfrm rot="10800000">
          <a:off x="0" y="2454966"/>
          <a:ext cx="8610600" cy="1238193"/>
        </a:xfrm>
        <a:prstGeom prst="upArrowCallout">
          <a:avLst/>
        </a:prstGeom>
        <a:gradFill rotWithShape="0">
          <a:gsLst>
            <a:gs pos="0">
              <a:srgbClr val="9C82BC"/>
            </a:gs>
            <a:gs pos="80000">
              <a:srgbClr val="A18CBA"/>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Choose from: ACETAMINOPHEN 325MG TAB U.D                      FONDAPARINUX SODIUM PF 2.5MG/0.5ML SYR        </a:t>
          </a:r>
          <a:endParaRPr lang="en-US" sz="2800" kern="1200" dirty="0">
            <a:solidFill>
              <a:schemeClr val="tx1"/>
            </a:solidFill>
          </a:endParaRPr>
        </a:p>
      </dsp:txBody>
      <dsp:txXfrm rot="10800000">
        <a:off x="0" y="2454966"/>
        <a:ext cx="8610600" cy="804541"/>
      </dsp:txXfrm>
    </dsp:sp>
    <dsp:sp modelId="{388FFDCB-B944-4266-BEAF-6A61D4EBB7A7}">
      <dsp:nvSpPr>
        <dsp:cNvPr id="0" name=""/>
        <dsp:cNvSpPr/>
      </dsp:nvSpPr>
      <dsp:spPr>
        <a:xfrm rot="10800000">
          <a:off x="0" y="1228849"/>
          <a:ext cx="8610600" cy="1238193"/>
        </a:xfrm>
        <a:prstGeom prst="upArrowCallout">
          <a:avLst/>
        </a:prstGeom>
        <a:gradFill rotWithShape="0">
          <a:gsLst>
            <a:gs pos="0">
              <a:schemeClr val="accent5">
                <a:lumMod val="60000"/>
                <a:lumOff val="40000"/>
              </a:schemeClr>
            </a:gs>
            <a:gs pos="80000">
              <a:schemeClr val="accent5">
                <a:lumMod val="40000"/>
                <a:lumOff val="6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Do you want the entire ITEM List? Y  (Yes)</a:t>
          </a:r>
          <a:endParaRPr lang="en-US" sz="2800" kern="1200" dirty="0">
            <a:solidFill>
              <a:schemeClr val="tx1"/>
            </a:solidFill>
          </a:endParaRPr>
        </a:p>
      </dsp:txBody>
      <dsp:txXfrm rot="10800000">
        <a:off x="0" y="1228849"/>
        <a:ext cx="8610600" cy="804541"/>
      </dsp:txXfrm>
    </dsp:sp>
    <dsp:sp modelId="{E87EB22B-D28F-4108-B18F-A7E96E6401DA}">
      <dsp:nvSpPr>
        <dsp:cNvPr id="0" name=""/>
        <dsp:cNvSpPr/>
      </dsp:nvSpPr>
      <dsp:spPr>
        <a:xfrm rot="10800000">
          <a:off x="0" y="2731"/>
          <a:ext cx="8610600" cy="1238193"/>
        </a:xfrm>
        <a:prstGeom prst="upArrowCallout">
          <a:avLst/>
        </a:prstGeom>
        <a:gradFill rotWithShape="0">
          <a:gsLst>
            <a:gs pos="0">
              <a:schemeClr val="accent6">
                <a:lumMod val="60000"/>
                <a:lumOff val="40000"/>
              </a:schemeClr>
            </a:gs>
            <a:gs pos="80000">
              <a:schemeClr val="accent6">
                <a:lumMod val="40000"/>
                <a:lumOff val="6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Select ITEM: ?</a:t>
          </a:r>
          <a:endParaRPr lang="en-US" sz="2800" kern="1200" dirty="0">
            <a:solidFill>
              <a:schemeClr val="tx1"/>
            </a:solidFill>
          </a:endParaRPr>
        </a:p>
      </dsp:txBody>
      <dsp:txXfrm rot="10800000">
        <a:off x="0" y="2731"/>
        <a:ext cx="8610600" cy="8045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37A40-165E-49B4-BF88-735A0953FFDF}">
      <dsp:nvSpPr>
        <dsp:cNvPr id="0" name=""/>
        <dsp:cNvSpPr/>
      </dsp:nvSpPr>
      <dsp:spPr>
        <a:xfrm>
          <a:off x="0" y="5084331"/>
          <a:ext cx="8458200" cy="582168"/>
        </a:xfrm>
        <a:prstGeom prst="rec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Select PHARMACY AOU STOCK AOU: </a:t>
          </a:r>
          <a:r>
            <a:rPr lang="en-US" sz="2800" b="1" kern="1200" dirty="0" smtClean="0">
              <a:solidFill>
                <a:schemeClr val="tx1"/>
              </a:solidFill>
            </a:rPr>
            <a:t>MICU</a:t>
          </a:r>
          <a:r>
            <a:rPr lang="en-US" sz="2800" kern="1200" dirty="0" smtClean="0">
              <a:solidFill>
                <a:schemeClr val="tx1"/>
              </a:solidFill>
            </a:rPr>
            <a:t>    </a:t>
          </a:r>
          <a:endParaRPr lang="en-US" sz="2800" kern="1200" dirty="0">
            <a:solidFill>
              <a:schemeClr val="tx1"/>
            </a:solidFill>
          </a:endParaRPr>
        </a:p>
      </dsp:txBody>
      <dsp:txXfrm>
        <a:off x="0" y="5084331"/>
        <a:ext cx="8458200" cy="582168"/>
      </dsp:txXfrm>
    </dsp:sp>
    <dsp:sp modelId="{C9DEF146-5F28-42B5-92BC-B2ABB23070F9}">
      <dsp:nvSpPr>
        <dsp:cNvPr id="0" name=""/>
        <dsp:cNvSpPr/>
      </dsp:nvSpPr>
      <dsp:spPr>
        <a:xfrm rot="10800000">
          <a:off x="0" y="3940305"/>
          <a:ext cx="8458200" cy="1146637"/>
        </a:xfrm>
        <a:prstGeom prst="upArrowCallou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Do you want to select AOU(s) or an Inventory Group? (Enter 'A' or 'I'): </a:t>
          </a:r>
          <a:r>
            <a:rPr lang="en-US" sz="2800" b="1" kern="1200" dirty="0" smtClean="0">
              <a:solidFill>
                <a:schemeClr val="tx1"/>
              </a:solidFill>
            </a:rPr>
            <a:t>A</a:t>
          </a:r>
          <a:endParaRPr lang="en-US" sz="2800" kern="1200" dirty="0">
            <a:solidFill>
              <a:schemeClr val="tx1"/>
            </a:solidFill>
          </a:endParaRPr>
        </a:p>
      </dsp:txBody>
      <dsp:txXfrm rot="10800000">
        <a:off x="0" y="3940305"/>
        <a:ext cx="8458200" cy="745050"/>
      </dsp:txXfrm>
    </dsp:sp>
    <dsp:sp modelId="{88719892-89CC-450F-BFA0-58C0A9AEE43E}">
      <dsp:nvSpPr>
        <dsp:cNvPr id="0" name=""/>
        <dsp:cNvSpPr/>
      </dsp:nvSpPr>
      <dsp:spPr>
        <a:xfrm rot="10800000">
          <a:off x="0" y="3022964"/>
          <a:ext cx="8458200" cy="950092"/>
        </a:xfrm>
        <a:prstGeom prst="upArrowCallou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-OR-You may select an Inventory Group.</a:t>
          </a:r>
          <a:endParaRPr lang="en-US" sz="2800" kern="1200" dirty="0">
            <a:solidFill>
              <a:schemeClr val="tx1"/>
            </a:solidFill>
          </a:endParaRPr>
        </a:p>
      </dsp:txBody>
      <dsp:txXfrm rot="10800000">
        <a:off x="0" y="3022964"/>
        <a:ext cx="8458200" cy="617341"/>
      </dsp:txXfrm>
    </dsp:sp>
    <dsp:sp modelId="{B96EF746-E46E-441A-8129-FBBEDA7E2D01}">
      <dsp:nvSpPr>
        <dsp:cNvPr id="0" name=""/>
        <dsp:cNvSpPr/>
      </dsp:nvSpPr>
      <dsp:spPr>
        <a:xfrm rot="10800000">
          <a:off x="0" y="1851520"/>
          <a:ext cx="8458200" cy="1161807"/>
        </a:xfrm>
        <a:prstGeom prst="upArrowCallou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You may select a single AOU, several AOUs, or enter "^ALL" to select all AOUs.</a:t>
          </a:r>
          <a:endParaRPr lang="en-US" sz="2800" kern="1200" dirty="0">
            <a:solidFill>
              <a:schemeClr val="tx1"/>
            </a:solidFill>
          </a:endParaRPr>
        </a:p>
      </dsp:txBody>
      <dsp:txXfrm rot="10800000">
        <a:off x="0" y="1851520"/>
        <a:ext cx="8458200" cy="754907"/>
      </dsp:txXfrm>
    </dsp:sp>
    <dsp:sp modelId="{61E8D0E3-C02B-4383-A8E8-3C0B6BB3BD50}">
      <dsp:nvSpPr>
        <dsp:cNvPr id="0" name=""/>
        <dsp:cNvSpPr/>
      </dsp:nvSpPr>
      <dsp:spPr>
        <a:xfrm rot="10800000">
          <a:off x="0" y="926566"/>
          <a:ext cx="8458200" cy="934063"/>
        </a:xfrm>
        <a:prstGeom prst="upArrowCallou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ENDING date for report:  </a:t>
          </a:r>
          <a:r>
            <a:rPr lang="en-US" sz="2800" b="1" kern="1200" dirty="0" smtClean="0">
              <a:solidFill>
                <a:schemeClr val="tx1"/>
              </a:solidFill>
            </a:rPr>
            <a:t>061610</a:t>
          </a:r>
          <a:r>
            <a:rPr lang="en-US" sz="2800" kern="1200" dirty="0" smtClean="0">
              <a:solidFill>
                <a:schemeClr val="tx1"/>
              </a:solidFill>
            </a:rPr>
            <a:t> (JUN 16, 2010)</a:t>
          </a:r>
          <a:endParaRPr lang="en-US" sz="2800" kern="1200" dirty="0">
            <a:solidFill>
              <a:schemeClr val="tx1"/>
            </a:solidFill>
          </a:endParaRPr>
        </a:p>
      </dsp:txBody>
      <dsp:txXfrm rot="10800000">
        <a:off x="0" y="926566"/>
        <a:ext cx="8458200" cy="606926"/>
      </dsp:txXfrm>
    </dsp:sp>
    <dsp:sp modelId="{2971EC2A-6C57-420F-A305-80158A2DC9EC}">
      <dsp:nvSpPr>
        <dsp:cNvPr id="0" name=""/>
        <dsp:cNvSpPr/>
      </dsp:nvSpPr>
      <dsp:spPr>
        <a:xfrm rot="10800000">
          <a:off x="0" y="0"/>
          <a:ext cx="8458200" cy="934063"/>
        </a:xfrm>
        <a:prstGeom prst="upArrowCallout">
          <a:avLst/>
        </a:prstGeom>
        <a:gradFill rotWithShape="0">
          <a:gsLst>
            <a:gs pos="0">
              <a:schemeClr val="tx2">
                <a:lumMod val="40000"/>
                <a:lumOff val="60000"/>
              </a:schemeClr>
            </a:gs>
            <a:gs pos="80000">
              <a:schemeClr val="accent1">
                <a:lumMod val="60000"/>
                <a:lumOff val="4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BEGINNING date for report:  </a:t>
          </a:r>
          <a:r>
            <a:rPr lang="en-US" sz="2800" b="1" kern="1200" dirty="0" smtClean="0">
              <a:solidFill>
                <a:schemeClr val="tx1"/>
              </a:solidFill>
            </a:rPr>
            <a:t>061510</a:t>
          </a:r>
          <a:r>
            <a:rPr lang="en-US" sz="2800" kern="1200" dirty="0" smtClean="0">
              <a:solidFill>
                <a:schemeClr val="tx1"/>
              </a:solidFill>
            </a:rPr>
            <a:t>  (JUN 15, 2010)</a:t>
          </a:r>
          <a:endParaRPr lang="en-US" sz="2800" kern="1200" dirty="0">
            <a:solidFill>
              <a:schemeClr val="tx1"/>
            </a:solidFill>
          </a:endParaRPr>
        </a:p>
      </dsp:txBody>
      <dsp:txXfrm rot="10800000">
        <a:off x="0" y="0"/>
        <a:ext cx="8458200" cy="6069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0D84-A030-40CC-8114-BF6FF7ACDF6A}">
      <dsp:nvSpPr>
        <dsp:cNvPr id="0" name=""/>
        <dsp:cNvSpPr/>
      </dsp:nvSpPr>
      <dsp:spPr>
        <a:xfrm>
          <a:off x="0" y="0"/>
          <a:ext cx="6160770" cy="102870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Select Production Menu Option: Return items for AOU</a:t>
          </a:r>
          <a:endParaRPr lang="en-US" sz="2800" kern="1200" dirty="0"/>
        </a:p>
      </dsp:txBody>
      <dsp:txXfrm>
        <a:off x="30130" y="30130"/>
        <a:ext cx="4930363" cy="968440"/>
      </dsp:txXfrm>
    </dsp:sp>
    <dsp:sp modelId="{E571961C-5CA3-47AC-9644-14ED3E801AB3}">
      <dsp:nvSpPr>
        <dsp:cNvPr id="0" name=""/>
        <dsp:cNvSpPr/>
      </dsp:nvSpPr>
      <dsp:spPr>
        <a:xfrm>
          <a:off x="460057" y="1171575"/>
          <a:ext cx="6160770" cy="102870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Enter AR/WS Inpatient Site Name: HOT SPRINGS VAMC  </a:t>
          </a:r>
          <a:endParaRPr lang="en-US" sz="2800" kern="1200" dirty="0"/>
        </a:p>
      </dsp:txBody>
      <dsp:txXfrm>
        <a:off x="490187" y="1201705"/>
        <a:ext cx="4971797" cy="968440"/>
      </dsp:txXfrm>
    </dsp:sp>
    <dsp:sp modelId="{F4AE6469-04EA-42A4-9D18-5E89CA639B53}">
      <dsp:nvSpPr>
        <dsp:cNvPr id="0" name=""/>
        <dsp:cNvSpPr/>
      </dsp:nvSpPr>
      <dsp:spPr>
        <a:xfrm>
          <a:off x="920115" y="2343150"/>
          <a:ext cx="6160770" cy="102870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Select PHARMACY AOU STOCK AREA OF USE (AOU): 1E</a:t>
          </a:r>
          <a:endParaRPr lang="en-US" sz="2800" kern="1200" dirty="0"/>
        </a:p>
      </dsp:txBody>
      <dsp:txXfrm>
        <a:off x="950245" y="2373280"/>
        <a:ext cx="4971797" cy="968439"/>
      </dsp:txXfrm>
    </dsp:sp>
    <dsp:sp modelId="{CBF7F293-CE07-4152-949D-BA9054CBE565}">
      <dsp:nvSpPr>
        <dsp:cNvPr id="0" name=""/>
        <dsp:cNvSpPr/>
      </dsp:nvSpPr>
      <dsp:spPr>
        <a:xfrm>
          <a:off x="1380172" y="3514725"/>
          <a:ext cx="6160770" cy="102870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1   1E MED ROOM                           2   1E NARCS    </a:t>
          </a:r>
          <a:endParaRPr lang="en-US" sz="2800" kern="1200" dirty="0"/>
        </a:p>
      </dsp:txBody>
      <dsp:txXfrm>
        <a:off x="1410302" y="3544855"/>
        <a:ext cx="4971797" cy="968439"/>
      </dsp:txXfrm>
    </dsp:sp>
    <dsp:sp modelId="{150611D5-4A28-4AF5-B5BD-E9E8F9F4EE24}">
      <dsp:nvSpPr>
        <dsp:cNvPr id="0" name=""/>
        <dsp:cNvSpPr/>
      </dsp:nvSpPr>
      <dsp:spPr>
        <a:xfrm>
          <a:off x="1840230" y="4686300"/>
          <a:ext cx="6160770" cy="102870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CHOOSE 1-2: 1  1E MED ROOM    </a:t>
          </a:r>
          <a:endParaRPr lang="en-US" sz="2800" kern="1200" dirty="0"/>
        </a:p>
      </dsp:txBody>
      <dsp:txXfrm>
        <a:off x="1870360" y="4716430"/>
        <a:ext cx="4971797" cy="968439"/>
      </dsp:txXfrm>
    </dsp:sp>
    <dsp:sp modelId="{D8F51FD8-B12B-46D5-907A-879F36366C1D}">
      <dsp:nvSpPr>
        <dsp:cNvPr id="0" name=""/>
        <dsp:cNvSpPr/>
      </dsp:nvSpPr>
      <dsp:spPr>
        <a:xfrm>
          <a:off x="5492114" y="751522"/>
          <a:ext cx="668655" cy="66865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642561" y="751522"/>
        <a:ext cx="367761" cy="503163"/>
      </dsp:txXfrm>
    </dsp:sp>
    <dsp:sp modelId="{5B18EE33-BAD7-45E1-91F2-FFE2B58814A8}">
      <dsp:nvSpPr>
        <dsp:cNvPr id="0" name=""/>
        <dsp:cNvSpPr/>
      </dsp:nvSpPr>
      <dsp:spPr>
        <a:xfrm>
          <a:off x="5952172" y="1923097"/>
          <a:ext cx="668655" cy="66865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102619" y="1923097"/>
        <a:ext cx="367761" cy="503163"/>
      </dsp:txXfrm>
    </dsp:sp>
    <dsp:sp modelId="{0598AF91-202B-46F7-8115-98B89DBD1752}">
      <dsp:nvSpPr>
        <dsp:cNvPr id="0" name=""/>
        <dsp:cNvSpPr/>
      </dsp:nvSpPr>
      <dsp:spPr>
        <a:xfrm>
          <a:off x="6412230" y="3077527"/>
          <a:ext cx="668655" cy="66865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562677" y="3077527"/>
        <a:ext cx="367761" cy="503163"/>
      </dsp:txXfrm>
    </dsp:sp>
    <dsp:sp modelId="{0ED80268-5C39-471A-A7B2-B66927FAA687}">
      <dsp:nvSpPr>
        <dsp:cNvPr id="0" name=""/>
        <dsp:cNvSpPr/>
      </dsp:nvSpPr>
      <dsp:spPr>
        <a:xfrm>
          <a:off x="6872287" y="4260532"/>
          <a:ext cx="668655" cy="66865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022734" y="4260532"/>
        <a:ext cx="367761" cy="50316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BB614-C025-4B6A-8043-FE50C7B502F8}">
      <dsp:nvSpPr>
        <dsp:cNvPr id="0" name=""/>
        <dsp:cNvSpPr/>
      </dsp:nvSpPr>
      <dsp:spPr>
        <a:xfrm>
          <a:off x="0" y="0"/>
          <a:ext cx="6583680" cy="1220114"/>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Select ITEM: iv: NS</a:t>
          </a:r>
          <a:endParaRPr lang="en-US" sz="2800" kern="1200" dirty="0"/>
        </a:p>
      </dsp:txBody>
      <dsp:txXfrm>
        <a:off x="35736" y="35736"/>
        <a:ext cx="5163981" cy="1148642"/>
      </dsp:txXfrm>
    </dsp:sp>
    <dsp:sp modelId="{100D5C19-2E23-4513-BBE3-4B02D29A10BF}">
      <dsp:nvSpPr>
        <dsp:cNvPr id="0" name=""/>
        <dsp:cNvSpPr/>
      </dsp:nvSpPr>
      <dsp:spPr>
        <a:xfrm>
          <a:off x="551383" y="1441953"/>
          <a:ext cx="6583680" cy="1220114"/>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1   IV: NS 1000ML                  </a:t>
          </a:r>
          <a:endParaRPr lang="en-US" sz="2800" kern="1200" dirty="0"/>
        </a:p>
      </dsp:txBody>
      <dsp:txXfrm>
        <a:off x="587119" y="1477689"/>
        <a:ext cx="5167750" cy="1148642"/>
      </dsp:txXfrm>
    </dsp:sp>
    <dsp:sp modelId="{BB915C80-783B-40F8-ADFD-BCDD7FA0AB42}">
      <dsp:nvSpPr>
        <dsp:cNvPr id="0" name=""/>
        <dsp:cNvSpPr/>
      </dsp:nvSpPr>
      <dsp:spPr>
        <a:xfrm>
          <a:off x="1094536" y="2883907"/>
          <a:ext cx="6583680" cy="1220114"/>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Select RETURNS DATE OF RETURN:   SEP 04, 2010</a:t>
          </a:r>
          <a:endParaRPr lang="en-US" sz="2800" kern="1200" dirty="0"/>
        </a:p>
      </dsp:txBody>
      <dsp:txXfrm>
        <a:off x="1130272" y="2919643"/>
        <a:ext cx="5175979" cy="1148642"/>
      </dsp:txXfrm>
    </dsp:sp>
    <dsp:sp modelId="{7BD1B415-A45D-4E0D-93CF-03BF527B9409}">
      <dsp:nvSpPr>
        <dsp:cNvPr id="0" name=""/>
        <dsp:cNvSpPr/>
      </dsp:nvSpPr>
      <dsp:spPr>
        <a:xfrm>
          <a:off x="1645920" y="4325860"/>
          <a:ext cx="6583680" cy="1220114"/>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Are you adding 'SEP 04, 2010' as a new RETURNS (the 3RD for this ITEM)? No// Y(yes)</a:t>
          </a:r>
          <a:endParaRPr lang="en-US" sz="2800" kern="1200" dirty="0"/>
        </a:p>
      </dsp:txBody>
      <dsp:txXfrm>
        <a:off x="1681656" y="4361596"/>
        <a:ext cx="5167750" cy="1148642"/>
      </dsp:txXfrm>
    </dsp:sp>
    <dsp:sp modelId="{CD58A2C2-D079-4374-94A2-2C53AFD857C3}">
      <dsp:nvSpPr>
        <dsp:cNvPr id="0" name=""/>
        <dsp:cNvSpPr/>
      </dsp:nvSpPr>
      <dsp:spPr>
        <a:xfrm>
          <a:off x="5790605" y="934496"/>
          <a:ext cx="793074" cy="79307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9047" y="934496"/>
        <a:ext cx="436190" cy="596788"/>
      </dsp:txXfrm>
    </dsp:sp>
    <dsp:sp modelId="{382A4E36-6C96-4C34-8CAB-C0F9F27C9DCA}">
      <dsp:nvSpPr>
        <dsp:cNvPr id="0" name=""/>
        <dsp:cNvSpPr/>
      </dsp:nvSpPr>
      <dsp:spPr>
        <a:xfrm>
          <a:off x="6341988" y="2376450"/>
          <a:ext cx="793074" cy="79307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20430" y="2376450"/>
        <a:ext cx="436190" cy="596788"/>
      </dsp:txXfrm>
    </dsp:sp>
    <dsp:sp modelId="{2D15A980-314E-42DB-9089-339A8769092C}">
      <dsp:nvSpPr>
        <dsp:cNvPr id="0" name=""/>
        <dsp:cNvSpPr/>
      </dsp:nvSpPr>
      <dsp:spPr>
        <a:xfrm>
          <a:off x="6885142" y="3818403"/>
          <a:ext cx="793074" cy="79307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63584" y="3818403"/>
        <a:ext cx="436190" cy="5967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C7F2-D3D3-4CB3-AD6E-7C0B9BFB36C4}">
      <dsp:nvSpPr>
        <dsp:cNvPr id="0" name=""/>
        <dsp:cNvSpPr/>
      </dsp:nvSpPr>
      <dsp:spPr>
        <a:xfrm>
          <a:off x="0" y="277716"/>
          <a:ext cx="6217920" cy="915227"/>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RETURN QUANTITY: 4</a:t>
          </a:r>
          <a:endParaRPr lang="en-US" sz="2800" kern="1200" dirty="0"/>
        </a:p>
      </dsp:txBody>
      <dsp:txXfrm>
        <a:off x="26806" y="304522"/>
        <a:ext cx="4437989" cy="861615"/>
      </dsp:txXfrm>
    </dsp:sp>
    <dsp:sp modelId="{7DD7D2B7-8FC8-45D8-8547-DB3D716D313B}">
      <dsp:nvSpPr>
        <dsp:cNvPr id="0" name=""/>
        <dsp:cNvSpPr/>
      </dsp:nvSpPr>
      <dsp:spPr>
        <a:xfrm>
          <a:off x="548639" y="1496918"/>
          <a:ext cx="6217920" cy="1691640"/>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Select RETURN REASON: ? You may enter a new RETURN REASON, if you wish     </a:t>
          </a:r>
          <a:endParaRPr lang="en-US" sz="2800" kern="1200" dirty="0"/>
        </a:p>
      </dsp:txBody>
      <dsp:txXfrm>
        <a:off x="598185" y="1546464"/>
        <a:ext cx="4470621" cy="1592548"/>
      </dsp:txXfrm>
    </dsp:sp>
    <dsp:sp modelId="{F72B0EC6-CB42-4A13-B80F-053F48488452}">
      <dsp:nvSpPr>
        <dsp:cNvPr id="0" name=""/>
        <dsp:cNvSpPr/>
      </dsp:nvSpPr>
      <dsp:spPr>
        <a:xfrm>
          <a:off x="1097279" y="3512400"/>
          <a:ext cx="6217920" cy="2133597"/>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Choose from:                                                                                          E    EXPIRED                                                                                                     O    OVERSTOCK                                                                                       D    DELETED ITEM                                                                                   C    CHANGE IN STOCK LEVEL                 </a:t>
          </a:r>
          <a:endParaRPr lang="en-US" sz="2800" kern="1200" dirty="0"/>
        </a:p>
      </dsp:txBody>
      <dsp:txXfrm>
        <a:off x="1159770" y="3574891"/>
        <a:ext cx="4444732" cy="2008615"/>
      </dsp:txXfrm>
    </dsp:sp>
    <dsp:sp modelId="{0EEA5A48-2961-495C-877D-069B0054D249}">
      <dsp:nvSpPr>
        <dsp:cNvPr id="0" name=""/>
        <dsp:cNvSpPr/>
      </dsp:nvSpPr>
      <dsp:spPr>
        <a:xfrm>
          <a:off x="5118353" y="811119"/>
          <a:ext cx="1099566" cy="109956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65755" y="811119"/>
        <a:ext cx="604762" cy="827423"/>
      </dsp:txXfrm>
    </dsp:sp>
    <dsp:sp modelId="{BE0A2541-8F82-4056-823E-CF1AEA8BE3E1}">
      <dsp:nvSpPr>
        <dsp:cNvPr id="0" name=""/>
        <dsp:cNvSpPr/>
      </dsp:nvSpPr>
      <dsp:spPr>
        <a:xfrm>
          <a:off x="5666993" y="2768462"/>
          <a:ext cx="1099566" cy="109956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14395" y="2768462"/>
        <a:ext cx="604762" cy="8274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7BEC8-5A90-424C-A3E3-52D491BF3B9E}">
      <dsp:nvSpPr>
        <dsp:cNvPr id="0" name=""/>
        <dsp:cNvSpPr/>
      </dsp:nvSpPr>
      <dsp:spPr>
        <a:xfrm rot="10800000">
          <a:off x="1705339" y="2299"/>
          <a:ext cx="6524260" cy="729613"/>
        </a:xfrm>
        <a:prstGeom prst="homePlate">
          <a:avLst/>
        </a:prstGeom>
        <a:gradFill rotWithShape="0">
          <a:gsLst>
            <a:gs pos="0">
              <a:srgbClr val="D65B58"/>
            </a:gs>
            <a:gs pos="80000">
              <a:srgbClr val="E08A88"/>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1739" tIns="106680" rIns="199136"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rPr>
            <a:t>1   CRASH CART 2C SURGICAL CLINIC    </a:t>
          </a:r>
          <a:endParaRPr lang="en-US" sz="2800" kern="1200" dirty="0">
            <a:solidFill>
              <a:schemeClr val="tx1"/>
            </a:solidFill>
          </a:endParaRPr>
        </a:p>
      </dsp:txBody>
      <dsp:txXfrm rot="10800000">
        <a:off x="1887742" y="2299"/>
        <a:ext cx="6341857" cy="729613"/>
      </dsp:txXfrm>
    </dsp:sp>
    <dsp:sp modelId="{67C1A0A9-851F-45C3-837B-63BED64125CA}">
      <dsp:nvSpPr>
        <dsp:cNvPr id="0" name=""/>
        <dsp:cNvSpPr/>
      </dsp:nvSpPr>
      <dsp:spPr>
        <a:xfrm>
          <a:off x="1289488" y="2299"/>
          <a:ext cx="729613" cy="729613"/>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0582FBC-8C08-4C56-8AE7-0355FB547D80}">
      <dsp:nvSpPr>
        <dsp:cNvPr id="0" name=""/>
        <dsp:cNvSpPr/>
      </dsp:nvSpPr>
      <dsp:spPr>
        <a:xfrm rot="10800000">
          <a:off x="1676443" y="981730"/>
          <a:ext cx="6553156" cy="729613"/>
        </a:xfrm>
        <a:prstGeom prst="homePlate">
          <a:avLst/>
        </a:prstGeom>
        <a:gradFill rotWithShape="0">
          <a:gsLst>
            <a:gs pos="0">
              <a:schemeClr val="accent3">
                <a:lumMod val="60000"/>
                <a:lumOff val="40000"/>
              </a:schemeClr>
            </a:gs>
            <a:gs pos="80000">
              <a:schemeClr val="accent3">
                <a:lumMod val="40000"/>
                <a:lumOff val="6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1739" tIns="121920" rIns="227584"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2   CRASH CART 3A    </a:t>
          </a:r>
          <a:endParaRPr lang="en-US" sz="3200" kern="1200" dirty="0">
            <a:solidFill>
              <a:schemeClr val="tx1"/>
            </a:solidFill>
          </a:endParaRPr>
        </a:p>
      </dsp:txBody>
      <dsp:txXfrm rot="10800000">
        <a:off x="1858846" y="981730"/>
        <a:ext cx="6370753" cy="729613"/>
      </dsp:txXfrm>
    </dsp:sp>
    <dsp:sp modelId="{65F7B63B-687F-41A8-96E7-3A0630DFA47D}">
      <dsp:nvSpPr>
        <dsp:cNvPr id="0" name=""/>
        <dsp:cNvSpPr/>
      </dsp:nvSpPr>
      <dsp:spPr>
        <a:xfrm>
          <a:off x="1371110" y="981730"/>
          <a:ext cx="729613" cy="729613"/>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E972BFA-A845-49C8-B5E3-3F1046D1E0B8}">
      <dsp:nvSpPr>
        <dsp:cNvPr id="0" name=""/>
        <dsp:cNvSpPr/>
      </dsp:nvSpPr>
      <dsp:spPr>
        <a:xfrm rot="10800000">
          <a:off x="1793066" y="1879533"/>
          <a:ext cx="6436533" cy="729613"/>
        </a:xfrm>
        <a:prstGeom prst="homePlate">
          <a:avLst/>
        </a:prstGeom>
        <a:gradFill rotWithShape="0">
          <a:gsLst>
            <a:gs pos="0">
              <a:srgbClr val="9C82BC"/>
            </a:gs>
            <a:gs pos="80000">
              <a:schemeClr val="accent4">
                <a:lumMod val="40000"/>
                <a:lumOff val="6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1739" tIns="121920" rIns="227584"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3   CRASH CART DAYBED    </a:t>
          </a:r>
          <a:endParaRPr lang="en-US" sz="3200" kern="1200" dirty="0">
            <a:solidFill>
              <a:schemeClr val="tx1"/>
            </a:solidFill>
          </a:endParaRPr>
        </a:p>
      </dsp:txBody>
      <dsp:txXfrm rot="10800000">
        <a:off x="1975469" y="1879533"/>
        <a:ext cx="6254130" cy="729613"/>
      </dsp:txXfrm>
    </dsp:sp>
    <dsp:sp modelId="{4EB8B5EB-25E3-431B-912D-21DD0B49A24E}">
      <dsp:nvSpPr>
        <dsp:cNvPr id="0" name=""/>
        <dsp:cNvSpPr/>
      </dsp:nvSpPr>
      <dsp:spPr>
        <a:xfrm>
          <a:off x="1371110" y="1961154"/>
          <a:ext cx="729613" cy="729613"/>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9B0B06F-54EE-432D-AD3B-EA700502EAB0}">
      <dsp:nvSpPr>
        <dsp:cNvPr id="0" name=""/>
        <dsp:cNvSpPr/>
      </dsp:nvSpPr>
      <dsp:spPr>
        <a:xfrm rot="10800000">
          <a:off x="1781574" y="2777335"/>
          <a:ext cx="6448025" cy="729613"/>
        </a:xfrm>
        <a:prstGeom prst="homePlate">
          <a:avLst/>
        </a:prstGeom>
        <a:gradFill rotWithShape="0">
          <a:gsLst>
            <a:gs pos="0">
              <a:srgbClr val="3BABFF"/>
            </a:gs>
            <a:gs pos="80000">
              <a:schemeClr val="accent5">
                <a:lumMod val="40000"/>
                <a:lumOff val="6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1739" tIns="121920" rIns="227584"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4   CRASH CART DIABETIC CLINIC    </a:t>
          </a:r>
          <a:endParaRPr lang="en-US" sz="3200" kern="1200" dirty="0">
            <a:solidFill>
              <a:schemeClr val="tx1"/>
            </a:solidFill>
          </a:endParaRPr>
        </a:p>
      </dsp:txBody>
      <dsp:txXfrm rot="10800000">
        <a:off x="1963977" y="2777335"/>
        <a:ext cx="6265622" cy="729613"/>
      </dsp:txXfrm>
    </dsp:sp>
    <dsp:sp modelId="{6FF920A2-CE78-49D9-9332-F4EC4E4CF7EF}">
      <dsp:nvSpPr>
        <dsp:cNvPr id="0" name=""/>
        <dsp:cNvSpPr/>
      </dsp:nvSpPr>
      <dsp:spPr>
        <a:xfrm>
          <a:off x="1371110" y="2858957"/>
          <a:ext cx="729613" cy="729613"/>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5888797-DB0C-4F19-9FFC-C71A5D65FCA8}">
      <dsp:nvSpPr>
        <dsp:cNvPr id="0" name=""/>
        <dsp:cNvSpPr/>
      </dsp:nvSpPr>
      <dsp:spPr>
        <a:xfrm rot="10800000">
          <a:off x="1828748" y="3756759"/>
          <a:ext cx="6400851" cy="729613"/>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1739" tIns="121920" rIns="227584"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5   CRASH CART ICU  (MICU) </a:t>
          </a:r>
          <a:endParaRPr lang="en-US" sz="3200" kern="1200" dirty="0">
            <a:solidFill>
              <a:schemeClr val="tx1"/>
            </a:solidFill>
          </a:endParaRPr>
        </a:p>
      </dsp:txBody>
      <dsp:txXfrm rot="10800000">
        <a:off x="2011151" y="3756759"/>
        <a:ext cx="6218448" cy="729613"/>
      </dsp:txXfrm>
    </dsp:sp>
    <dsp:sp modelId="{C08F013D-3B97-42B2-A7E2-A2D8E0AA89C7}">
      <dsp:nvSpPr>
        <dsp:cNvPr id="0" name=""/>
        <dsp:cNvSpPr/>
      </dsp:nvSpPr>
      <dsp:spPr>
        <a:xfrm>
          <a:off x="1371110" y="3756759"/>
          <a:ext cx="729613" cy="729613"/>
        </a:xfrm>
        <a:prstGeom prst="ellipse">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D81F5-167C-4301-B930-CA34F90D32D5}">
      <dsp:nvSpPr>
        <dsp:cNvPr id="0" name=""/>
        <dsp:cNvSpPr/>
      </dsp:nvSpPr>
      <dsp:spPr>
        <a:xfrm>
          <a:off x="0" y="0"/>
          <a:ext cx="7059930" cy="1908810"/>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CHOOSE 1-5:  </a:t>
          </a:r>
          <a:r>
            <a:rPr lang="en-US" sz="3600" b="1" kern="1200" dirty="0" smtClean="0"/>
            <a:t>5  CRASH CART ICU  (MICU)</a:t>
          </a:r>
          <a:endParaRPr lang="en-US" sz="3600" kern="1200" dirty="0"/>
        </a:p>
      </dsp:txBody>
      <dsp:txXfrm>
        <a:off x="55907" y="55907"/>
        <a:ext cx="5087026" cy="1796996"/>
      </dsp:txXfrm>
    </dsp:sp>
    <dsp:sp modelId="{4D9BCD16-C146-4BFC-B7A3-B08B39176B7E}">
      <dsp:nvSpPr>
        <dsp:cNvPr id="0" name=""/>
        <dsp:cNvSpPr/>
      </dsp:nvSpPr>
      <dsp:spPr>
        <a:xfrm>
          <a:off x="1245869" y="2332990"/>
          <a:ext cx="7059930" cy="1908810"/>
        </a:xfrm>
        <a:prstGeom prst="roundRect">
          <a:avLst>
            <a:gd name="adj" fmla="val 10000"/>
          </a:avLst>
        </a:prstGeom>
        <a:gradFill rotWithShape="0">
          <a:gsLst>
            <a:gs pos="0">
              <a:srgbClr val="1B3A5F"/>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smtClean="0"/>
            <a:t>CRASH CART LOCATION: </a:t>
          </a:r>
          <a:r>
            <a:rPr lang="en-US" sz="3600" b="1" kern="1200" smtClean="0"/>
            <a:t>MICU//  URGENT CARE</a:t>
          </a:r>
          <a:endParaRPr lang="en-US" sz="3600" kern="1200" dirty="0"/>
        </a:p>
      </dsp:txBody>
      <dsp:txXfrm>
        <a:off x="1301776" y="2388897"/>
        <a:ext cx="4461519" cy="1796996"/>
      </dsp:txXfrm>
    </dsp:sp>
    <dsp:sp modelId="{BF179A4E-E7D9-4384-BDDC-28C323F06E3D}">
      <dsp:nvSpPr>
        <dsp:cNvPr id="0" name=""/>
        <dsp:cNvSpPr/>
      </dsp:nvSpPr>
      <dsp:spPr>
        <a:xfrm>
          <a:off x="5819203" y="1500536"/>
          <a:ext cx="1240726" cy="124072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98366" y="1500536"/>
        <a:ext cx="682400" cy="9336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D63CA-7EA0-446A-B622-5D8AE0020955}">
      <dsp:nvSpPr>
        <dsp:cNvPr id="0" name=""/>
        <dsp:cNvSpPr/>
      </dsp:nvSpPr>
      <dsp:spPr>
        <a:xfrm>
          <a:off x="645794" y="0"/>
          <a:ext cx="7319010" cy="57912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03DB626C-46A5-48ED-BCAA-2796B5D64EFC}">
      <dsp:nvSpPr>
        <dsp:cNvPr id="0" name=""/>
        <dsp:cNvSpPr/>
      </dsp:nvSpPr>
      <dsp:spPr>
        <a:xfrm>
          <a:off x="1318498" y="1548810"/>
          <a:ext cx="2771536" cy="269357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(Enter 'A' or 'I'): </a:t>
          </a:r>
          <a:r>
            <a:rPr lang="en-US" sz="2800" b="1" kern="1200" dirty="0" smtClean="0">
              <a:solidFill>
                <a:schemeClr val="bg1"/>
              </a:solidFill>
            </a:rPr>
            <a:t>A</a:t>
          </a:r>
          <a:endParaRPr lang="en-US" sz="2800" kern="1200" dirty="0">
            <a:solidFill>
              <a:schemeClr val="bg1"/>
            </a:solidFill>
          </a:endParaRPr>
        </a:p>
      </dsp:txBody>
      <dsp:txXfrm>
        <a:off x="1449988" y="1680300"/>
        <a:ext cx="2508556" cy="2430599"/>
      </dsp:txXfrm>
    </dsp:sp>
    <dsp:sp modelId="{3032CA5F-CE7D-4734-9FDF-84BBCA39A054}">
      <dsp:nvSpPr>
        <dsp:cNvPr id="0" name=""/>
        <dsp:cNvSpPr/>
      </dsp:nvSpPr>
      <dsp:spPr>
        <a:xfrm>
          <a:off x="4520565" y="1548810"/>
          <a:ext cx="2771536" cy="269357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Select PHARMACY AOU STOCK AREA OF USE (AOU): </a:t>
          </a:r>
          <a:r>
            <a:rPr lang="en-US" sz="2800" b="1" kern="1200" dirty="0" smtClean="0">
              <a:solidFill>
                <a:schemeClr val="bg1"/>
              </a:solidFill>
            </a:rPr>
            <a:t>4C</a:t>
          </a:r>
          <a:endParaRPr lang="en-US" sz="2800" kern="1200" dirty="0">
            <a:solidFill>
              <a:schemeClr val="bg1"/>
            </a:solidFill>
          </a:endParaRPr>
        </a:p>
      </dsp:txBody>
      <dsp:txXfrm>
        <a:off x="4652055" y="1680300"/>
        <a:ext cx="2508556" cy="24305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6363-2243-4B29-A3FE-5ED31A85BD1F}">
      <dsp:nvSpPr>
        <dsp:cNvPr id="0" name=""/>
        <dsp:cNvSpPr/>
      </dsp:nvSpPr>
      <dsp:spPr>
        <a:xfrm>
          <a:off x="685799" y="0"/>
          <a:ext cx="7772400" cy="58746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079D2C5C-8597-45C5-9C28-74F71B2282E0}">
      <dsp:nvSpPr>
        <dsp:cNvPr id="0" name=""/>
        <dsp:cNvSpPr/>
      </dsp:nvSpPr>
      <dsp:spPr>
        <a:xfrm>
          <a:off x="4174" y="1762380"/>
          <a:ext cx="1777875"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You may print by either of these sorting methods:</a:t>
          </a:r>
          <a:endParaRPr lang="en-US" sz="2800" kern="1200" dirty="0"/>
        </a:p>
      </dsp:txBody>
      <dsp:txXfrm>
        <a:off x="90963" y="1849169"/>
        <a:ext cx="1604297" cy="2176263"/>
      </dsp:txXfrm>
    </dsp:sp>
    <dsp:sp modelId="{FA7DC919-88C2-489E-8357-33F621ACAF02}">
      <dsp:nvSpPr>
        <dsp:cNvPr id="0" name=""/>
        <dsp:cNvSpPr/>
      </dsp:nvSpPr>
      <dsp:spPr>
        <a:xfrm>
          <a:off x="2053066" y="1762380"/>
          <a:ext cx="2441550"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Do you want to select AOU(s) or an Inventory Group? </a:t>
          </a:r>
          <a:endParaRPr lang="en-US" sz="2800" kern="1200" dirty="0"/>
        </a:p>
      </dsp:txBody>
      <dsp:txXfrm>
        <a:off x="2167776" y="1877090"/>
        <a:ext cx="2212130" cy="2120421"/>
      </dsp:txXfrm>
    </dsp:sp>
    <dsp:sp modelId="{CA170316-63D3-49A6-9592-FB1078EAD3D3}">
      <dsp:nvSpPr>
        <dsp:cNvPr id="0" name=""/>
        <dsp:cNvSpPr/>
      </dsp:nvSpPr>
      <dsp:spPr>
        <a:xfrm>
          <a:off x="4765632" y="1762380"/>
          <a:ext cx="1874433"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(1)  </a:t>
          </a:r>
        </a:p>
        <a:p>
          <a:pPr lvl="0" algn="ctr" defTabSz="1244600">
            <a:lnSpc>
              <a:spcPct val="90000"/>
            </a:lnSpc>
            <a:spcBef>
              <a:spcPct val="0"/>
            </a:spcBef>
            <a:spcAft>
              <a:spcPct val="35000"/>
            </a:spcAft>
          </a:pPr>
          <a:r>
            <a:rPr lang="en-US" sz="2800" kern="1200" dirty="0" smtClean="0"/>
            <a:t>By TYPE/</a:t>
          </a:r>
        </a:p>
        <a:p>
          <a:pPr lvl="0" algn="ctr" defTabSz="1244600">
            <a:lnSpc>
              <a:spcPct val="90000"/>
            </a:lnSpc>
            <a:spcBef>
              <a:spcPct val="0"/>
            </a:spcBef>
            <a:spcAft>
              <a:spcPct val="35000"/>
            </a:spcAft>
          </a:pPr>
          <a:r>
            <a:rPr lang="en-US" sz="2800" kern="1200" dirty="0" smtClean="0"/>
            <a:t>LOCATION /ITEM</a:t>
          </a:r>
          <a:endParaRPr lang="en-US" sz="2800" kern="1200" dirty="0"/>
        </a:p>
      </dsp:txBody>
      <dsp:txXfrm>
        <a:off x="4857134" y="1853882"/>
        <a:ext cx="1691429" cy="2166837"/>
      </dsp:txXfrm>
    </dsp:sp>
    <dsp:sp modelId="{98B0D366-4640-41C5-83D5-21D039DDBB48}">
      <dsp:nvSpPr>
        <dsp:cNvPr id="0" name=""/>
        <dsp:cNvSpPr/>
      </dsp:nvSpPr>
      <dsp:spPr>
        <a:xfrm>
          <a:off x="6911082" y="1762380"/>
          <a:ext cx="2228743"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  Alphabetical by ITEM</a:t>
          </a:r>
          <a:endParaRPr lang="en-US" sz="2800" kern="1200" dirty="0"/>
        </a:p>
      </dsp:txBody>
      <dsp:txXfrm>
        <a:off x="7019880" y="1871178"/>
        <a:ext cx="2011147" cy="213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69CBE-D475-431A-89EE-123C8290017D}">
      <dsp:nvSpPr>
        <dsp:cNvPr id="0" name=""/>
        <dsp:cNvSpPr/>
      </dsp:nvSpPr>
      <dsp:spPr>
        <a:xfrm>
          <a:off x="239187" y="0"/>
          <a:ext cx="8132225" cy="544036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72C25E55-F9D5-48DC-AAA3-DADA6235F7B0}">
      <dsp:nvSpPr>
        <dsp:cNvPr id="0" name=""/>
        <dsp:cNvSpPr/>
      </dsp:nvSpPr>
      <dsp:spPr>
        <a:xfrm>
          <a:off x="4204" y="1523998"/>
          <a:ext cx="2774900" cy="2392366"/>
        </a:xfrm>
        <a:prstGeom prst="roundRect">
          <a:avLst/>
        </a:prstGeom>
        <a:gradFill rotWithShape="0">
          <a:gsLst>
            <a:gs pos="0">
              <a:srgbClr val="1A375A"/>
            </a:gs>
            <a:gs pos="80000">
              <a:srgbClr val="25538B"/>
            </a:gs>
            <a:gs pos="100000">
              <a:srgbClr val="2D5F9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PHARMACY AOU INVENTORY PERSON DOING INVENTORY:</a:t>
          </a:r>
          <a:endParaRPr lang="en-US" sz="2800" kern="1200" dirty="0"/>
        </a:p>
      </dsp:txBody>
      <dsp:txXfrm>
        <a:off x="120990" y="1640784"/>
        <a:ext cx="2541328" cy="2158794"/>
      </dsp:txXfrm>
    </dsp:sp>
    <dsp:sp modelId="{4EDDC9A5-9D14-4F4E-9F19-106D7EA7DB81}">
      <dsp:nvSpPr>
        <dsp:cNvPr id="0" name=""/>
        <dsp:cNvSpPr/>
      </dsp:nvSpPr>
      <dsp:spPr>
        <a:xfrm>
          <a:off x="2917849" y="1523998"/>
          <a:ext cx="2774900" cy="2392366"/>
        </a:xfrm>
        <a:prstGeom prst="roundRect">
          <a:avLst/>
        </a:prstGeom>
        <a:gradFill rotWithShape="0">
          <a:gsLst>
            <a:gs pos="0">
              <a:srgbClr val="1A375A"/>
            </a:gs>
            <a:gs pos="80000">
              <a:srgbClr val="25538B"/>
            </a:gs>
            <a:gs pos="100000">
              <a:srgbClr val="2D5F9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Select AOU INVENTORY GROUP:  Mondays</a:t>
          </a:r>
          <a:endParaRPr lang="en-US" sz="3300" kern="1200" dirty="0"/>
        </a:p>
      </dsp:txBody>
      <dsp:txXfrm>
        <a:off x="3034635" y="1640784"/>
        <a:ext cx="2541328" cy="2158794"/>
      </dsp:txXfrm>
    </dsp:sp>
    <dsp:sp modelId="{803990D6-E5D1-4ED0-A3E9-38C4884A8A3E}">
      <dsp:nvSpPr>
        <dsp:cNvPr id="0" name=""/>
        <dsp:cNvSpPr/>
      </dsp:nvSpPr>
      <dsp:spPr>
        <a:xfrm>
          <a:off x="5831495" y="1523998"/>
          <a:ext cx="2774900" cy="2392366"/>
        </a:xfrm>
        <a:prstGeom prst="roundRect">
          <a:avLst/>
        </a:prstGeom>
        <a:gradFill rotWithShape="0">
          <a:gsLst>
            <a:gs pos="0">
              <a:srgbClr val="1A375A"/>
            </a:gs>
            <a:gs pos="80000">
              <a:srgbClr val="25538B"/>
            </a:gs>
            <a:gs pos="100000">
              <a:srgbClr val="2D5F9B"/>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Do you wish to print the AOU Inventory Sheet: YES/</a:t>
          </a:r>
          <a:endParaRPr lang="en-US" sz="2800" kern="1200" dirty="0"/>
        </a:p>
      </dsp:txBody>
      <dsp:txXfrm>
        <a:off x="5948281" y="1640784"/>
        <a:ext cx="2541328" cy="215879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D1C3-16DE-4E51-99C0-0C84EC317C00}">
      <dsp:nvSpPr>
        <dsp:cNvPr id="0" name=""/>
        <dsp:cNvSpPr/>
      </dsp:nvSpPr>
      <dsp:spPr>
        <a:xfrm>
          <a:off x="685799" y="0"/>
          <a:ext cx="7772400" cy="58746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22DDF2A2-A009-49EE-B4C7-39D4C07879A4}">
      <dsp:nvSpPr>
        <dsp:cNvPr id="0" name=""/>
        <dsp:cNvSpPr/>
      </dsp:nvSpPr>
      <dsp:spPr>
        <a:xfrm>
          <a:off x="2232" y="1762380"/>
          <a:ext cx="2046461"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Select SORT ORDER for report (enter 1 or 2): </a:t>
          </a:r>
          <a:r>
            <a:rPr lang="en-US" sz="2800" b="1" kern="1200" dirty="0" smtClean="0"/>
            <a:t> </a:t>
          </a:r>
          <a:endParaRPr lang="en-US" sz="2800" kern="1200" dirty="0"/>
        </a:p>
      </dsp:txBody>
      <dsp:txXfrm>
        <a:off x="102132" y="1862280"/>
        <a:ext cx="1846661" cy="2150041"/>
      </dsp:txXfrm>
    </dsp:sp>
    <dsp:sp modelId="{4E84E2E1-D285-4815-9B24-EA690D074403}">
      <dsp:nvSpPr>
        <dsp:cNvPr id="0" name=""/>
        <dsp:cNvSpPr/>
      </dsp:nvSpPr>
      <dsp:spPr>
        <a:xfrm>
          <a:off x="2366590" y="1762380"/>
          <a:ext cx="2046461"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You may queue the report to print at a later time.</a:t>
          </a:r>
          <a:endParaRPr lang="en-US" sz="2800" kern="1200" dirty="0"/>
        </a:p>
      </dsp:txBody>
      <dsp:txXfrm>
        <a:off x="2466490" y="1862280"/>
        <a:ext cx="1846661" cy="2150041"/>
      </dsp:txXfrm>
    </dsp:sp>
    <dsp:sp modelId="{CEB6C3DE-E5BF-475B-8DC1-14A8555E6B9F}">
      <dsp:nvSpPr>
        <dsp:cNvPr id="0" name=""/>
        <dsp:cNvSpPr/>
      </dsp:nvSpPr>
      <dsp:spPr>
        <a:xfrm>
          <a:off x="4730948" y="1762380"/>
          <a:ext cx="2046461"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DEVICE:</a:t>
          </a:r>
          <a:endParaRPr lang="en-US" sz="3200" kern="1200" dirty="0"/>
        </a:p>
      </dsp:txBody>
      <dsp:txXfrm>
        <a:off x="4830848" y="1862280"/>
        <a:ext cx="1846661" cy="2150041"/>
      </dsp:txXfrm>
    </dsp:sp>
    <dsp:sp modelId="{A5FE685E-F76E-4BCB-8FDC-6B319C353D91}">
      <dsp:nvSpPr>
        <dsp:cNvPr id="0" name=""/>
        <dsp:cNvSpPr/>
      </dsp:nvSpPr>
      <dsp:spPr>
        <a:xfrm>
          <a:off x="7095306" y="1762380"/>
          <a:ext cx="2046461" cy="2349841"/>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Requested Start Time: </a:t>
          </a:r>
          <a:r>
            <a:rPr lang="en-US" sz="2800" b="1" kern="1200" dirty="0" smtClean="0"/>
            <a:t>NOW//T@1400</a:t>
          </a:r>
          <a:endParaRPr lang="en-US" sz="2800" kern="1200" dirty="0"/>
        </a:p>
      </dsp:txBody>
      <dsp:txXfrm>
        <a:off x="7195206" y="1862280"/>
        <a:ext cx="1846661" cy="21500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2AD45-96E7-4BC9-80B6-7A941E1B3190}">
      <dsp:nvSpPr>
        <dsp:cNvPr id="0" name=""/>
        <dsp:cNvSpPr/>
      </dsp:nvSpPr>
      <dsp:spPr>
        <a:xfrm>
          <a:off x="761988" y="457203"/>
          <a:ext cx="7239022" cy="5105392"/>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8857959E-1CCD-4250-9D8C-E4117EFB0615}">
      <dsp:nvSpPr>
        <dsp:cNvPr id="0" name=""/>
        <dsp:cNvSpPr/>
      </dsp:nvSpPr>
      <dsp:spPr>
        <a:xfrm>
          <a:off x="1249854" y="1805940"/>
          <a:ext cx="3004549" cy="2407920"/>
        </a:xfrm>
        <a:prstGeom prst="roundRect">
          <a:avLst/>
        </a:prstGeom>
        <a:gradFill rotWithShape="0">
          <a:gsLst>
            <a:gs pos="0">
              <a:srgbClr val="1B3A5F"/>
            </a:gs>
            <a:gs pos="79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BEGINNING date for report: </a:t>
          </a:r>
          <a:r>
            <a:rPr lang="en-US" sz="2800" b="1" kern="1200" dirty="0" smtClean="0"/>
            <a:t>t-90</a:t>
          </a:r>
          <a:r>
            <a:rPr lang="en-US" sz="2800" kern="1200" dirty="0" smtClean="0"/>
            <a:t>  </a:t>
          </a:r>
        </a:p>
        <a:p>
          <a:pPr lvl="0" algn="ctr" defTabSz="1244600">
            <a:lnSpc>
              <a:spcPct val="90000"/>
            </a:lnSpc>
            <a:spcBef>
              <a:spcPct val="0"/>
            </a:spcBef>
            <a:spcAft>
              <a:spcPct val="35000"/>
            </a:spcAft>
          </a:pPr>
          <a:r>
            <a:rPr lang="en-US" sz="2800" kern="1200" dirty="0" smtClean="0"/>
            <a:t>(MAR 18, 2010)</a:t>
          </a:r>
          <a:endParaRPr lang="en-US" sz="2800" kern="1200" dirty="0"/>
        </a:p>
      </dsp:txBody>
      <dsp:txXfrm>
        <a:off x="1367399" y="1923485"/>
        <a:ext cx="2769459" cy="2172830"/>
      </dsp:txXfrm>
    </dsp:sp>
    <dsp:sp modelId="{3295FD9A-706E-4A53-94B8-F0EFCAA60DB3}">
      <dsp:nvSpPr>
        <dsp:cNvPr id="0" name=""/>
        <dsp:cNvSpPr/>
      </dsp:nvSpPr>
      <dsp:spPr>
        <a:xfrm>
          <a:off x="4922596" y="1768328"/>
          <a:ext cx="2820590" cy="2407920"/>
        </a:xfrm>
        <a:prstGeom prst="roundRect">
          <a:avLst/>
        </a:prstGeom>
        <a:gradFill rotWithShape="0">
          <a:gsLst>
            <a:gs pos="0">
              <a:srgbClr val="1B3A5F"/>
            </a:gs>
            <a:gs pos="79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ENDING date for report: </a:t>
          </a:r>
          <a:r>
            <a:rPr lang="en-US" sz="2800" b="1" kern="1200" dirty="0" smtClean="0"/>
            <a:t>t+90</a:t>
          </a:r>
          <a:r>
            <a:rPr lang="en-US" sz="2800" kern="1200" dirty="0" smtClean="0"/>
            <a:t>  </a:t>
          </a:r>
        </a:p>
        <a:p>
          <a:pPr lvl="0" algn="ctr" defTabSz="1244600">
            <a:lnSpc>
              <a:spcPct val="90000"/>
            </a:lnSpc>
            <a:spcBef>
              <a:spcPct val="0"/>
            </a:spcBef>
            <a:spcAft>
              <a:spcPct val="35000"/>
            </a:spcAft>
          </a:pPr>
          <a:r>
            <a:rPr lang="en-US" sz="2800" kern="1200" dirty="0" smtClean="0"/>
            <a:t>(SEP 14, 2010)</a:t>
          </a:r>
          <a:endParaRPr lang="en-US" sz="2800" kern="1200" dirty="0"/>
        </a:p>
      </dsp:txBody>
      <dsp:txXfrm>
        <a:off x="5040141" y="1885873"/>
        <a:ext cx="2585500" cy="21728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2693F-1917-4D14-AC27-B1AB1262F1CC}">
      <dsp:nvSpPr>
        <dsp:cNvPr id="0" name=""/>
        <dsp:cNvSpPr/>
      </dsp:nvSpPr>
      <dsp:spPr>
        <a:xfrm>
          <a:off x="0" y="403700"/>
          <a:ext cx="80772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6A6D7DB-5B91-4418-B7F9-6D8C90FAF7E8}">
      <dsp:nvSpPr>
        <dsp:cNvPr id="0" name=""/>
        <dsp:cNvSpPr/>
      </dsp:nvSpPr>
      <dsp:spPr>
        <a:xfrm>
          <a:off x="403860" y="34699"/>
          <a:ext cx="5654040" cy="738000"/>
        </a:xfrm>
        <a:prstGeom prst="roundRect">
          <a:avLst/>
        </a:prstGeom>
        <a:gradFill rotWithShape="0">
          <a:gsLst>
            <a:gs pos="0">
              <a:srgbClr val="762220"/>
            </a:gs>
            <a:gs pos="80000">
              <a:srgbClr val="C00000"/>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244600">
            <a:lnSpc>
              <a:spcPct val="90000"/>
            </a:lnSpc>
            <a:spcBef>
              <a:spcPct val="0"/>
            </a:spcBef>
            <a:spcAft>
              <a:spcPct val="35000"/>
            </a:spcAft>
          </a:pPr>
          <a:r>
            <a:rPr lang="en-US" sz="2800" kern="1200" dirty="0" smtClean="0"/>
            <a:t>BRAVO CLINIC     </a:t>
          </a:r>
          <a:endParaRPr lang="en-US" sz="2800" kern="1200" dirty="0"/>
        </a:p>
      </dsp:txBody>
      <dsp:txXfrm>
        <a:off x="439886" y="70725"/>
        <a:ext cx="5581988" cy="665948"/>
      </dsp:txXfrm>
    </dsp:sp>
    <dsp:sp modelId="{9D877B7A-C486-471B-95AA-6ADDA7A047C8}">
      <dsp:nvSpPr>
        <dsp:cNvPr id="0" name=""/>
        <dsp:cNvSpPr/>
      </dsp:nvSpPr>
      <dsp:spPr>
        <a:xfrm>
          <a:off x="0" y="1537700"/>
          <a:ext cx="80772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B064AFA-CC0C-4946-BB0D-4A5C2508C0EA}">
      <dsp:nvSpPr>
        <dsp:cNvPr id="0" name=""/>
        <dsp:cNvSpPr/>
      </dsp:nvSpPr>
      <dsp:spPr>
        <a:xfrm>
          <a:off x="403860" y="1168700"/>
          <a:ext cx="5654040" cy="738000"/>
        </a:xfrm>
        <a:prstGeom prst="roundRect">
          <a:avLst/>
        </a:prstGeom>
        <a:gradFill rotWithShape="0">
          <a:gsLst>
            <a:gs pos="0">
              <a:srgbClr val="516A20"/>
            </a:gs>
            <a:gs pos="80000">
              <a:schemeClr val="accent3">
                <a:lumMod val="75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244600">
            <a:lnSpc>
              <a:spcPct val="90000"/>
            </a:lnSpc>
            <a:spcBef>
              <a:spcPct val="0"/>
            </a:spcBef>
            <a:spcAft>
              <a:spcPct val="35000"/>
            </a:spcAft>
          </a:pPr>
          <a:r>
            <a:rPr lang="en-US" sz="2800" kern="1200" dirty="0" smtClean="0"/>
            <a:t>ALPHA CLINIC     </a:t>
          </a:r>
          <a:endParaRPr lang="en-US" sz="2800" kern="1200" dirty="0"/>
        </a:p>
      </dsp:txBody>
      <dsp:txXfrm>
        <a:off x="439886" y="1204726"/>
        <a:ext cx="5581988" cy="665948"/>
      </dsp:txXfrm>
    </dsp:sp>
    <dsp:sp modelId="{E4ED1F23-D79F-4C73-9710-9F6EF44FB3C8}">
      <dsp:nvSpPr>
        <dsp:cNvPr id="0" name=""/>
        <dsp:cNvSpPr/>
      </dsp:nvSpPr>
      <dsp:spPr>
        <a:xfrm>
          <a:off x="0" y="2671700"/>
          <a:ext cx="807720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335E984-D102-4E68-837A-C46E84DA0B9B}">
      <dsp:nvSpPr>
        <dsp:cNvPr id="0" name=""/>
        <dsp:cNvSpPr/>
      </dsp:nvSpPr>
      <dsp:spPr>
        <a:xfrm>
          <a:off x="403860" y="2302700"/>
          <a:ext cx="5654040" cy="738000"/>
        </a:xfrm>
        <a:prstGeom prst="roundRect">
          <a:avLst/>
        </a:prstGeom>
        <a:gradFill rotWithShape="0">
          <a:gsLst>
            <a:gs pos="0">
              <a:srgbClr val="473260"/>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244600">
            <a:lnSpc>
              <a:spcPct val="90000"/>
            </a:lnSpc>
            <a:spcBef>
              <a:spcPct val="0"/>
            </a:spcBef>
            <a:spcAft>
              <a:spcPct val="35000"/>
            </a:spcAft>
          </a:pPr>
          <a:r>
            <a:rPr lang="en-US" sz="2800" kern="1200" dirty="0" smtClean="0"/>
            <a:t>CRASH CART 3A     </a:t>
          </a:r>
          <a:endParaRPr lang="en-US" sz="2800" kern="1200" dirty="0"/>
        </a:p>
      </dsp:txBody>
      <dsp:txXfrm>
        <a:off x="439886" y="2338726"/>
        <a:ext cx="5581988" cy="665948"/>
      </dsp:txXfrm>
    </dsp:sp>
    <dsp:sp modelId="{4373BEAB-B505-4311-B0A0-F7560CF8BFD2}">
      <dsp:nvSpPr>
        <dsp:cNvPr id="0" name=""/>
        <dsp:cNvSpPr/>
      </dsp:nvSpPr>
      <dsp:spPr>
        <a:xfrm>
          <a:off x="0" y="3805700"/>
          <a:ext cx="807720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EBD662-A78D-48AB-87C7-E72EB0B70540}">
      <dsp:nvSpPr>
        <dsp:cNvPr id="0" name=""/>
        <dsp:cNvSpPr/>
      </dsp:nvSpPr>
      <dsp:spPr>
        <a:xfrm>
          <a:off x="403860" y="3436700"/>
          <a:ext cx="5654040" cy="738000"/>
        </a:xfrm>
        <a:prstGeom prst="roundRect">
          <a:avLst/>
        </a:prstGeom>
        <a:gradFill rotWithShape="0">
          <a:gsLst>
            <a:gs pos="0">
              <a:srgbClr val="1D6275"/>
            </a:gs>
            <a:gs pos="80000">
              <a:srgbClr val="2894B2"/>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1244600">
            <a:lnSpc>
              <a:spcPct val="90000"/>
            </a:lnSpc>
            <a:spcBef>
              <a:spcPct val="0"/>
            </a:spcBef>
            <a:spcAft>
              <a:spcPct val="35000"/>
            </a:spcAft>
          </a:pPr>
          <a:r>
            <a:rPr lang="en-US" sz="2800" kern="1200" dirty="0" smtClean="0"/>
            <a:t>CRASH CART 3C</a:t>
          </a:r>
        </a:p>
      </dsp:txBody>
      <dsp:txXfrm>
        <a:off x="439886" y="3472726"/>
        <a:ext cx="5581988" cy="6659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B27-A8C8-43D1-8D01-F395E69A208C}">
      <dsp:nvSpPr>
        <dsp:cNvPr id="0" name=""/>
        <dsp:cNvSpPr/>
      </dsp:nvSpPr>
      <dsp:spPr>
        <a:xfrm>
          <a:off x="0" y="476940"/>
          <a:ext cx="7772400" cy="806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A45A17-C947-4AEC-95B7-1A9940176712}">
      <dsp:nvSpPr>
        <dsp:cNvPr id="0" name=""/>
        <dsp:cNvSpPr/>
      </dsp:nvSpPr>
      <dsp:spPr>
        <a:xfrm>
          <a:off x="388620" y="4620"/>
          <a:ext cx="5440680" cy="944640"/>
        </a:xfrm>
        <a:prstGeom prst="roundRect">
          <a:avLst/>
        </a:prstGeom>
        <a:gradFill rotWithShape="0">
          <a:gsLst>
            <a:gs pos="0">
              <a:srgbClr val="762220"/>
            </a:gs>
            <a:gs pos="80000">
              <a:srgbClr val="A9302D"/>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422400">
            <a:lnSpc>
              <a:spcPct val="90000"/>
            </a:lnSpc>
            <a:spcBef>
              <a:spcPct val="0"/>
            </a:spcBef>
            <a:spcAft>
              <a:spcPct val="35000"/>
            </a:spcAft>
          </a:pPr>
          <a:r>
            <a:rPr lang="en-US" sz="3200" kern="1200" dirty="0" smtClean="0"/>
            <a:t>MONDAY  </a:t>
          </a:r>
          <a:endParaRPr lang="en-US" sz="3200" kern="1200" dirty="0"/>
        </a:p>
      </dsp:txBody>
      <dsp:txXfrm>
        <a:off x="434734" y="50734"/>
        <a:ext cx="5348452" cy="852412"/>
      </dsp:txXfrm>
    </dsp:sp>
    <dsp:sp modelId="{A262388D-96D2-4A7A-90FE-C4859A2E3EEA}">
      <dsp:nvSpPr>
        <dsp:cNvPr id="0" name=""/>
        <dsp:cNvSpPr/>
      </dsp:nvSpPr>
      <dsp:spPr>
        <a:xfrm>
          <a:off x="0" y="1928460"/>
          <a:ext cx="7772400" cy="80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578A6E7-4C92-4899-A01B-6F7904923B16}">
      <dsp:nvSpPr>
        <dsp:cNvPr id="0" name=""/>
        <dsp:cNvSpPr/>
      </dsp:nvSpPr>
      <dsp:spPr>
        <a:xfrm>
          <a:off x="388620" y="1456140"/>
          <a:ext cx="5440680" cy="944640"/>
        </a:xfrm>
        <a:prstGeom prst="roundRect">
          <a:avLst/>
        </a:prstGeom>
        <a:gradFill rotWithShape="0">
          <a:gsLst>
            <a:gs pos="0">
              <a:srgbClr val="516A20"/>
            </a:gs>
            <a:gs pos="80000">
              <a:schemeClr val="accent3">
                <a:lumMod val="75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422400">
            <a:lnSpc>
              <a:spcPct val="90000"/>
            </a:lnSpc>
            <a:spcBef>
              <a:spcPct val="0"/>
            </a:spcBef>
            <a:spcAft>
              <a:spcPct val="35000"/>
            </a:spcAft>
          </a:pPr>
          <a:r>
            <a:rPr lang="en-US" sz="3200" kern="1200" dirty="0" smtClean="0"/>
            <a:t>WEDNESDAY </a:t>
          </a:r>
          <a:endParaRPr lang="en-US" sz="3200" kern="1200" dirty="0"/>
        </a:p>
      </dsp:txBody>
      <dsp:txXfrm>
        <a:off x="434734" y="1502254"/>
        <a:ext cx="5348452" cy="852412"/>
      </dsp:txXfrm>
    </dsp:sp>
    <dsp:sp modelId="{E1801BDC-4EA5-4D3E-ACE2-81669B50A59D}">
      <dsp:nvSpPr>
        <dsp:cNvPr id="0" name=""/>
        <dsp:cNvSpPr/>
      </dsp:nvSpPr>
      <dsp:spPr>
        <a:xfrm>
          <a:off x="0" y="3379979"/>
          <a:ext cx="7772400" cy="806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83D7119-9969-486F-8D5A-FF400C591782}">
      <dsp:nvSpPr>
        <dsp:cNvPr id="0" name=""/>
        <dsp:cNvSpPr/>
      </dsp:nvSpPr>
      <dsp:spPr>
        <a:xfrm>
          <a:off x="388620" y="2907660"/>
          <a:ext cx="5440680" cy="944640"/>
        </a:xfrm>
        <a:prstGeom prst="roundRect">
          <a:avLst/>
        </a:prstGeom>
        <a:gradFill rotWithShape="0">
          <a:gsLst>
            <a:gs pos="0">
              <a:srgbClr val="473260"/>
            </a:gs>
            <a:gs pos="80000">
              <a:srgbClr val="7030A0"/>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422400">
            <a:lnSpc>
              <a:spcPct val="90000"/>
            </a:lnSpc>
            <a:spcBef>
              <a:spcPct val="0"/>
            </a:spcBef>
            <a:spcAft>
              <a:spcPct val="35000"/>
            </a:spcAft>
          </a:pPr>
          <a:r>
            <a:rPr lang="en-US" sz="3200" kern="1200" dirty="0" smtClean="0"/>
            <a:t>FRIDAY   </a:t>
          </a:r>
          <a:endParaRPr lang="en-US" sz="3200" kern="1200" dirty="0"/>
        </a:p>
      </dsp:txBody>
      <dsp:txXfrm>
        <a:off x="434734" y="2953774"/>
        <a:ext cx="5348452" cy="85241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8ED75-7D00-4AF6-950E-BD9DB8549739}">
      <dsp:nvSpPr>
        <dsp:cNvPr id="0" name=""/>
        <dsp:cNvSpPr/>
      </dsp:nvSpPr>
      <dsp:spPr>
        <a:xfrm>
          <a:off x="0" y="0"/>
          <a:ext cx="6949440" cy="1156716"/>
        </a:xfrm>
        <a:prstGeom prst="roundRect">
          <a:avLst>
            <a:gd name="adj" fmla="val 10000"/>
          </a:avLst>
        </a:prstGeom>
        <a:gradFill rotWithShape="0">
          <a:gsLst>
            <a:gs pos="0">
              <a:srgbClr val="762220"/>
            </a:gs>
            <a:gs pos="80000">
              <a:srgbClr val="A9302D"/>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Select PHARMACY AOU STOCK AREA OF USE (AOU):</a:t>
          </a:r>
          <a:r>
            <a:rPr lang="en-US" sz="2800" b="1" kern="1200" dirty="0" smtClean="0"/>
            <a:t>CRASH CART 3A </a:t>
          </a:r>
          <a:r>
            <a:rPr lang="en-US" sz="2800" kern="1200" dirty="0" smtClean="0"/>
            <a:t> </a:t>
          </a:r>
          <a:endParaRPr lang="en-US" sz="2800" kern="1200" dirty="0"/>
        </a:p>
      </dsp:txBody>
      <dsp:txXfrm>
        <a:off x="33879" y="33879"/>
        <a:ext cx="5603510" cy="1088958"/>
      </dsp:txXfrm>
    </dsp:sp>
    <dsp:sp modelId="{4DA89361-4247-4BB6-9DC6-129554EE3111}">
      <dsp:nvSpPr>
        <dsp:cNvPr id="0" name=""/>
        <dsp:cNvSpPr/>
      </dsp:nvSpPr>
      <dsp:spPr>
        <a:xfrm>
          <a:off x="582015" y="1367028"/>
          <a:ext cx="6949440" cy="115671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Select PHARMACY AOU STOCK AREA OF USE (AOU): </a:t>
          </a:r>
          <a:endParaRPr lang="en-US" sz="2800" kern="1200" dirty="0"/>
        </a:p>
      </dsp:txBody>
      <dsp:txXfrm>
        <a:off x="615894" y="1400907"/>
        <a:ext cx="5547801" cy="1088958"/>
      </dsp:txXfrm>
    </dsp:sp>
    <dsp:sp modelId="{CD3080E5-E886-40B2-B2D0-EDF6E53D91A4}">
      <dsp:nvSpPr>
        <dsp:cNvPr id="0" name=""/>
        <dsp:cNvSpPr/>
      </dsp:nvSpPr>
      <dsp:spPr>
        <a:xfrm>
          <a:off x="1155344" y="2734056"/>
          <a:ext cx="6949440" cy="1156716"/>
        </a:xfrm>
        <a:prstGeom prst="roundRect">
          <a:avLst>
            <a:gd name="adj" fmla="val 10000"/>
          </a:avLst>
        </a:prstGeom>
        <a:gradFill rotWithShape="0">
          <a:gsLst>
            <a:gs pos="0">
              <a:srgbClr val="473260"/>
            </a:gs>
            <a:gs pos="80000">
              <a:schemeClr val="accent4">
                <a:lumMod val="75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You may queue the report to print at a later time.</a:t>
          </a:r>
          <a:endParaRPr lang="en-US" sz="2800" kern="1200" dirty="0"/>
        </a:p>
      </dsp:txBody>
      <dsp:txXfrm>
        <a:off x="1189223" y="2767935"/>
        <a:ext cx="5556487" cy="1088958"/>
      </dsp:txXfrm>
    </dsp:sp>
    <dsp:sp modelId="{D0046EA0-8D1B-4168-95E5-13AD04B4BFDF}">
      <dsp:nvSpPr>
        <dsp:cNvPr id="0" name=""/>
        <dsp:cNvSpPr/>
      </dsp:nvSpPr>
      <dsp:spPr>
        <a:xfrm>
          <a:off x="1737359" y="4101084"/>
          <a:ext cx="6949440" cy="1156716"/>
        </a:xfrm>
        <a:prstGeom prst="roundRect">
          <a:avLst>
            <a:gd name="adj" fmla="val 10000"/>
          </a:avLst>
        </a:prstGeom>
        <a:gradFill rotWithShape="0">
          <a:gsLst>
            <a:gs pos="0">
              <a:schemeClr val="accent5">
                <a:lumMod val="50000"/>
              </a:schemeClr>
            </a:gs>
            <a:gs pos="80000">
              <a:schemeClr val="accent5">
                <a:lumMod val="75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DEVICE:</a:t>
          </a:r>
          <a:endParaRPr lang="en-US" sz="2800" kern="1200" dirty="0"/>
        </a:p>
      </dsp:txBody>
      <dsp:txXfrm>
        <a:off x="1771238" y="4134963"/>
        <a:ext cx="5547801" cy="1088958"/>
      </dsp:txXfrm>
    </dsp:sp>
    <dsp:sp modelId="{0DA19BA8-601C-4FFA-8229-0514EFAFE42E}">
      <dsp:nvSpPr>
        <dsp:cNvPr id="0" name=""/>
        <dsp:cNvSpPr/>
      </dsp:nvSpPr>
      <dsp:spPr>
        <a:xfrm>
          <a:off x="6197574" y="885939"/>
          <a:ext cx="751865" cy="75186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366744" y="885939"/>
        <a:ext cx="413525" cy="565778"/>
      </dsp:txXfrm>
    </dsp:sp>
    <dsp:sp modelId="{F972992C-93CF-4FE0-B57A-138B45DBEE99}">
      <dsp:nvSpPr>
        <dsp:cNvPr id="0" name=""/>
        <dsp:cNvSpPr/>
      </dsp:nvSpPr>
      <dsp:spPr>
        <a:xfrm>
          <a:off x="6779590" y="2252967"/>
          <a:ext cx="751865" cy="75186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948760" y="2252967"/>
        <a:ext cx="413525" cy="565778"/>
      </dsp:txXfrm>
    </dsp:sp>
    <dsp:sp modelId="{74EC6A84-7DDE-4E6F-A36C-51A1318D9FB4}">
      <dsp:nvSpPr>
        <dsp:cNvPr id="0" name=""/>
        <dsp:cNvSpPr/>
      </dsp:nvSpPr>
      <dsp:spPr>
        <a:xfrm>
          <a:off x="7352919" y="3619995"/>
          <a:ext cx="751865" cy="75186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7522089" y="3619995"/>
        <a:ext cx="413525" cy="56577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EDE9C-C138-4779-9566-4A24421F6D0B}">
      <dsp:nvSpPr>
        <dsp:cNvPr id="0" name=""/>
        <dsp:cNvSpPr/>
      </dsp:nvSpPr>
      <dsp:spPr>
        <a:xfrm>
          <a:off x="645794" y="0"/>
          <a:ext cx="7319010" cy="5867399"/>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DDD6BE6C-5528-4D68-B11E-9E3A95BE5E9A}">
      <dsp:nvSpPr>
        <dsp:cNvPr id="0" name=""/>
        <dsp:cNvSpPr/>
      </dsp:nvSpPr>
      <dsp:spPr>
        <a:xfrm>
          <a:off x="4112" y="1760220"/>
          <a:ext cx="2670973"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Select Auto Replenishment Reports Option: </a:t>
          </a:r>
          <a:r>
            <a:rPr lang="en-US" sz="2800" b="1" kern="1200" dirty="0" smtClean="0"/>
            <a:t>WARD/AOU List for an Item</a:t>
          </a:r>
          <a:endParaRPr lang="en-US" sz="2800" kern="1200" dirty="0"/>
        </a:p>
      </dsp:txBody>
      <dsp:txXfrm>
        <a:off x="118681" y="1874789"/>
        <a:ext cx="2441835" cy="2117821"/>
      </dsp:txXfrm>
    </dsp:sp>
    <dsp:sp modelId="{BCBE0E01-FB20-4A8D-B02C-BEAE0630A09A}">
      <dsp:nvSpPr>
        <dsp:cNvPr id="0" name=""/>
        <dsp:cNvSpPr/>
      </dsp:nvSpPr>
      <dsp:spPr>
        <a:xfrm>
          <a:off x="2969813" y="1760220"/>
          <a:ext cx="2670973"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Select ITEM Name: </a:t>
          </a:r>
          <a:r>
            <a:rPr lang="en-US" sz="2800" b="1" kern="1200" dirty="0" smtClean="0"/>
            <a:t>ACETAMINOPHEN 325MG TAB </a:t>
          </a:r>
          <a:endParaRPr lang="en-US" sz="2800" kern="1200" dirty="0"/>
        </a:p>
      </dsp:txBody>
      <dsp:txXfrm>
        <a:off x="3084382" y="1874789"/>
        <a:ext cx="2441835" cy="2117821"/>
      </dsp:txXfrm>
    </dsp:sp>
    <dsp:sp modelId="{9CCB3683-94D2-4410-87EB-680D5A33F9F6}">
      <dsp:nvSpPr>
        <dsp:cNvPr id="0" name=""/>
        <dsp:cNvSpPr/>
      </dsp:nvSpPr>
      <dsp:spPr>
        <a:xfrm>
          <a:off x="5935514" y="1760220"/>
          <a:ext cx="2670973"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DEVICE:</a:t>
          </a:r>
          <a:endParaRPr lang="en-US" sz="4000" kern="1200" dirty="0"/>
        </a:p>
      </dsp:txBody>
      <dsp:txXfrm>
        <a:off x="6050083" y="1874789"/>
        <a:ext cx="2441835" cy="211782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AF96D-E0A8-4522-8172-C919520D24D8}">
      <dsp:nvSpPr>
        <dsp:cNvPr id="0" name=""/>
        <dsp:cNvSpPr/>
      </dsp:nvSpPr>
      <dsp:spPr>
        <a:xfrm>
          <a:off x="640079" y="0"/>
          <a:ext cx="7254240" cy="57150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53D8F7D5-C81A-4A9C-AD9F-C19A6F2D1721}">
      <dsp:nvSpPr>
        <dsp:cNvPr id="0" name=""/>
        <dsp:cNvSpPr/>
      </dsp:nvSpPr>
      <dsp:spPr>
        <a:xfrm>
          <a:off x="9167" y="1714500"/>
          <a:ext cx="2747010" cy="2286000"/>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BEGINNING date for report: </a:t>
          </a:r>
          <a:r>
            <a:rPr lang="en-US" sz="3100" b="1" kern="1200" dirty="0" smtClean="0"/>
            <a:t>T-30</a:t>
          </a:r>
          <a:r>
            <a:rPr lang="en-US" sz="3100" kern="1200" dirty="0" smtClean="0"/>
            <a:t>  (JUL 10, 2010)</a:t>
          </a:r>
          <a:endParaRPr lang="en-US" sz="3100" kern="1200" dirty="0"/>
        </a:p>
      </dsp:txBody>
      <dsp:txXfrm>
        <a:off x="120760" y="1826093"/>
        <a:ext cx="2523824" cy="2062814"/>
      </dsp:txXfrm>
    </dsp:sp>
    <dsp:sp modelId="{A372D5CC-E61E-4A72-95A9-C5651178B30A}">
      <dsp:nvSpPr>
        <dsp:cNvPr id="0" name=""/>
        <dsp:cNvSpPr/>
      </dsp:nvSpPr>
      <dsp:spPr>
        <a:xfrm>
          <a:off x="2893694" y="1714500"/>
          <a:ext cx="2747010" cy="2286000"/>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ENDING date for report: </a:t>
          </a:r>
          <a:r>
            <a:rPr lang="en-US" sz="3100" b="1" kern="1200" dirty="0" smtClean="0"/>
            <a:t>T </a:t>
          </a:r>
          <a:r>
            <a:rPr lang="en-US" sz="3100" kern="1200" dirty="0" smtClean="0"/>
            <a:t> (AUG 09, 2010)</a:t>
          </a:r>
          <a:endParaRPr lang="en-US" sz="3100" kern="1200" dirty="0"/>
        </a:p>
      </dsp:txBody>
      <dsp:txXfrm>
        <a:off x="3005287" y="1826093"/>
        <a:ext cx="2523824" cy="2062814"/>
      </dsp:txXfrm>
    </dsp:sp>
    <dsp:sp modelId="{F9B466F2-63D8-483E-9023-0C6AB9A8F319}">
      <dsp:nvSpPr>
        <dsp:cNvPr id="0" name=""/>
        <dsp:cNvSpPr/>
      </dsp:nvSpPr>
      <dsp:spPr>
        <a:xfrm>
          <a:off x="5778222" y="1714500"/>
          <a:ext cx="2747010" cy="2286000"/>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Select AOU: </a:t>
          </a:r>
          <a:r>
            <a:rPr lang="en-US" sz="3100" b="1" kern="1200" dirty="0" smtClean="0"/>
            <a:t>ER </a:t>
          </a:r>
          <a:r>
            <a:rPr lang="en-US" sz="3100" kern="1200" dirty="0" smtClean="0"/>
            <a:t> </a:t>
          </a:r>
          <a:endParaRPr lang="en-US" sz="3100" kern="1200" dirty="0"/>
        </a:p>
      </dsp:txBody>
      <dsp:txXfrm>
        <a:off x="5889815" y="1826093"/>
        <a:ext cx="2523824" cy="206281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8B406-2DFA-47DB-9DE1-0FD3D5C017E3}">
      <dsp:nvSpPr>
        <dsp:cNvPr id="0" name=""/>
        <dsp:cNvSpPr/>
      </dsp:nvSpPr>
      <dsp:spPr>
        <a:xfrm>
          <a:off x="645794" y="0"/>
          <a:ext cx="7319010" cy="5867399"/>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F1161C7F-3605-4E95-94DD-BA4A5DC77403}">
      <dsp:nvSpPr>
        <dsp:cNvPr id="0" name=""/>
        <dsp:cNvSpPr/>
      </dsp:nvSpPr>
      <dsp:spPr>
        <a:xfrm>
          <a:off x="5952" y="1760220"/>
          <a:ext cx="1990189"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Select ITEM</a:t>
          </a:r>
          <a:r>
            <a:rPr lang="en-US" sz="2800" kern="1200" smtClean="0"/>
            <a:t>: </a:t>
          </a:r>
          <a:r>
            <a:rPr lang="en-US" sz="2800" b="1" kern="1200" smtClean="0"/>
            <a:t>KETOR</a:t>
          </a:r>
          <a:endParaRPr lang="en-US" sz="2800" kern="1200" dirty="0"/>
        </a:p>
      </dsp:txBody>
      <dsp:txXfrm>
        <a:off x="103105" y="1857373"/>
        <a:ext cx="1795883" cy="2152653"/>
      </dsp:txXfrm>
    </dsp:sp>
    <dsp:sp modelId="{33077E11-39F2-4B0A-AD13-99859536F7E2}">
      <dsp:nvSpPr>
        <dsp:cNvPr id="0" name=""/>
        <dsp:cNvSpPr/>
      </dsp:nvSpPr>
      <dsp:spPr>
        <a:xfrm>
          <a:off x="2241678" y="1760220"/>
          <a:ext cx="2163475"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KETOROLAC   TROMETHAMINE 30MG/ML</a:t>
          </a:r>
          <a:endParaRPr lang="en-US" sz="2800" kern="1200" dirty="0"/>
        </a:p>
      </dsp:txBody>
      <dsp:txXfrm>
        <a:off x="2347290" y="1865832"/>
        <a:ext cx="1952251" cy="2135735"/>
      </dsp:txXfrm>
    </dsp:sp>
    <dsp:sp modelId="{D1243615-24DF-4A65-AED1-92870AFF657D}">
      <dsp:nvSpPr>
        <dsp:cNvPr id="0" name=""/>
        <dsp:cNvSpPr/>
      </dsp:nvSpPr>
      <dsp:spPr>
        <a:xfrm>
          <a:off x="4650690" y="1760220"/>
          <a:ext cx="1990189"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You may queue the report to print at a later time.   </a:t>
          </a:r>
        </a:p>
      </dsp:txBody>
      <dsp:txXfrm>
        <a:off x="4747843" y="1857373"/>
        <a:ext cx="1795883" cy="2152653"/>
      </dsp:txXfrm>
    </dsp:sp>
    <dsp:sp modelId="{CF2AB688-CF08-49E8-8937-D60D87CC3BB1}">
      <dsp:nvSpPr>
        <dsp:cNvPr id="0" name=""/>
        <dsp:cNvSpPr/>
      </dsp:nvSpPr>
      <dsp:spPr>
        <a:xfrm>
          <a:off x="6886417" y="1760220"/>
          <a:ext cx="1718230"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DEVICE:</a:t>
          </a:r>
        </a:p>
      </dsp:txBody>
      <dsp:txXfrm>
        <a:off x="6970294" y="1844097"/>
        <a:ext cx="1550476" cy="217920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1D569-2074-4320-AC64-CD3A71638FB0}">
      <dsp:nvSpPr>
        <dsp:cNvPr id="0" name=""/>
        <dsp:cNvSpPr/>
      </dsp:nvSpPr>
      <dsp:spPr>
        <a:xfrm>
          <a:off x="640079" y="0"/>
          <a:ext cx="7254240" cy="5867399"/>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EA137905-4E29-45C1-9660-76A0890D435D}">
      <dsp:nvSpPr>
        <dsp:cNvPr id="0" name=""/>
        <dsp:cNvSpPr/>
      </dsp:nvSpPr>
      <dsp:spPr>
        <a:xfrm>
          <a:off x="9167" y="1760220"/>
          <a:ext cx="2747010"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Select Auto Replenishment Reports Option: </a:t>
          </a:r>
          <a:r>
            <a:rPr lang="en-US" sz="2700" b="1" kern="1200" dirty="0" smtClean="0"/>
            <a:t>Returns Analysis Report</a:t>
          </a:r>
          <a:endParaRPr lang="en-US" sz="2700" kern="1200" dirty="0"/>
        </a:p>
      </dsp:txBody>
      <dsp:txXfrm>
        <a:off x="123736" y="1874789"/>
        <a:ext cx="2517872" cy="2117821"/>
      </dsp:txXfrm>
    </dsp:sp>
    <dsp:sp modelId="{A2A56A81-E54E-48DD-A237-73EAFC64DFDC}">
      <dsp:nvSpPr>
        <dsp:cNvPr id="0" name=""/>
        <dsp:cNvSpPr/>
      </dsp:nvSpPr>
      <dsp:spPr>
        <a:xfrm>
          <a:off x="2893694" y="1760220"/>
          <a:ext cx="2747010"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BEGINNING date for report: </a:t>
          </a:r>
          <a:r>
            <a:rPr lang="en-US" sz="2700" b="1" kern="1200" dirty="0" smtClean="0"/>
            <a:t>1 1 01 (JAN 01, 2001)</a:t>
          </a:r>
          <a:endParaRPr lang="en-US" sz="2700" kern="1200" dirty="0"/>
        </a:p>
      </dsp:txBody>
      <dsp:txXfrm>
        <a:off x="3008263" y="1874789"/>
        <a:ext cx="2517872" cy="2117821"/>
      </dsp:txXfrm>
    </dsp:sp>
    <dsp:sp modelId="{C36F7ABA-F03F-4AFC-9276-6BB8B8B532E7}">
      <dsp:nvSpPr>
        <dsp:cNvPr id="0" name=""/>
        <dsp:cNvSpPr/>
      </dsp:nvSpPr>
      <dsp:spPr>
        <a:xfrm>
          <a:off x="5778222" y="1760220"/>
          <a:ext cx="2747010"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ENDING date for report: </a:t>
          </a:r>
          <a:r>
            <a:rPr lang="en-US" sz="2700" b="1" kern="1200" dirty="0" smtClean="0"/>
            <a:t>T (AUG 1, 2001)</a:t>
          </a:r>
          <a:endParaRPr lang="en-US" sz="2700" kern="1200" dirty="0"/>
        </a:p>
      </dsp:txBody>
      <dsp:txXfrm>
        <a:off x="5892791" y="1874789"/>
        <a:ext cx="2517872" cy="211782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6CAE-BE06-4345-A6EB-B3ADEF2817C2}">
      <dsp:nvSpPr>
        <dsp:cNvPr id="0" name=""/>
        <dsp:cNvSpPr/>
      </dsp:nvSpPr>
      <dsp:spPr>
        <a:xfrm>
          <a:off x="622934" y="0"/>
          <a:ext cx="7059930" cy="5867399"/>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5BFA133E-229E-4120-A6BB-1BB0CAB939E2}">
      <dsp:nvSpPr>
        <dsp:cNvPr id="0" name=""/>
        <dsp:cNvSpPr/>
      </dsp:nvSpPr>
      <dsp:spPr>
        <a:xfrm>
          <a:off x="8922" y="1760220"/>
          <a:ext cx="2673429"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You may select a single AOU, several AOUs, </a:t>
          </a:r>
          <a:endParaRPr lang="en-US" sz="3100" kern="1200" dirty="0"/>
        </a:p>
      </dsp:txBody>
      <dsp:txXfrm>
        <a:off x="123491" y="1874789"/>
        <a:ext cx="2444291" cy="2117821"/>
      </dsp:txXfrm>
    </dsp:sp>
    <dsp:sp modelId="{5BDF1F4C-08AD-467E-AFAB-9AEC64ED0388}">
      <dsp:nvSpPr>
        <dsp:cNvPr id="0" name=""/>
        <dsp:cNvSpPr/>
      </dsp:nvSpPr>
      <dsp:spPr>
        <a:xfrm>
          <a:off x="2816185" y="1760220"/>
          <a:ext cx="2673429"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or enter "^ALL" to select all AOUs.</a:t>
          </a:r>
          <a:endParaRPr lang="en-US" sz="3100" kern="1200" dirty="0"/>
        </a:p>
      </dsp:txBody>
      <dsp:txXfrm>
        <a:off x="2930754" y="1874789"/>
        <a:ext cx="2444291" cy="2117821"/>
      </dsp:txXfrm>
    </dsp:sp>
    <dsp:sp modelId="{D5A872D4-A677-4F76-BD91-36E8D5A015BD}">
      <dsp:nvSpPr>
        <dsp:cNvPr id="0" name=""/>
        <dsp:cNvSpPr/>
      </dsp:nvSpPr>
      <dsp:spPr>
        <a:xfrm>
          <a:off x="5623448" y="1760220"/>
          <a:ext cx="2673429" cy="2346959"/>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-OR </a:t>
          </a:r>
          <a:endParaRPr lang="en-US" sz="3100" kern="1200" dirty="0"/>
        </a:p>
        <a:p>
          <a:pPr marL="228600" lvl="1" indent="-228600" algn="l" defTabSz="1066800">
            <a:lnSpc>
              <a:spcPct val="90000"/>
            </a:lnSpc>
            <a:spcBef>
              <a:spcPct val="0"/>
            </a:spcBef>
            <a:spcAft>
              <a:spcPct val="15000"/>
            </a:spcAft>
            <a:buChar char="••"/>
          </a:pPr>
          <a:r>
            <a:rPr lang="en-US" sz="2400" kern="1200" dirty="0" smtClean="0"/>
            <a:t>You may select an Inventory Group.</a:t>
          </a:r>
        </a:p>
      </dsp:txBody>
      <dsp:txXfrm>
        <a:off x="5738017" y="1874789"/>
        <a:ext cx="2444291" cy="2117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D0B6C-BF35-4B94-8ED5-1FE0713F0070}">
      <dsp:nvSpPr>
        <dsp:cNvPr id="0" name=""/>
        <dsp:cNvSpPr/>
      </dsp:nvSpPr>
      <dsp:spPr>
        <a:xfrm>
          <a:off x="0" y="847725"/>
          <a:ext cx="84582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6C779-A5FF-4E31-897B-2152AA956D05}">
      <dsp:nvSpPr>
        <dsp:cNvPr id="0" name=""/>
        <dsp:cNvSpPr/>
      </dsp:nvSpPr>
      <dsp:spPr>
        <a:xfrm>
          <a:off x="151596" y="196706"/>
          <a:ext cx="8306603" cy="1186025"/>
        </a:xfrm>
        <a:prstGeom prst="roundRect">
          <a:avLst/>
        </a:prstGeom>
        <a:gradFill rotWithShape="0">
          <a:gsLst>
            <a:gs pos="0">
              <a:srgbClr val="872321"/>
            </a:gs>
            <a:gs pos="80000">
              <a:schemeClr val="accent2">
                <a:shade val="93000"/>
                <a:satMod val="130000"/>
              </a:schemeClr>
            </a:gs>
            <a:gs pos="100000">
              <a:srgbClr val="A12A2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23790" tIns="0" rIns="223790" bIns="0" numCol="1" spcCol="1270" anchor="ctr" anchorCtr="0">
          <a:noAutofit/>
        </a:bodyPr>
        <a:lstStyle/>
        <a:p>
          <a:pPr lvl="0" algn="l" defTabSz="1244600" rtl="0">
            <a:lnSpc>
              <a:spcPct val="90000"/>
            </a:lnSpc>
            <a:spcBef>
              <a:spcPct val="0"/>
            </a:spcBef>
            <a:spcAft>
              <a:spcPct val="35000"/>
            </a:spcAft>
          </a:pPr>
          <a:r>
            <a:rPr lang="en-US" sz="2800" kern="1200" smtClean="0"/>
            <a:t>1     8-11-2001@09:18:48       WARD-STOCK,SUPER     WED  </a:t>
          </a:r>
          <a:endParaRPr lang="en-US" sz="2800" kern="1200" dirty="0"/>
        </a:p>
      </dsp:txBody>
      <dsp:txXfrm>
        <a:off x="209493" y="254603"/>
        <a:ext cx="8190809" cy="1070231"/>
      </dsp:txXfrm>
    </dsp:sp>
    <dsp:sp modelId="{FF87B013-A096-44BD-BF0D-24BBEC2B9C68}">
      <dsp:nvSpPr>
        <dsp:cNvPr id="0" name=""/>
        <dsp:cNvSpPr/>
      </dsp:nvSpPr>
      <dsp:spPr>
        <a:xfrm>
          <a:off x="0" y="2517838"/>
          <a:ext cx="845820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BC5E4-CC57-4720-933F-55E92E2E0E8C}">
      <dsp:nvSpPr>
        <dsp:cNvPr id="0" name=""/>
        <dsp:cNvSpPr/>
      </dsp:nvSpPr>
      <dsp:spPr>
        <a:xfrm>
          <a:off x="165402" y="1584799"/>
          <a:ext cx="8292797" cy="1274112"/>
        </a:xfrm>
        <a:prstGeom prst="roundRect">
          <a:avLst/>
        </a:prstGeom>
        <a:gradFill rotWithShape="0">
          <a:gsLst>
            <a:gs pos="100000">
              <a:srgbClr val="5F7C26"/>
            </a:gs>
            <a:gs pos="0">
              <a:srgbClr val="3F501C"/>
            </a:gs>
            <a:gs pos="77000">
              <a:srgbClr val="516A2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3790" tIns="0" rIns="223790" bIns="0" numCol="1" spcCol="1270" anchor="ctr" anchorCtr="0">
          <a:noAutofit/>
        </a:bodyPr>
        <a:lstStyle/>
        <a:p>
          <a:pPr lvl="0" algn="l" defTabSz="1244600" rtl="0">
            <a:lnSpc>
              <a:spcPct val="90000"/>
            </a:lnSpc>
            <a:spcBef>
              <a:spcPct val="0"/>
            </a:spcBef>
            <a:spcAft>
              <a:spcPct val="35000"/>
            </a:spcAft>
          </a:pPr>
          <a:r>
            <a:rPr lang="en-US" sz="2800" kern="1200" dirty="0" smtClean="0"/>
            <a:t>2     8-11-2001@09:47:49       WARD-STOCK,SUPER     W</a:t>
          </a:r>
          <a:r>
            <a:rPr lang="en-US" sz="2500" kern="1200" dirty="0" smtClean="0"/>
            <a:t>ED  </a:t>
          </a:r>
          <a:endParaRPr lang="en-US" sz="2500" kern="1200" dirty="0"/>
        </a:p>
      </dsp:txBody>
      <dsp:txXfrm>
        <a:off x="227599" y="1646996"/>
        <a:ext cx="8168403" cy="1149718"/>
      </dsp:txXfrm>
    </dsp:sp>
    <dsp:sp modelId="{BF6DC053-36E0-4F6A-9134-FE679795B8FB}">
      <dsp:nvSpPr>
        <dsp:cNvPr id="0" name=""/>
        <dsp:cNvSpPr/>
      </dsp:nvSpPr>
      <dsp:spPr>
        <a:xfrm>
          <a:off x="0" y="4139899"/>
          <a:ext cx="8458200" cy="630000"/>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A388E1B0-469C-4338-A760-6977B0C10210}">
      <dsp:nvSpPr>
        <dsp:cNvPr id="0" name=""/>
        <dsp:cNvSpPr/>
      </dsp:nvSpPr>
      <dsp:spPr>
        <a:xfrm>
          <a:off x="146903" y="3130367"/>
          <a:ext cx="8302029" cy="1226061"/>
        </a:xfrm>
        <a:prstGeom prst="roundRect">
          <a:avLst/>
        </a:prstGeom>
        <a:gradFill rotWithShape="0">
          <a:gsLst>
            <a:gs pos="0">
              <a:srgbClr val="1B3A5F"/>
            </a:gs>
            <a:gs pos="80000">
              <a:srgbClr val="173151"/>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23790" tIns="0" rIns="223790" bIns="0" numCol="1" spcCol="1270" anchor="ctr" anchorCtr="0">
          <a:noAutofit/>
        </a:bodyPr>
        <a:lstStyle/>
        <a:p>
          <a:pPr lvl="0" algn="l" defTabSz="1244600" rtl="0">
            <a:lnSpc>
              <a:spcPct val="90000"/>
            </a:lnSpc>
            <a:spcBef>
              <a:spcPct val="0"/>
            </a:spcBef>
            <a:spcAft>
              <a:spcPct val="35000"/>
            </a:spcAft>
          </a:pPr>
          <a:r>
            <a:rPr lang="en-US" sz="2800" kern="1200" dirty="0" smtClean="0"/>
            <a:t>3     8-11-2001@10:08:25       WARD-STOCK,SUPER     WED  </a:t>
          </a:r>
          <a:endParaRPr lang="en-US" sz="2800" kern="1200" dirty="0"/>
        </a:p>
      </dsp:txBody>
      <dsp:txXfrm>
        <a:off x="206754" y="3190218"/>
        <a:ext cx="8182327" cy="110635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14F20-3701-47B1-980A-571CCCE4B893}">
      <dsp:nvSpPr>
        <dsp:cNvPr id="0" name=""/>
        <dsp:cNvSpPr/>
      </dsp:nvSpPr>
      <dsp:spPr>
        <a:xfrm>
          <a:off x="600074" y="0"/>
          <a:ext cx="6800850" cy="5715000"/>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4AD0DAEE-401A-4D19-9C7A-0BB5749914A2}">
      <dsp:nvSpPr>
        <dsp:cNvPr id="0" name=""/>
        <dsp:cNvSpPr/>
      </dsp:nvSpPr>
      <dsp:spPr>
        <a:xfrm>
          <a:off x="102454" y="1714500"/>
          <a:ext cx="3800475" cy="2286000"/>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Do you want to select AOU(s) or an Inventory Group? (Enter 'A' or 'I')=&gt; </a:t>
          </a:r>
          <a:r>
            <a:rPr lang="en-US" sz="3200" b="1" kern="1200" dirty="0" smtClean="0"/>
            <a:t>A</a:t>
          </a:r>
          <a:endParaRPr lang="en-US" sz="3200" kern="1200" dirty="0"/>
        </a:p>
      </dsp:txBody>
      <dsp:txXfrm>
        <a:off x="214047" y="1826093"/>
        <a:ext cx="3577289" cy="2062814"/>
      </dsp:txXfrm>
    </dsp:sp>
    <dsp:sp modelId="{8E265BB6-14C1-4442-A022-D22D474B195A}">
      <dsp:nvSpPr>
        <dsp:cNvPr id="0" name=""/>
        <dsp:cNvSpPr/>
      </dsp:nvSpPr>
      <dsp:spPr>
        <a:xfrm>
          <a:off x="4098070" y="1714500"/>
          <a:ext cx="3800475" cy="2286000"/>
        </a:xfrm>
        <a:prstGeom prst="roundRect">
          <a:avLst/>
        </a:prstGeom>
        <a:gradFill rotWithShape="0">
          <a:gsLst>
            <a:gs pos="0">
              <a:srgbClr val="1B3A5F"/>
            </a:gs>
            <a:gs pos="80000">
              <a:schemeClr val="accent1">
                <a:lumMod val="75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Select PHARMACY AOU STOCK AREA OF USE (AOU): </a:t>
          </a:r>
          <a:r>
            <a:rPr lang="en-US" sz="3200" b="1" kern="1200" dirty="0" smtClean="0"/>
            <a:t>MED ROOM 2</a:t>
          </a:r>
          <a:endParaRPr lang="en-US" sz="3200" kern="1200" dirty="0"/>
        </a:p>
      </dsp:txBody>
      <dsp:txXfrm>
        <a:off x="4209663" y="1826093"/>
        <a:ext cx="3577289" cy="206281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99E38-7AF5-471D-B80D-7FD62C2B97D1}">
      <dsp:nvSpPr>
        <dsp:cNvPr id="0" name=""/>
        <dsp:cNvSpPr/>
      </dsp:nvSpPr>
      <dsp:spPr>
        <a:xfrm>
          <a:off x="0" y="488719"/>
          <a:ext cx="71628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C9B5A8-F29C-4FEF-AAAC-3C9F80106886}">
      <dsp:nvSpPr>
        <dsp:cNvPr id="0" name=""/>
        <dsp:cNvSpPr/>
      </dsp:nvSpPr>
      <dsp:spPr>
        <a:xfrm>
          <a:off x="358140" y="75439"/>
          <a:ext cx="5013960" cy="826560"/>
        </a:xfrm>
        <a:prstGeom prst="roundRect">
          <a:avLst/>
        </a:prstGeom>
        <a:gradFill rotWithShape="0">
          <a:gsLst>
            <a:gs pos="0">
              <a:srgbClr val="762220"/>
            </a:gs>
            <a:gs pos="80000">
              <a:srgbClr val="A9302D"/>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244600">
            <a:lnSpc>
              <a:spcPct val="90000"/>
            </a:lnSpc>
            <a:spcBef>
              <a:spcPct val="0"/>
            </a:spcBef>
            <a:spcAft>
              <a:spcPct val="35000"/>
            </a:spcAft>
          </a:pPr>
          <a:r>
            <a:rPr lang="en-US" sz="2800" kern="1200" dirty="0" smtClean="0"/>
            <a:t>a single item for one AOU,</a:t>
          </a:r>
          <a:endParaRPr lang="en-US" sz="2800" kern="1200" dirty="0"/>
        </a:p>
      </dsp:txBody>
      <dsp:txXfrm>
        <a:off x="398489" y="115788"/>
        <a:ext cx="4933262" cy="745862"/>
      </dsp:txXfrm>
    </dsp:sp>
    <dsp:sp modelId="{DA40FC36-16A1-4C01-8278-1FDC46F66E9C}">
      <dsp:nvSpPr>
        <dsp:cNvPr id="0" name=""/>
        <dsp:cNvSpPr/>
      </dsp:nvSpPr>
      <dsp:spPr>
        <a:xfrm>
          <a:off x="0" y="1758800"/>
          <a:ext cx="7162800" cy="705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F747E77-612F-41F7-AFB1-6B2DE61B97DC}">
      <dsp:nvSpPr>
        <dsp:cNvPr id="0" name=""/>
        <dsp:cNvSpPr/>
      </dsp:nvSpPr>
      <dsp:spPr>
        <a:xfrm>
          <a:off x="358140" y="1345519"/>
          <a:ext cx="5013960" cy="82656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244600">
            <a:lnSpc>
              <a:spcPct val="90000"/>
            </a:lnSpc>
            <a:spcBef>
              <a:spcPct val="0"/>
            </a:spcBef>
            <a:spcAft>
              <a:spcPct val="35000"/>
            </a:spcAft>
          </a:pPr>
          <a:r>
            <a:rPr lang="en-US" sz="2800" kern="1200" smtClean="0"/>
            <a:t>a single item for ALL AOUs,</a:t>
          </a:r>
          <a:endParaRPr lang="en-US" sz="2800" kern="1200"/>
        </a:p>
      </dsp:txBody>
      <dsp:txXfrm>
        <a:off x="398489" y="1385868"/>
        <a:ext cx="4933262" cy="745862"/>
      </dsp:txXfrm>
    </dsp:sp>
    <dsp:sp modelId="{0AA4782E-E5E9-4768-A2E6-9A8A83B978BB}">
      <dsp:nvSpPr>
        <dsp:cNvPr id="0" name=""/>
        <dsp:cNvSpPr/>
      </dsp:nvSpPr>
      <dsp:spPr>
        <a:xfrm>
          <a:off x="0" y="3028880"/>
          <a:ext cx="7162800" cy="705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172864B-9D5A-441C-A87F-88DDF6C55BBB}">
      <dsp:nvSpPr>
        <dsp:cNvPr id="0" name=""/>
        <dsp:cNvSpPr/>
      </dsp:nvSpPr>
      <dsp:spPr>
        <a:xfrm>
          <a:off x="358140" y="2615600"/>
          <a:ext cx="5013960" cy="8265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244600">
            <a:lnSpc>
              <a:spcPct val="90000"/>
            </a:lnSpc>
            <a:spcBef>
              <a:spcPct val="0"/>
            </a:spcBef>
            <a:spcAft>
              <a:spcPct val="35000"/>
            </a:spcAft>
          </a:pPr>
          <a:r>
            <a:rPr lang="en-US" sz="2800" kern="1200" dirty="0" smtClean="0"/>
            <a:t>ALL items for one AOU, or</a:t>
          </a:r>
          <a:endParaRPr lang="en-US" sz="2800" kern="1200" dirty="0"/>
        </a:p>
      </dsp:txBody>
      <dsp:txXfrm>
        <a:off x="398489" y="2655949"/>
        <a:ext cx="4933262" cy="745862"/>
      </dsp:txXfrm>
    </dsp:sp>
    <dsp:sp modelId="{692AF12F-2DC1-4BF4-A5B3-62D46F391C55}">
      <dsp:nvSpPr>
        <dsp:cNvPr id="0" name=""/>
        <dsp:cNvSpPr/>
      </dsp:nvSpPr>
      <dsp:spPr>
        <a:xfrm>
          <a:off x="0" y="4298960"/>
          <a:ext cx="7162800" cy="705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6EBE40-6A76-4C2F-A303-D89EF3CC0856}">
      <dsp:nvSpPr>
        <dsp:cNvPr id="0" name=""/>
        <dsp:cNvSpPr/>
      </dsp:nvSpPr>
      <dsp:spPr>
        <a:xfrm>
          <a:off x="358140" y="3885680"/>
          <a:ext cx="5013960" cy="826560"/>
        </a:xfrm>
        <a:prstGeom prst="roundRect">
          <a:avLst/>
        </a:prstGeom>
        <a:gradFill rotWithShape="0">
          <a:gsLst>
            <a:gs pos="0">
              <a:srgbClr val="1D6275"/>
            </a:gs>
            <a:gs pos="80000">
              <a:srgbClr val="23839D"/>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244600">
            <a:lnSpc>
              <a:spcPct val="90000"/>
            </a:lnSpc>
            <a:spcBef>
              <a:spcPct val="0"/>
            </a:spcBef>
            <a:spcAft>
              <a:spcPct val="35000"/>
            </a:spcAft>
          </a:pPr>
          <a:r>
            <a:rPr lang="en-US" sz="2800" kern="1200" dirty="0" smtClean="0"/>
            <a:t>ALL items for ALL AOUs.</a:t>
          </a:r>
          <a:endParaRPr lang="en-US" sz="2800" kern="1200" dirty="0"/>
        </a:p>
      </dsp:txBody>
      <dsp:txXfrm>
        <a:off x="398489" y="3926029"/>
        <a:ext cx="4933262" cy="7458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18A2C-C2E4-4850-B836-96F8B6E6A006}">
      <dsp:nvSpPr>
        <dsp:cNvPr id="0" name=""/>
        <dsp:cNvSpPr/>
      </dsp:nvSpPr>
      <dsp:spPr>
        <a:xfrm>
          <a:off x="0" y="0"/>
          <a:ext cx="6219444" cy="987552"/>
        </a:xfrm>
        <a:prstGeom prst="roundRect">
          <a:avLst>
            <a:gd name="adj" fmla="val 10000"/>
          </a:avLst>
        </a:prstGeom>
        <a:gradFill rotWithShape="0">
          <a:gsLst>
            <a:gs pos="0">
              <a:srgbClr val="762220"/>
            </a:gs>
            <a:gs pos="80000">
              <a:srgbClr val="A9302D"/>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BEGINNING date for report: </a:t>
          </a:r>
          <a:r>
            <a:rPr lang="en-US" sz="2600" b="1" kern="1200" dirty="0" smtClean="0"/>
            <a:t>8/1  (AUG 01, 2010)</a:t>
          </a:r>
          <a:endParaRPr lang="en-US" sz="2600" kern="1200" dirty="0"/>
        </a:p>
      </dsp:txBody>
      <dsp:txXfrm>
        <a:off x="28924" y="28924"/>
        <a:ext cx="5038255" cy="929704"/>
      </dsp:txXfrm>
    </dsp:sp>
    <dsp:sp modelId="{D2DE94D2-70BF-451D-B3CD-37C66F6E128A}">
      <dsp:nvSpPr>
        <dsp:cNvPr id="0" name=""/>
        <dsp:cNvSpPr/>
      </dsp:nvSpPr>
      <dsp:spPr>
        <a:xfrm>
          <a:off x="464439" y="1124712"/>
          <a:ext cx="6219444" cy="98755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ENDING date for report: </a:t>
          </a:r>
          <a:r>
            <a:rPr lang="en-US" sz="2600" b="1" kern="1200" dirty="0" smtClean="0"/>
            <a:t>8/31  (AUG 31, 2010)</a:t>
          </a:r>
          <a:endParaRPr lang="en-US" sz="2600" kern="1200" dirty="0"/>
        </a:p>
      </dsp:txBody>
      <dsp:txXfrm>
        <a:off x="493363" y="1153636"/>
        <a:ext cx="5055248" cy="929704"/>
      </dsp:txXfrm>
    </dsp:sp>
    <dsp:sp modelId="{33CE38DF-AB5C-4B13-8D05-D1F7EB7270CA}">
      <dsp:nvSpPr>
        <dsp:cNvPr id="0" name=""/>
        <dsp:cNvSpPr/>
      </dsp:nvSpPr>
      <dsp:spPr>
        <a:xfrm>
          <a:off x="928878" y="2249424"/>
          <a:ext cx="6219444" cy="9875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lumMod val="75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Select PHARMACY AOU STOCK AREA OF USE (AOU): </a:t>
          </a:r>
          <a:r>
            <a:rPr lang="en-US" sz="2600" b="1" kern="1200" dirty="0" smtClean="0"/>
            <a:t>138A  </a:t>
          </a:r>
          <a:endParaRPr lang="en-US" sz="2600" kern="1200" dirty="0"/>
        </a:p>
      </dsp:txBody>
      <dsp:txXfrm>
        <a:off x="957802" y="2278348"/>
        <a:ext cx="5055248" cy="929704"/>
      </dsp:txXfrm>
    </dsp:sp>
    <dsp:sp modelId="{132C95FE-F7B0-4FCF-9090-049270920434}">
      <dsp:nvSpPr>
        <dsp:cNvPr id="0" name=""/>
        <dsp:cNvSpPr/>
      </dsp:nvSpPr>
      <dsp:spPr>
        <a:xfrm>
          <a:off x="1393316" y="3374136"/>
          <a:ext cx="6219444" cy="987552"/>
        </a:xfrm>
        <a:prstGeom prst="roundRect">
          <a:avLst>
            <a:gd name="adj" fmla="val 10000"/>
          </a:avLst>
        </a:prstGeom>
        <a:gradFill rotWithShape="0">
          <a:gsLst>
            <a:gs pos="0">
              <a:srgbClr val="1D6275"/>
            </a:gs>
            <a:gs pos="80000">
              <a:srgbClr val="23839D"/>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Select ITEM: </a:t>
          </a:r>
          <a:r>
            <a:rPr lang="en-US" sz="2600" b="1" kern="1200" dirty="0" smtClean="0"/>
            <a:t>^ALL</a:t>
          </a:r>
          <a:endParaRPr lang="en-US" sz="2600" kern="1200" dirty="0"/>
        </a:p>
      </dsp:txBody>
      <dsp:txXfrm>
        <a:off x="1422240" y="3403060"/>
        <a:ext cx="5055248" cy="929704"/>
      </dsp:txXfrm>
    </dsp:sp>
    <dsp:sp modelId="{E3E25E1E-4B4B-4CD5-9A90-92F5D1AA152C}">
      <dsp:nvSpPr>
        <dsp:cNvPr id="0" name=""/>
        <dsp:cNvSpPr/>
      </dsp:nvSpPr>
      <dsp:spPr>
        <a:xfrm>
          <a:off x="1857756" y="4498848"/>
          <a:ext cx="6219444" cy="987552"/>
        </a:xfrm>
        <a:prstGeom prst="roundRect">
          <a:avLst>
            <a:gd name="adj" fmla="val 10000"/>
          </a:avLst>
        </a:prstGeom>
        <a:gradFill rotWithShape="0">
          <a:gsLst>
            <a:gs pos="0">
              <a:srgbClr val="FF0000"/>
            </a:gs>
            <a:gs pos="80000">
              <a:srgbClr val="DE6A00"/>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DEVICE:  (Enter print device name)</a:t>
          </a:r>
          <a:endParaRPr lang="en-US" sz="2600" kern="1200" dirty="0"/>
        </a:p>
      </dsp:txBody>
      <dsp:txXfrm>
        <a:off x="1886680" y="4527772"/>
        <a:ext cx="5055248" cy="929704"/>
      </dsp:txXfrm>
    </dsp:sp>
    <dsp:sp modelId="{45942298-0BB2-40CF-8771-0136B9D2E650}">
      <dsp:nvSpPr>
        <dsp:cNvPr id="0" name=""/>
        <dsp:cNvSpPr/>
      </dsp:nvSpPr>
      <dsp:spPr>
        <a:xfrm>
          <a:off x="5577535" y="721461"/>
          <a:ext cx="641908" cy="64190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721964" y="721461"/>
        <a:ext cx="353050" cy="483036"/>
      </dsp:txXfrm>
    </dsp:sp>
    <dsp:sp modelId="{1CA97814-1E4D-4270-B864-C1C6CB86A0C8}">
      <dsp:nvSpPr>
        <dsp:cNvPr id="0" name=""/>
        <dsp:cNvSpPr/>
      </dsp:nvSpPr>
      <dsp:spPr>
        <a:xfrm>
          <a:off x="6041974" y="1846173"/>
          <a:ext cx="641908" cy="64190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186403" y="1846173"/>
        <a:ext cx="353050" cy="483036"/>
      </dsp:txXfrm>
    </dsp:sp>
    <dsp:sp modelId="{27ED316C-BFB7-46C6-BD5F-D984D40096A6}">
      <dsp:nvSpPr>
        <dsp:cNvPr id="0" name=""/>
        <dsp:cNvSpPr/>
      </dsp:nvSpPr>
      <dsp:spPr>
        <a:xfrm>
          <a:off x="6506413" y="2954426"/>
          <a:ext cx="641908" cy="641908"/>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650842" y="2954426"/>
        <a:ext cx="353050" cy="483036"/>
      </dsp:txXfrm>
    </dsp:sp>
    <dsp:sp modelId="{B1E71D9F-64CF-4B52-B631-AAEF9176D9AF}">
      <dsp:nvSpPr>
        <dsp:cNvPr id="0" name=""/>
        <dsp:cNvSpPr/>
      </dsp:nvSpPr>
      <dsp:spPr>
        <a:xfrm>
          <a:off x="6970852" y="4090111"/>
          <a:ext cx="641908" cy="64190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115281" y="4090111"/>
        <a:ext cx="353050" cy="48303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BE28E-F680-4249-B916-D820865721F9}">
      <dsp:nvSpPr>
        <dsp:cNvPr id="0" name=""/>
        <dsp:cNvSpPr/>
      </dsp:nvSpPr>
      <dsp:spPr>
        <a:xfrm>
          <a:off x="0" y="0"/>
          <a:ext cx="6512813" cy="1014984"/>
        </a:xfrm>
        <a:prstGeom prst="roundRect">
          <a:avLst>
            <a:gd name="adj" fmla="val 10000"/>
          </a:avLst>
        </a:prstGeom>
        <a:gradFill rotWithShape="0">
          <a:gsLst>
            <a:gs pos="0">
              <a:srgbClr val="762220"/>
            </a:gs>
            <a:gs pos="80000">
              <a:srgbClr val="A9302D"/>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BEGINNING date for report: </a:t>
          </a:r>
          <a:r>
            <a:rPr lang="en-US" sz="2800" b="1" kern="1200" dirty="0" smtClean="0"/>
            <a:t>8/1  (AUG 01, 2010)</a:t>
          </a:r>
          <a:endParaRPr lang="en-US" sz="2800" kern="1200" dirty="0"/>
        </a:p>
      </dsp:txBody>
      <dsp:txXfrm>
        <a:off x="29728" y="29728"/>
        <a:ext cx="5298813" cy="955528"/>
      </dsp:txXfrm>
    </dsp:sp>
    <dsp:sp modelId="{22B42618-FBC5-4BB7-A98E-C731C14E81AA}">
      <dsp:nvSpPr>
        <dsp:cNvPr id="0" name=""/>
        <dsp:cNvSpPr/>
      </dsp:nvSpPr>
      <dsp:spPr>
        <a:xfrm>
          <a:off x="486346" y="1155954"/>
          <a:ext cx="6512813" cy="1014984"/>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ENDING date for report: </a:t>
          </a:r>
          <a:r>
            <a:rPr lang="en-US" sz="2800" b="1" kern="1200" dirty="0" smtClean="0"/>
            <a:t>8/31  (AUG 31, 2010)</a:t>
          </a:r>
          <a:endParaRPr lang="en-US" sz="2800" kern="1200" dirty="0"/>
        </a:p>
      </dsp:txBody>
      <dsp:txXfrm>
        <a:off x="516074" y="1185682"/>
        <a:ext cx="5307271" cy="955528"/>
      </dsp:txXfrm>
    </dsp:sp>
    <dsp:sp modelId="{AB9B00A2-4358-4D5A-8A69-DDED0127A6EB}">
      <dsp:nvSpPr>
        <dsp:cNvPr id="0" name=""/>
        <dsp:cNvSpPr/>
      </dsp:nvSpPr>
      <dsp:spPr>
        <a:xfrm>
          <a:off x="972693" y="2311907"/>
          <a:ext cx="6512813" cy="101498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You may select a single AOU, several AOUs,</a:t>
          </a:r>
          <a:endParaRPr lang="en-US" sz="2800" kern="1200" dirty="0"/>
        </a:p>
      </dsp:txBody>
      <dsp:txXfrm>
        <a:off x="1002421" y="2341635"/>
        <a:ext cx="5307271" cy="955528"/>
      </dsp:txXfrm>
    </dsp:sp>
    <dsp:sp modelId="{08C632C5-B42D-496A-A676-6356991DA52D}">
      <dsp:nvSpPr>
        <dsp:cNvPr id="0" name=""/>
        <dsp:cNvSpPr/>
      </dsp:nvSpPr>
      <dsp:spPr>
        <a:xfrm>
          <a:off x="1459039" y="3467862"/>
          <a:ext cx="6512813" cy="1014984"/>
        </a:xfrm>
        <a:prstGeom prst="roundRect">
          <a:avLst>
            <a:gd name="adj" fmla="val 10000"/>
          </a:avLst>
        </a:prstGeom>
        <a:gradFill rotWithShape="0">
          <a:gsLst>
            <a:gs pos="0">
              <a:srgbClr val="1D6275"/>
            </a:gs>
            <a:gs pos="80000">
              <a:schemeClr val="accent5">
                <a:lumMod val="75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or enter "^ALL" to select all AOUs.</a:t>
          </a:r>
        </a:p>
      </dsp:txBody>
      <dsp:txXfrm>
        <a:off x="1488767" y="3497590"/>
        <a:ext cx="5307271" cy="955528"/>
      </dsp:txXfrm>
    </dsp:sp>
    <dsp:sp modelId="{D11F0AAC-3F0A-493D-80B0-7250B85125EB}">
      <dsp:nvSpPr>
        <dsp:cNvPr id="0" name=""/>
        <dsp:cNvSpPr/>
      </dsp:nvSpPr>
      <dsp:spPr>
        <a:xfrm>
          <a:off x="1945386" y="4623815"/>
          <a:ext cx="6512813" cy="1014984"/>
        </a:xfrm>
        <a:prstGeom prst="roundRect">
          <a:avLst>
            <a:gd name="adj" fmla="val 10000"/>
          </a:avLst>
        </a:prstGeom>
        <a:gradFill rotWithShape="0">
          <a:gsLst>
            <a:gs pos="0">
              <a:srgbClr val="FF0000"/>
            </a:gs>
            <a:gs pos="80000">
              <a:srgbClr val="DE6A00"/>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-OR-You may select an Inventory Group</a:t>
          </a:r>
        </a:p>
      </dsp:txBody>
      <dsp:txXfrm>
        <a:off x="1975114" y="4653543"/>
        <a:ext cx="5307271" cy="955528"/>
      </dsp:txXfrm>
    </dsp:sp>
    <dsp:sp modelId="{7F3CC6E5-8B3E-46EA-A0C1-A7D1C6F7B264}">
      <dsp:nvSpPr>
        <dsp:cNvPr id="0" name=""/>
        <dsp:cNvSpPr/>
      </dsp:nvSpPr>
      <dsp:spPr>
        <a:xfrm>
          <a:off x="5853074" y="741502"/>
          <a:ext cx="659739" cy="65973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001515" y="741502"/>
        <a:ext cx="362857" cy="496454"/>
      </dsp:txXfrm>
    </dsp:sp>
    <dsp:sp modelId="{77BE1652-FFC9-487A-8D84-CE77049717DA}">
      <dsp:nvSpPr>
        <dsp:cNvPr id="0" name=""/>
        <dsp:cNvSpPr/>
      </dsp:nvSpPr>
      <dsp:spPr>
        <a:xfrm>
          <a:off x="6339420" y="1897456"/>
          <a:ext cx="659739" cy="65973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487861" y="1897456"/>
        <a:ext cx="362857" cy="496454"/>
      </dsp:txXfrm>
    </dsp:sp>
    <dsp:sp modelId="{1244665C-F6B5-4C70-8D3D-422DBF0A5FC3}">
      <dsp:nvSpPr>
        <dsp:cNvPr id="0" name=""/>
        <dsp:cNvSpPr/>
      </dsp:nvSpPr>
      <dsp:spPr>
        <a:xfrm>
          <a:off x="6825767" y="3036493"/>
          <a:ext cx="659739" cy="65973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974208" y="3036493"/>
        <a:ext cx="362857" cy="496454"/>
      </dsp:txXfrm>
    </dsp:sp>
    <dsp:sp modelId="{4ADD5EF9-3097-482B-8E84-55221950309C}">
      <dsp:nvSpPr>
        <dsp:cNvPr id="0" name=""/>
        <dsp:cNvSpPr/>
      </dsp:nvSpPr>
      <dsp:spPr>
        <a:xfrm>
          <a:off x="7312113" y="4203725"/>
          <a:ext cx="659739" cy="659739"/>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460554" y="4203725"/>
        <a:ext cx="362857" cy="49645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71EE-43D1-4049-A2F3-2D520A3BCF1B}">
      <dsp:nvSpPr>
        <dsp:cNvPr id="0" name=""/>
        <dsp:cNvSpPr/>
      </dsp:nvSpPr>
      <dsp:spPr>
        <a:xfrm>
          <a:off x="0" y="0"/>
          <a:ext cx="6930390" cy="153162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Do you want to select AOU(s) or an Inventory Group? </a:t>
          </a:r>
        </a:p>
        <a:p>
          <a:pPr lvl="0" algn="l" defTabSz="1244600">
            <a:lnSpc>
              <a:spcPct val="90000"/>
            </a:lnSpc>
            <a:spcBef>
              <a:spcPct val="0"/>
            </a:spcBef>
            <a:spcAft>
              <a:spcPct val="35000"/>
            </a:spcAft>
          </a:pPr>
          <a:r>
            <a:rPr lang="en-US" sz="2800" kern="1200" dirty="0" smtClean="0"/>
            <a:t>(Enter 'A' or 'I'): </a:t>
          </a:r>
          <a:r>
            <a:rPr lang="en-US" sz="2800" b="1" kern="1200" dirty="0" smtClean="0"/>
            <a:t>A</a:t>
          </a:r>
          <a:endParaRPr lang="en-US" sz="2800" kern="1200" dirty="0"/>
        </a:p>
      </dsp:txBody>
      <dsp:txXfrm>
        <a:off x="44860" y="44860"/>
        <a:ext cx="5277651" cy="1441900"/>
      </dsp:txXfrm>
    </dsp:sp>
    <dsp:sp modelId="{5BF4A5FC-5D1C-4D90-A656-7DCCED1EC6B7}">
      <dsp:nvSpPr>
        <dsp:cNvPr id="0" name=""/>
        <dsp:cNvSpPr/>
      </dsp:nvSpPr>
      <dsp:spPr>
        <a:xfrm>
          <a:off x="611504" y="1786890"/>
          <a:ext cx="6930390" cy="153162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Select PHARMACY AOU STOCK AREA OF USE (AOU): </a:t>
          </a:r>
          <a:r>
            <a:rPr lang="en-US" sz="2800" b="1" kern="1200" dirty="0" smtClean="0"/>
            <a:t>^ALL</a:t>
          </a:r>
          <a:endParaRPr lang="en-US" sz="2800" kern="1200" dirty="0" smtClean="0"/>
        </a:p>
      </dsp:txBody>
      <dsp:txXfrm>
        <a:off x="656364" y="1831750"/>
        <a:ext cx="5233612" cy="1441900"/>
      </dsp:txXfrm>
    </dsp:sp>
    <dsp:sp modelId="{A27B6326-E27D-4B48-9D30-58EF3998F1A5}">
      <dsp:nvSpPr>
        <dsp:cNvPr id="0" name=""/>
        <dsp:cNvSpPr/>
      </dsp:nvSpPr>
      <dsp:spPr>
        <a:xfrm>
          <a:off x="1223009" y="3573780"/>
          <a:ext cx="6930390" cy="1531620"/>
        </a:xfrm>
        <a:prstGeom prst="roundRect">
          <a:avLst>
            <a:gd name="adj" fmla="val 10000"/>
          </a:avLst>
        </a:prstGeom>
        <a:gradFill rotWithShape="0">
          <a:gsLst>
            <a:gs pos="0">
              <a:schemeClr val="accent1">
                <a:lumMod val="50000"/>
              </a:schemeClr>
            </a:gs>
            <a:gs pos="80000">
              <a:schemeClr val="accent1">
                <a:lumMod val="75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DEVICE</a:t>
          </a:r>
          <a:r>
            <a:rPr lang="en-US" sz="2800" b="1" kern="1200" dirty="0" smtClean="0"/>
            <a:t>:   (Enter print device name)</a:t>
          </a:r>
          <a:endParaRPr lang="en-US" sz="2800" kern="1200" dirty="0"/>
        </a:p>
      </dsp:txBody>
      <dsp:txXfrm>
        <a:off x="1267869" y="3618640"/>
        <a:ext cx="5233612" cy="1441900"/>
      </dsp:txXfrm>
    </dsp:sp>
    <dsp:sp modelId="{FA4E9715-96F1-448F-807B-2A1E7E7AC451}">
      <dsp:nvSpPr>
        <dsp:cNvPr id="0" name=""/>
        <dsp:cNvSpPr/>
      </dsp:nvSpPr>
      <dsp:spPr>
        <a:xfrm>
          <a:off x="5934837" y="1161478"/>
          <a:ext cx="995553" cy="99555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58836" y="1161478"/>
        <a:ext cx="547555" cy="749154"/>
      </dsp:txXfrm>
    </dsp:sp>
    <dsp:sp modelId="{6AF5AA73-FD71-4405-BD5C-220D8B410B2C}">
      <dsp:nvSpPr>
        <dsp:cNvPr id="0" name=""/>
        <dsp:cNvSpPr/>
      </dsp:nvSpPr>
      <dsp:spPr>
        <a:xfrm>
          <a:off x="6546341" y="2938157"/>
          <a:ext cx="995553" cy="99555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70340" y="2938157"/>
        <a:ext cx="547555" cy="749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69BA-5886-4F73-B90D-7877413B60AD}">
      <dsp:nvSpPr>
        <dsp:cNvPr id="0" name=""/>
        <dsp:cNvSpPr/>
      </dsp:nvSpPr>
      <dsp:spPr>
        <a:xfrm>
          <a:off x="-5116967" y="-759673"/>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0B24A-31FC-4086-B344-D57B8A74E8A6}">
      <dsp:nvSpPr>
        <dsp:cNvPr id="0" name=""/>
        <dsp:cNvSpPr/>
      </dsp:nvSpPr>
      <dsp:spPr>
        <a:xfrm>
          <a:off x="628203" y="452596"/>
          <a:ext cx="7538938" cy="905192"/>
        </a:xfrm>
        <a:prstGeom prst="rect">
          <a:avLst/>
        </a:prstGeom>
        <a:solidFill>
          <a:srgbClr val="8723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1440" rIns="91440" bIns="91440" numCol="1" spcCol="1270" anchor="ctr" anchorCtr="0">
          <a:noAutofit/>
        </a:bodyPr>
        <a:lstStyle/>
        <a:p>
          <a:pPr lvl="0" algn="l" defTabSz="1600200" rtl="0">
            <a:lnSpc>
              <a:spcPct val="90000"/>
            </a:lnSpc>
            <a:spcBef>
              <a:spcPct val="0"/>
            </a:spcBef>
            <a:spcAft>
              <a:spcPct val="35000"/>
            </a:spcAft>
          </a:pPr>
          <a:r>
            <a:rPr lang="en-US" sz="3600" kern="1200" dirty="0" smtClean="0"/>
            <a:t>#1 MEDICATION ROOM</a:t>
          </a:r>
          <a:endParaRPr lang="en-US" sz="3600" kern="1200" dirty="0"/>
        </a:p>
      </dsp:txBody>
      <dsp:txXfrm>
        <a:off x="628203" y="452596"/>
        <a:ext cx="7538938" cy="905192"/>
      </dsp:txXfrm>
    </dsp:sp>
    <dsp:sp modelId="{8AEBCD30-97C5-4FAA-81BA-DC675146A76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C83E4-757C-444B-BC65-FCD87CA4352C}">
      <dsp:nvSpPr>
        <dsp:cNvPr id="0" name=""/>
        <dsp:cNvSpPr/>
      </dsp:nvSpPr>
      <dsp:spPr>
        <a:xfrm>
          <a:off x="957241" y="1810385"/>
          <a:ext cx="7209900" cy="905192"/>
        </a:xfrm>
        <a:prstGeom prst="rect">
          <a:avLst/>
        </a:prstGeom>
        <a:solidFill>
          <a:srgbClr val="516A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1440" rIns="91440" bIns="91440" numCol="1" spcCol="1270" anchor="ctr" anchorCtr="0">
          <a:noAutofit/>
        </a:bodyPr>
        <a:lstStyle/>
        <a:p>
          <a:pPr lvl="0" algn="l" defTabSz="1600200" rtl="0">
            <a:lnSpc>
              <a:spcPct val="90000"/>
            </a:lnSpc>
            <a:spcBef>
              <a:spcPct val="0"/>
            </a:spcBef>
            <a:spcAft>
              <a:spcPct val="35000"/>
            </a:spcAft>
          </a:pPr>
          <a:r>
            <a:rPr lang="en-US" sz="3600" kern="1200" dirty="0" smtClean="0"/>
            <a:t>#2 MEDICATION ROOM</a:t>
          </a:r>
          <a:endParaRPr lang="en-US" sz="3600" kern="1200" dirty="0"/>
        </a:p>
      </dsp:txBody>
      <dsp:txXfrm>
        <a:off x="957241" y="1810385"/>
        <a:ext cx="7209900" cy="905192"/>
      </dsp:txXfrm>
    </dsp:sp>
    <dsp:sp modelId="{C89C175D-669D-4762-80A2-F0BCACB7AB30}">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E438A-C151-40EA-87A8-8752B9CCD9BD}">
      <dsp:nvSpPr>
        <dsp:cNvPr id="0" name=""/>
        <dsp:cNvSpPr/>
      </dsp:nvSpPr>
      <dsp:spPr>
        <a:xfrm>
          <a:off x="628203" y="3168174"/>
          <a:ext cx="7538938" cy="905192"/>
        </a:xfrm>
        <a:prstGeom prst="rect">
          <a:avLst/>
        </a:prstGeom>
        <a:solidFill>
          <a:srgbClr val="1B3A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91440" rIns="91440" bIns="91440" numCol="1" spcCol="1270" anchor="ctr" anchorCtr="0">
          <a:noAutofit/>
        </a:bodyPr>
        <a:lstStyle/>
        <a:p>
          <a:pPr lvl="0" algn="l" defTabSz="1600200" rtl="0">
            <a:lnSpc>
              <a:spcPct val="90000"/>
            </a:lnSpc>
            <a:spcBef>
              <a:spcPct val="0"/>
            </a:spcBef>
            <a:spcAft>
              <a:spcPct val="35000"/>
            </a:spcAft>
          </a:pPr>
          <a:r>
            <a:rPr lang="en-US" sz="3600" kern="1200" dirty="0" smtClean="0"/>
            <a:t>#3 MEDICATION ROOM</a:t>
          </a:r>
          <a:endParaRPr lang="en-US" sz="3600" kern="1200" dirty="0"/>
        </a:p>
      </dsp:txBody>
      <dsp:txXfrm>
        <a:off x="628203" y="3168174"/>
        <a:ext cx="7538938" cy="905192"/>
      </dsp:txXfrm>
    </dsp:sp>
    <dsp:sp modelId="{3D2E0F7E-59DF-49A1-9B70-BD30EEBDD8F9}">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79ED4-6EDC-4FC4-8C28-28A627DE04A8}">
      <dsp:nvSpPr>
        <dsp:cNvPr id="0" name=""/>
        <dsp:cNvSpPr/>
      </dsp:nvSpPr>
      <dsp:spPr>
        <a:xfrm>
          <a:off x="674369" y="0"/>
          <a:ext cx="7642860" cy="57222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555DE538-B1A4-4FA8-AB48-7CE51BAFCD6D}">
      <dsp:nvSpPr>
        <dsp:cNvPr id="0" name=""/>
        <dsp:cNvSpPr/>
      </dsp:nvSpPr>
      <dsp:spPr>
        <a:xfrm>
          <a:off x="3159" y="1530357"/>
          <a:ext cx="3191783" cy="2661488"/>
        </a:xfrm>
        <a:prstGeom prst="roundRect">
          <a:avLst/>
        </a:prstGeom>
        <a:gradFill rotWithShape="0">
          <a:gsLst>
            <a:gs pos="0">
              <a:srgbClr val="1B3A5F"/>
            </a:gs>
            <a:gs pos="80000">
              <a:srgbClr val="285B98"/>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Select DATE/TIME for inventory to be deleted:  </a:t>
          </a:r>
          <a:r>
            <a:rPr lang="en-US" sz="2800" b="1" kern="1200" dirty="0" smtClean="0"/>
            <a:t>6-10-2010@ 1530  TECH, ONE     </a:t>
          </a:r>
          <a:r>
            <a:rPr lang="en-US" sz="2800" kern="1200" dirty="0" smtClean="0"/>
            <a:t> FRI      MED ROOM 1  </a:t>
          </a:r>
          <a:endParaRPr lang="en-US" sz="2800" kern="1200" dirty="0"/>
        </a:p>
      </dsp:txBody>
      <dsp:txXfrm>
        <a:off x="133082" y="1660280"/>
        <a:ext cx="2931937" cy="2401642"/>
      </dsp:txXfrm>
    </dsp:sp>
    <dsp:sp modelId="{D0C7F7CF-E104-438F-A1FE-A1A65BBF5998}">
      <dsp:nvSpPr>
        <dsp:cNvPr id="0" name=""/>
        <dsp:cNvSpPr/>
      </dsp:nvSpPr>
      <dsp:spPr>
        <a:xfrm>
          <a:off x="3535640" y="1530357"/>
          <a:ext cx="2942461" cy="2661488"/>
        </a:xfrm>
        <a:prstGeom prst="roundRect">
          <a:avLst/>
        </a:prstGeom>
        <a:gradFill rotWithShape="0">
          <a:gsLst>
            <a:gs pos="0">
              <a:srgbClr val="1B3A5F"/>
            </a:gs>
            <a:gs pos="80000">
              <a:srgbClr val="285B98"/>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First, let me check for existing entries in other files for this Inventory Date.</a:t>
          </a:r>
          <a:endParaRPr lang="en-US" sz="2800" kern="1200" dirty="0"/>
        </a:p>
      </dsp:txBody>
      <dsp:txXfrm>
        <a:off x="3665563" y="1660280"/>
        <a:ext cx="2682615" cy="2401642"/>
      </dsp:txXfrm>
    </dsp:sp>
    <dsp:sp modelId="{6CB06C1D-B063-40C6-9BB7-B9DC5867760A}">
      <dsp:nvSpPr>
        <dsp:cNvPr id="0" name=""/>
        <dsp:cNvSpPr/>
      </dsp:nvSpPr>
      <dsp:spPr>
        <a:xfrm>
          <a:off x="6818798" y="1596895"/>
          <a:ext cx="2169641" cy="2528412"/>
        </a:xfrm>
        <a:prstGeom prst="roundRect">
          <a:avLst/>
        </a:prstGeom>
        <a:gradFill rotWithShape="0">
          <a:gsLst>
            <a:gs pos="0">
              <a:srgbClr val="1B3A5F"/>
            </a:gs>
            <a:gs pos="80000">
              <a:srgbClr val="285B98"/>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None</a:t>
          </a:r>
        </a:p>
        <a:p>
          <a:pPr lvl="0" algn="ctr" defTabSz="1244600" rtl="0">
            <a:lnSpc>
              <a:spcPct val="90000"/>
            </a:lnSpc>
            <a:spcBef>
              <a:spcPct val="0"/>
            </a:spcBef>
            <a:spcAft>
              <a:spcPct val="35000"/>
            </a:spcAft>
          </a:pPr>
          <a:r>
            <a:rPr lang="en-US" sz="2800" kern="1200" dirty="0" smtClean="0"/>
            <a:t>found</a:t>
          </a:r>
          <a:endParaRPr lang="en-US" sz="2800" kern="1200" dirty="0"/>
        </a:p>
      </dsp:txBody>
      <dsp:txXfrm>
        <a:off x="6924711" y="1702808"/>
        <a:ext cx="1957815" cy="2316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2A166-6021-4A63-9749-1A669431E42F}">
      <dsp:nvSpPr>
        <dsp:cNvPr id="0" name=""/>
        <dsp:cNvSpPr/>
      </dsp:nvSpPr>
      <dsp:spPr>
        <a:xfrm>
          <a:off x="651509" y="0"/>
          <a:ext cx="7383780" cy="5646003"/>
        </a:xfrm>
        <a:prstGeom prst="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5DF2FC1E-7904-4E54-8DE8-0DF0DB8582E2}">
      <dsp:nvSpPr>
        <dsp:cNvPr id="0" name=""/>
        <dsp:cNvSpPr/>
      </dsp:nvSpPr>
      <dsp:spPr>
        <a:xfrm>
          <a:off x="913448" y="1632575"/>
          <a:ext cx="3366135" cy="2258401"/>
        </a:xfrm>
        <a:prstGeom prst="roundRect">
          <a:avLst/>
        </a:prstGeom>
        <a:gradFill rotWithShape="0">
          <a:gsLst>
            <a:gs pos="0">
              <a:srgbClr val="1B3A5F"/>
            </a:gs>
            <a:gs pos="80000">
              <a:srgbClr val="2A5992"/>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Are you sure you want to delete this Inventory Sheet ? NO// </a:t>
          </a:r>
          <a:r>
            <a:rPr lang="en-US" sz="3200" b="1" kern="1200" dirty="0" smtClean="0"/>
            <a:t>YES</a:t>
          </a:r>
          <a:endParaRPr lang="en-US" sz="3200" kern="1200" dirty="0"/>
        </a:p>
      </dsp:txBody>
      <dsp:txXfrm>
        <a:off x="1023694" y="1742821"/>
        <a:ext cx="3145643" cy="2037909"/>
      </dsp:txXfrm>
    </dsp:sp>
    <dsp:sp modelId="{B9D2C3F3-86EE-4043-A578-F11F1B3A04F3}">
      <dsp:nvSpPr>
        <dsp:cNvPr id="0" name=""/>
        <dsp:cNvSpPr/>
      </dsp:nvSpPr>
      <dsp:spPr>
        <a:xfrm>
          <a:off x="4449333" y="1693800"/>
          <a:ext cx="3366135" cy="2258401"/>
        </a:xfrm>
        <a:prstGeom prst="roundRect">
          <a:avLst/>
        </a:prstGeom>
        <a:gradFill rotWithShape="0">
          <a:gsLst>
            <a:gs pos="0">
              <a:srgbClr val="1B3A5F"/>
            </a:gs>
            <a:gs pos="80000">
              <a:srgbClr val="2A5992"/>
            </a:gs>
            <a:gs pos="100000">
              <a:srgbClr val="285B9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...Deleted</a:t>
          </a:r>
          <a:endParaRPr lang="en-US" sz="3200" kern="1200" dirty="0"/>
        </a:p>
      </dsp:txBody>
      <dsp:txXfrm>
        <a:off x="4559579" y="1804046"/>
        <a:ext cx="3145643" cy="2037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419A8-EE2A-4C96-93D6-A40C3D409D8B}">
      <dsp:nvSpPr>
        <dsp:cNvPr id="0" name=""/>
        <dsp:cNvSpPr/>
      </dsp:nvSpPr>
      <dsp:spPr>
        <a:xfrm rot="5400000">
          <a:off x="2488125" y="2171333"/>
          <a:ext cx="774357" cy="8808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5F2E8-A006-44B8-97D3-344878C4B72C}">
      <dsp:nvSpPr>
        <dsp:cNvPr id="0" name=""/>
        <dsp:cNvSpPr/>
      </dsp:nvSpPr>
      <dsp:spPr>
        <a:xfrm>
          <a:off x="2184344" y="856927"/>
          <a:ext cx="3874561" cy="1324348"/>
        </a:xfrm>
        <a:prstGeom prst="roundRect">
          <a:avLst>
            <a:gd name="adj" fmla="val 16670"/>
          </a:avLst>
        </a:prstGeom>
        <a:gradFill rotWithShape="0">
          <a:gsLst>
            <a:gs pos="0">
              <a:srgbClr val="6496D2"/>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SELECT DATE/TIME FOR INVENTORY:</a:t>
          </a:r>
          <a:endParaRPr lang="en-US" sz="2800" kern="1200" dirty="0">
            <a:solidFill>
              <a:schemeClr val="tx1"/>
            </a:solidFill>
          </a:endParaRPr>
        </a:p>
      </dsp:txBody>
      <dsp:txXfrm>
        <a:off x="2249005" y="921588"/>
        <a:ext cx="3745239" cy="1195026"/>
      </dsp:txXfrm>
    </dsp:sp>
    <dsp:sp modelId="{A2FDD61D-4C5E-49E7-B6C2-FE0E4B3B6925}">
      <dsp:nvSpPr>
        <dsp:cNvPr id="0" name=""/>
        <dsp:cNvSpPr/>
      </dsp:nvSpPr>
      <dsp:spPr>
        <a:xfrm>
          <a:off x="7642037" y="1066959"/>
          <a:ext cx="1160066" cy="902374"/>
        </a:xfrm>
        <a:prstGeom prst="rect">
          <a:avLst/>
        </a:prstGeom>
        <a:noFill/>
        <a:ln>
          <a:noFill/>
        </a:ln>
        <a:effectLst/>
      </dsp:spPr>
      <dsp:style>
        <a:lnRef idx="0">
          <a:scrgbClr r="0" g="0" b="0"/>
        </a:lnRef>
        <a:fillRef idx="0">
          <a:scrgbClr r="0" g="0" b="0"/>
        </a:fillRef>
        <a:effectRef idx="0">
          <a:scrgbClr r="0" g="0" b="0"/>
        </a:effectRef>
        <a:fontRef idx="minor"/>
      </dsp:style>
    </dsp:sp>
    <dsp:sp modelId="{5AEDFEF4-97E8-4FAE-BC6F-8C8F60F5B4A2}">
      <dsp:nvSpPr>
        <dsp:cNvPr id="0" name=""/>
        <dsp:cNvSpPr/>
      </dsp:nvSpPr>
      <dsp:spPr>
        <a:xfrm rot="5400000">
          <a:off x="3648964" y="3760942"/>
          <a:ext cx="742654" cy="95197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73BB6-D35A-42BD-BCB7-D7EDA51A8A8F}">
      <dsp:nvSpPr>
        <dsp:cNvPr id="0" name=""/>
        <dsp:cNvSpPr/>
      </dsp:nvSpPr>
      <dsp:spPr>
        <a:xfrm>
          <a:off x="3327343" y="2319541"/>
          <a:ext cx="3874561" cy="1494843"/>
        </a:xfrm>
        <a:prstGeom prst="roundRect">
          <a:avLst>
            <a:gd name="adj" fmla="val 16670"/>
          </a:avLst>
        </a:prstGeom>
        <a:gradFill rotWithShape="0">
          <a:gsLst>
            <a:gs pos="0">
              <a:srgbClr val="6496D2"/>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SEP 24, 2012  PHARMACY, TECH  FRI  FRIDAY/NH TECH</a:t>
          </a:r>
        </a:p>
      </dsp:txBody>
      <dsp:txXfrm>
        <a:off x="3400328" y="2392526"/>
        <a:ext cx="3728591" cy="1348873"/>
      </dsp:txXfrm>
    </dsp:sp>
    <dsp:sp modelId="{09F7D809-734E-4D38-BD3E-C276A3580E4A}">
      <dsp:nvSpPr>
        <dsp:cNvPr id="0" name=""/>
        <dsp:cNvSpPr/>
      </dsp:nvSpPr>
      <dsp:spPr>
        <a:xfrm>
          <a:off x="4606821" y="2423738"/>
          <a:ext cx="1160066" cy="902374"/>
        </a:xfrm>
        <a:prstGeom prst="rect">
          <a:avLst/>
        </a:prstGeom>
        <a:noFill/>
        <a:ln>
          <a:noFill/>
        </a:ln>
        <a:effectLst/>
      </dsp:spPr>
      <dsp:style>
        <a:lnRef idx="0">
          <a:scrgbClr r="0" g="0" b="0"/>
        </a:lnRef>
        <a:fillRef idx="0">
          <a:scrgbClr r="0" g="0" b="0"/>
        </a:fillRef>
        <a:effectRef idx="0">
          <a:scrgbClr r="0" g="0" b="0"/>
        </a:effectRef>
        <a:fontRef idx="minor"/>
      </dsp:style>
    </dsp:sp>
    <dsp:sp modelId="{DE476F2A-8793-45D1-8D3C-D4DF43CDF2E3}">
      <dsp:nvSpPr>
        <dsp:cNvPr id="0" name=""/>
        <dsp:cNvSpPr/>
      </dsp:nvSpPr>
      <dsp:spPr>
        <a:xfrm rot="5400000">
          <a:off x="4775023" y="5243675"/>
          <a:ext cx="830004" cy="8233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343A1-A997-44AE-A1EB-7CF6C6FBB8B3}">
      <dsp:nvSpPr>
        <dsp:cNvPr id="0" name=""/>
        <dsp:cNvSpPr/>
      </dsp:nvSpPr>
      <dsp:spPr>
        <a:xfrm>
          <a:off x="4622747" y="4019779"/>
          <a:ext cx="3417348" cy="1191199"/>
        </a:xfrm>
        <a:prstGeom prst="roundRect">
          <a:avLst>
            <a:gd name="adj" fmla="val 16670"/>
          </a:avLst>
        </a:prstGeom>
        <a:gradFill rotWithShape="0">
          <a:gsLst>
            <a:gs pos="0">
              <a:srgbClr val="6496D2"/>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Select AREA OF USE:</a:t>
          </a:r>
          <a:endParaRPr lang="en-US" sz="2800" kern="1200" dirty="0">
            <a:solidFill>
              <a:schemeClr val="tx1"/>
            </a:solidFill>
          </a:endParaRPr>
        </a:p>
      </dsp:txBody>
      <dsp:txXfrm>
        <a:off x="4680907" y="4077939"/>
        <a:ext cx="3301028" cy="1074879"/>
      </dsp:txXfrm>
    </dsp:sp>
    <dsp:sp modelId="{32DF774B-16E6-4522-865D-FB97CB77B845}">
      <dsp:nvSpPr>
        <dsp:cNvPr id="0" name=""/>
        <dsp:cNvSpPr/>
      </dsp:nvSpPr>
      <dsp:spPr>
        <a:xfrm>
          <a:off x="6247747" y="3612843"/>
          <a:ext cx="1160066" cy="902374"/>
        </a:xfrm>
        <a:prstGeom prst="rect">
          <a:avLst/>
        </a:prstGeom>
        <a:noFill/>
        <a:ln>
          <a:noFill/>
        </a:ln>
        <a:effectLst/>
      </dsp:spPr>
      <dsp:style>
        <a:lnRef idx="0">
          <a:scrgbClr r="0" g="0" b="0"/>
        </a:lnRef>
        <a:fillRef idx="0">
          <a:scrgbClr r="0" g="0" b="0"/>
        </a:fillRef>
        <a:effectRef idx="0">
          <a:scrgbClr r="0" g="0" b="0"/>
        </a:effectRef>
        <a:fontRef idx="minor"/>
      </dsp:style>
    </dsp:sp>
    <dsp:sp modelId="{7DCB1EB4-D1F9-4884-9141-BDEC324911EA}">
      <dsp:nvSpPr>
        <dsp:cNvPr id="0" name=""/>
        <dsp:cNvSpPr/>
      </dsp:nvSpPr>
      <dsp:spPr>
        <a:xfrm>
          <a:off x="5613592" y="5482115"/>
          <a:ext cx="3188511" cy="1147288"/>
        </a:xfrm>
        <a:prstGeom prst="roundRect">
          <a:avLst>
            <a:gd name="adj" fmla="val 16670"/>
          </a:avLst>
        </a:prstGeom>
        <a:gradFill rotWithShape="0">
          <a:gsLst>
            <a:gs pos="0">
              <a:srgbClr val="6496D2"/>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MED ROOM 1//     </a:t>
          </a:r>
          <a:endParaRPr lang="en-US" sz="2800" kern="1200" dirty="0">
            <a:solidFill>
              <a:schemeClr val="tx1"/>
            </a:solidFill>
          </a:endParaRPr>
        </a:p>
      </dsp:txBody>
      <dsp:txXfrm>
        <a:off x="5669608" y="5538131"/>
        <a:ext cx="3076479" cy="1035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E6C92-CA9D-463E-9C3D-5D9DB9F52FD7}">
      <dsp:nvSpPr>
        <dsp:cNvPr id="0" name=""/>
        <dsp:cNvSpPr/>
      </dsp:nvSpPr>
      <dsp:spPr>
        <a:xfrm rot="10800000">
          <a:off x="1859426" y="690242"/>
          <a:ext cx="5937260" cy="1290958"/>
        </a:xfrm>
        <a:prstGeom prst="homePlate">
          <a:avLst/>
        </a:prstGeom>
        <a:solidFill>
          <a:srgbClr val="6496D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927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ITEM: SODIUM CHLORIDE 0.9% SYRINGE 3ML             </a:t>
          </a:r>
        </a:p>
        <a:p>
          <a:pPr lvl="0" algn="ctr" defTabSz="1244600" rtl="0">
            <a:lnSpc>
              <a:spcPct val="90000"/>
            </a:lnSpc>
            <a:spcBef>
              <a:spcPct val="0"/>
            </a:spcBef>
            <a:spcAft>
              <a:spcPct val="35000"/>
            </a:spcAft>
          </a:pPr>
          <a:r>
            <a:rPr lang="en-US" sz="2800" kern="1200" dirty="0" smtClean="0">
              <a:solidFill>
                <a:schemeClr val="tx1"/>
              </a:solidFill>
            </a:rPr>
            <a:t> ON-HAND: </a:t>
          </a:r>
          <a:r>
            <a:rPr lang="en-US" sz="2800" b="1" kern="1200" dirty="0" smtClean="0">
              <a:solidFill>
                <a:schemeClr val="tx1"/>
              </a:solidFill>
            </a:rPr>
            <a:t>^ASPIRIN 81MG EC</a:t>
          </a:r>
          <a:endParaRPr lang="en-US" sz="2800" kern="1200" dirty="0">
            <a:solidFill>
              <a:schemeClr val="tx1"/>
            </a:solidFill>
          </a:endParaRPr>
        </a:p>
      </dsp:txBody>
      <dsp:txXfrm rot="10800000">
        <a:off x="2182165" y="690242"/>
        <a:ext cx="5614521" cy="1290958"/>
      </dsp:txXfrm>
    </dsp:sp>
    <dsp:sp modelId="{847F615D-3A90-4D31-A354-B1B67585A99E}">
      <dsp:nvSpPr>
        <dsp:cNvPr id="0" name=""/>
        <dsp:cNvSpPr/>
      </dsp:nvSpPr>
      <dsp:spPr>
        <a:xfrm>
          <a:off x="812169" y="690242"/>
          <a:ext cx="1290958" cy="1290958"/>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BD3F37-A8CA-4008-AA8F-FEFE71632790}">
      <dsp:nvSpPr>
        <dsp:cNvPr id="0" name=""/>
        <dsp:cNvSpPr/>
      </dsp:nvSpPr>
      <dsp:spPr>
        <a:xfrm rot="10800000">
          <a:off x="1722253" y="2138036"/>
          <a:ext cx="6090823" cy="1290958"/>
        </a:xfrm>
        <a:prstGeom prst="homePlate">
          <a:avLst/>
        </a:prstGeom>
        <a:gradFill rotWithShape="0">
          <a:gsLst>
            <a:gs pos="0">
              <a:srgbClr val="92D050"/>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927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ITEM: </a:t>
          </a:r>
          <a:r>
            <a:rPr lang="en-US" sz="2800" b="1" kern="1200" dirty="0" smtClean="0">
              <a:solidFill>
                <a:schemeClr val="tx1"/>
              </a:solidFill>
            </a:rPr>
            <a:t>ASPIRIN 81MG EC      </a:t>
          </a:r>
        </a:p>
        <a:p>
          <a:pPr lvl="0" algn="ctr" defTabSz="1244600" rtl="0">
            <a:lnSpc>
              <a:spcPct val="90000"/>
            </a:lnSpc>
            <a:spcBef>
              <a:spcPct val="0"/>
            </a:spcBef>
            <a:spcAft>
              <a:spcPct val="35000"/>
            </a:spcAft>
          </a:pPr>
          <a:r>
            <a:rPr lang="en-US" sz="2800" b="1" kern="1200" dirty="0" smtClean="0">
              <a:solidFill>
                <a:schemeClr val="tx1"/>
              </a:solidFill>
            </a:rPr>
            <a:t>    </a:t>
          </a:r>
          <a:r>
            <a:rPr lang="en-US" sz="2800" kern="1200" dirty="0" smtClean="0">
              <a:solidFill>
                <a:schemeClr val="tx1"/>
              </a:solidFill>
            </a:rPr>
            <a:t>ON-HAND: </a:t>
          </a:r>
          <a:r>
            <a:rPr lang="en-US" sz="2800" b="1" kern="1200" dirty="0" smtClean="0">
              <a:solidFill>
                <a:schemeClr val="tx1"/>
              </a:solidFill>
            </a:rPr>
            <a:t>14</a:t>
          </a:r>
          <a:endParaRPr lang="en-US" sz="2800" kern="1200" dirty="0">
            <a:solidFill>
              <a:schemeClr val="tx1"/>
            </a:solidFill>
          </a:endParaRPr>
        </a:p>
      </dsp:txBody>
      <dsp:txXfrm rot="10800000">
        <a:off x="2044992" y="2138036"/>
        <a:ext cx="5768084" cy="1290958"/>
      </dsp:txXfrm>
    </dsp:sp>
    <dsp:sp modelId="{AF3EE7F7-86F1-4948-93ED-C5286D2DF62B}">
      <dsp:nvSpPr>
        <dsp:cNvPr id="0" name=""/>
        <dsp:cNvSpPr/>
      </dsp:nvSpPr>
      <dsp:spPr>
        <a:xfrm>
          <a:off x="813101" y="2067769"/>
          <a:ext cx="1290958" cy="1290958"/>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EC93F1-E5BD-4E02-8893-AB2C1DAC0BC9}">
      <dsp:nvSpPr>
        <dsp:cNvPr id="0" name=""/>
        <dsp:cNvSpPr/>
      </dsp:nvSpPr>
      <dsp:spPr>
        <a:xfrm rot="10800000">
          <a:off x="1859426" y="3585842"/>
          <a:ext cx="5953678" cy="1290958"/>
        </a:xfrm>
        <a:prstGeom prst="homePlate">
          <a:avLst/>
        </a:prstGeom>
        <a:gradFill rotWithShape="0">
          <a:gsLst>
            <a:gs pos="0">
              <a:schemeClr val="accent4">
                <a:lumMod val="40000"/>
                <a:lumOff val="60000"/>
              </a:schemeClr>
            </a:gs>
            <a:gs pos="80000">
              <a:schemeClr val="accent4">
                <a:hueOff val="0"/>
                <a:satOff val="0"/>
                <a:lumOff val="0"/>
                <a:alphaOff val="0"/>
                <a:shade val="93000"/>
                <a:satMod val="130000"/>
              </a:schemeClr>
            </a:gs>
            <a:gs pos="100000">
              <a:schemeClr val="accent4">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927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ITEM: BACLOFEN 10MG          </a:t>
          </a:r>
        </a:p>
        <a:p>
          <a:pPr lvl="0" algn="ctr" defTabSz="1244600" rtl="0">
            <a:lnSpc>
              <a:spcPct val="90000"/>
            </a:lnSpc>
            <a:spcBef>
              <a:spcPct val="0"/>
            </a:spcBef>
            <a:spcAft>
              <a:spcPct val="35000"/>
            </a:spcAft>
          </a:pPr>
          <a:r>
            <a:rPr lang="en-US" sz="2800" kern="1200" dirty="0" smtClean="0">
              <a:solidFill>
                <a:schemeClr val="tx1"/>
              </a:solidFill>
            </a:rPr>
            <a:t>  ON-HAND: </a:t>
          </a:r>
          <a:r>
            <a:rPr lang="en-US" sz="2800" b="1" kern="1200" dirty="0" smtClean="0">
              <a:solidFill>
                <a:schemeClr val="tx1"/>
              </a:solidFill>
            </a:rPr>
            <a:t>^ </a:t>
          </a:r>
          <a:endParaRPr lang="en-US" sz="2800" kern="1200" dirty="0">
            <a:solidFill>
              <a:schemeClr val="tx1"/>
            </a:solidFill>
          </a:endParaRPr>
        </a:p>
      </dsp:txBody>
      <dsp:txXfrm rot="10800000">
        <a:off x="2182165" y="3585842"/>
        <a:ext cx="5630939" cy="1290958"/>
      </dsp:txXfrm>
    </dsp:sp>
    <dsp:sp modelId="{C66EC6A5-0E16-47E4-BFBD-5D61F40AB4F5}">
      <dsp:nvSpPr>
        <dsp:cNvPr id="0" name=""/>
        <dsp:cNvSpPr/>
      </dsp:nvSpPr>
      <dsp:spPr>
        <a:xfrm>
          <a:off x="812260" y="3585842"/>
          <a:ext cx="1290958" cy="1290958"/>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0B91F0-1709-4F30-A157-14CDBA05E44D}">
      <dsp:nvSpPr>
        <dsp:cNvPr id="0" name=""/>
        <dsp:cNvSpPr/>
      </dsp:nvSpPr>
      <dsp:spPr>
        <a:xfrm rot="10800000">
          <a:off x="1790826" y="5033274"/>
          <a:ext cx="6090823" cy="1290958"/>
        </a:xfrm>
        <a:prstGeom prst="homePlate">
          <a:avLst/>
        </a:prstGeom>
        <a:gradFill rotWithShape="0">
          <a:gsLst>
            <a:gs pos="0">
              <a:schemeClr val="accent5">
                <a:lumMod val="60000"/>
                <a:lumOff val="40000"/>
              </a:schemeClr>
            </a:gs>
            <a:gs pos="80000">
              <a:schemeClr val="accent5">
                <a:hueOff val="0"/>
                <a:satOff val="0"/>
                <a:lumOff val="0"/>
                <a:alphaOff val="0"/>
                <a:shade val="93000"/>
                <a:satMod val="130000"/>
              </a:schemeClr>
            </a:gs>
            <a:gs pos="100000">
              <a:schemeClr val="accent5">
                <a:lumMod val="40000"/>
                <a:lumOff val="6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927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Select AREA OF USE: MED ROOM 2</a:t>
          </a:r>
          <a:r>
            <a:rPr lang="en-US" sz="2800" b="1" kern="1200" dirty="0" smtClean="0">
              <a:solidFill>
                <a:schemeClr val="tx1"/>
              </a:solidFill>
            </a:rPr>
            <a:t>//</a:t>
          </a:r>
          <a:endParaRPr lang="en-US" sz="2800" b="1" kern="1200" dirty="0">
            <a:solidFill>
              <a:schemeClr val="tx1"/>
            </a:solidFill>
          </a:endParaRPr>
        </a:p>
      </dsp:txBody>
      <dsp:txXfrm rot="10800000">
        <a:off x="2113565" y="5033274"/>
        <a:ext cx="5768084" cy="1290958"/>
      </dsp:txXfrm>
    </dsp:sp>
    <dsp:sp modelId="{F7670137-0AD1-43E2-AD0F-3FE212312AE6}">
      <dsp:nvSpPr>
        <dsp:cNvPr id="0" name=""/>
        <dsp:cNvSpPr/>
      </dsp:nvSpPr>
      <dsp:spPr>
        <a:xfrm>
          <a:off x="813101" y="5033274"/>
          <a:ext cx="1290958" cy="1290958"/>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5" tIns="45717" rIns="91435" bIns="45717"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5" tIns="45717" rIns="91435" bIns="45717" rtlCol="0"/>
          <a:lstStyle>
            <a:lvl1pPr algn="r">
              <a:defRPr sz="1200"/>
            </a:lvl1pPr>
          </a:lstStyle>
          <a:p>
            <a:pPr>
              <a:defRPr/>
            </a:pPr>
            <a:fld id="{08F64E31-50D5-4897-BF64-15026F65E83F}" type="datetimeFigureOut">
              <a:rPr lang="en-US"/>
              <a:pPr>
                <a:defRPr/>
              </a:pPr>
              <a:t>9/12/2013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5" tIns="45717" rIns="91435" bIns="457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5" tIns="45717" rIns="91435" bIns="45717" rtlCol="0" anchor="b"/>
          <a:lstStyle>
            <a:lvl1pPr algn="r">
              <a:defRPr sz="1200"/>
            </a:lvl1pPr>
          </a:lstStyle>
          <a:p>
            <a:pPr>
              <a:defRPr/>
            </a:pPr>
            <a:fld id="{9273B81F-C583-4B2A-92BE-7FE640167037}" type="slidenum">
              <a:rPr lang="en-US"/>
              <a:pPr>
                <a:defRPr/>
              </a:pPr>
              <a:t>‹#›</a:t>
            </a:fld>
            <a:endParaRPr lang="en-US"/>
          </a:p>
        </p:txBody>
      </p:sp>
    </p:spTree>
    <p:extLst>
      <p:ext uri="{BB962C8B-B14F-4D97-AF65-F5344CB8AC3E}">
        <p14:creationId xmlns:p14="http://schemas.microsoft.com/office/powerpoint/2010/main" val="285502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994" tIns="46498" rIns="92994" bIns="4649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994" tIns="46498" rIns="92994" bIns="46498" rtlCol="0"/>
          <a:lstStyle>
            <a:lvl1pPr algn="r" fontAlgn="auto">
              <a:spcBef>
                <a:spcPts val="0"/>
              </a:spcBef>
              <a:spcAft>
                <a:spcPts val="0"/>
              </a:spcAft>
              <a:defRPr sz="1200">
                <a:latin typeface="+mn-lt"/>
              </a:defRPr>
            </a:lvl1pPr>
          </a:lstStyle>
          <a:p>
            <a:pPr>
              <a:defRPr/>
            </a:pPr>
            <a:fld id="{DCD2074F-9629-4BCF-954F-5708B63A52A4}" type="datetimeFigureOut">
              <a:rPr lang="en-US"/>
              <a:pPr>
                <a:defRPr/>
              </a:pPr>
              <a:t>9/12/2013</a:t>
            </a:fld>
            <a:endParaRPr lang="en-US"/>
          </a:p>
        </p:txBody>
      </p:sp>
      <p:sp>
        <p:nvSpPr>
          <p:cNvPr id="4" name="Slide Image Placeholder 3"/>
          <p:cNvSpPr>
            <a:spLocks noGrp="1" noRot="1" noChangeAspect="1"/>
          </p:cNvSpPr>
          <p:nvPr>
            <p:ph type="sldImg" idx="2"/>
          </p:nvPr>
        </p:nvSpPr>
        <p:spPr>
          <a:xfrm>
            <a:off x="1182688" y="698500"/>
            <a:ext cx="4645025" cy="3482975"/>
          </a:xfrm>
          <a:prstGeom prst="rect">
            <a:avLst/>
          </a:prstGeom>
          <a:noFill/>
          <a:ln w="12700">
            <a:solidFill>
              <a:prstClr val="black"/>
            </a:solidFill>
          </a:ln>
        </p:spPr>
        <p:txBody>
          <a:bodyPr vert="horz" lIns="92994" tIns="46498" rIns="92994" bIns="46498"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994" tIns="46498" rIns="92994" bIns="464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2994" tIns="46498" rIns="92994" bIns="4649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994" tIns="46498" rIns="92994" bIns="46498" rtlCol="0" anchor="b"/>
          <a:lstStyle>
            <a:lvl1pPr algn="r" fontAlgn="auto">
              <a:spcBef>
                <a:spcPts val="0"/>
              </a:spcBef>
              <a:spcAft>
                <a:spcPts val="0"/>
              </a:spcAft>
              <a:defRPr sz="1200">
                <a:latin typeface="+mn-lt"/>
              </a:defRPr>
            </a:lvl1pPr>
          </a:lstStyle>
          <a:p>
            <a:pPr>
              <a:defRPr/>
            </a:pPr>
            <a:fld id="{5DE09196-F75F-477F-B21D-2CA935CEACF0}" type="slidenum">
              <a:rPr lang="en-US"/>
              <a:pPr>
                <a:defRPr/>
              </a:pPr>
              <a:t>‹#›</a:t>
            </a:fld>
            <a:endParaRPr lang="en-US"/>
          </a:p>
        </p:txBody>
      </p:sp>
    </p:spTree>
    <p:extLst>
      <p:ext uri="{BB962C8B-B14F-4D97-AF65-F5344CB8AC3E}">
        <p14:creationId xmlns:p14="http://schemas.microsoft.com/office/powerpoint/2010/main" val="3849993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name)!  I am happy to be here today to talk</a:t>
            </a:r>
            <a:r>
              <a:rPr lang="en-US" baseline="0" dirty="0" smtClean="0"/>
              <a:t> about the Pharmacy Production Menu. </a:t>
            </a:r>
            <a:endParaRPr lang="en-US" sz="1200" dirty="0" smtClean="0"/>
          </a:p>
          <a:p>
            <a:r>
              <a:rPr lang="en-US" sz="1200" dirty="0" smtClean="0"/>
              <a:t>The Pharmacy Production Menu offers a wide variety of options for entering, tracking and trending drug stock on hand and medication usage in areas of use other than the pharmacy.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will walk through</a:t>
            </a:r>
            <a:r>
              <a:rPr lang="en-US" sz="1200" baseline="0" dirty="0" smtClean="0"/>
              <a:t> the menu options, going step by step, and see what each option is used for.  I’LL save the best for last as we go through the Auto-Replenishment Reports.</a:t>
            </a:r>
            <a:endParaRPr lang="en-US" sz="1200" dirty="0" smtClean="0"/>
          </a:p>
          <a:p>
            <a:endParaRPr lang="en-US" dirty="0" smtClean="0"/>
          </a:p>
          <a:p>
            <a:r>
              <a:rPr lang="en-US" dirty="0" smtClean="0"/>
              <a:t>This</a:t>
            </a:r>
            <a:r>
              <a:rPr lang="en-US" baseline="0" dirty="0" smtClean="0"/>
              <a:t> menu option is shared by both pharmacists and pharmacy technicians. We will not be going through the setting up of the AOU Inventory Groups or locations.  We assume those steps have been taken your informaticist/or other responsible pharmacy staff member.</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will first review the menu option,  Inventory Sheet Print.  This option prints the AOU inventory sheet used to conduct a manual inventory.  To print an Inventory Sheet for inventory or ward stock for a ward or clinic, you will select the option Inventory Sheet Print.</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our example, we want to check zero usage for all AOUs, so we chose the letter A for AOU and then up-carat </a:t>
            </a:r>
            <a:r>
              <a:rPr lang="en-US" b="1" dirty="0" smtClean="0"/>
              <a:t>A L </a:t>
            </a:r>
            <a:r>
              <a:rPr lang="en-US" b="1" dirty="0" err="1" smtClean="0"/>
              <a:t>L</a:t>
            </a:r>
            <a:r>
              <a:rPr lang="en-US" b="1" dirty="0" smtClean="0"/>
              <a:t> </a:t>
            </a:r>
            <a:r>
              <a:rPr lang="en-US" dirty="0" smtClean="0"/>
              <a:t>for the report to include all areas.   Finally, enter the print device name for the report.</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an example of the Zero Usage Report.  It identifies, by AOU, each item with no usage and the Last Dispensed Date for that Item.  For each asterisk printed preceding the item name, 90 days have passed from the date the item was last dispensed to the current date.  </a:t>
            </a:r>
          </a:p>
          <a:p>
            <a:pPr eaLnBrk="1" hangingPunct="1">
              <a:spcBef>
                <a:spcPct val="0"/>
              </a:spcBef>
            </a:pPr>
            <a:endParaRPr lang="en-US" smtClean="0"/>
          </a:p>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01C6A-E64B-4ED9-BF40-7AA5F8CBBF44}" type="slidenum">
              <a:rPr lang="en-US" smtClean="0"/>
              <a:pPr fontAlgn="base">
                <a:spcBef>
                  <a:spcPct val="0"/>
                </a:spcBef>
                <a:spcAft>
                  <a:spcPct val="0"/>
                </a:spcAft>
                <a:defRPr/>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buFont typeface="Arial" charset="0"/>
              <a:buNone/>
              <a:defRPr/>
            </a:pPr>
            <a:r>
              <a:rPr lang="en-US" sz="1600" dirty="0" smtClean="0"/>
              <a:t>You have now completed the Production Menu module.   You  should now understand that Automatic Replenishment/Ward Stock is a method of drug distribution and inventory management .  Each VA pharmacy has adapted the Production Menu to meet their specific needs. Some of the menu options and reports may not be used at your facility due to the varying requirements of your particular pharmacy.  With the advent of Automated Dispensing Cabinets (ADC), many sites have changed the process to manage ward/clinic drug inventories and therefore are utilizing the Production Menu in a different way.</a:t>
            </a:r>
          </a:p>
          <a:p>
            <a:pPr>
              <a:defRPr/>
            </a:pPr>
            <a:endParaRPr lang="en-US" sz="1600" dirty="0" smtClean="0"/>
          </a:p>
          <a:p>
            <a:pPr>
              <a:buFont typeface="Arial" charset="0"/>
              <a:buNone/>
              <a:defRPr/>
            </a:pPr>
            <a:r>
              <a:rPr lang="en-US" sz="1600" dirty="0" smtClean="0"/>
              <a:t>	VA pharmacies are improving their ability to account for non-controlled medications to reduce the risk of waste and diversion.  Many of the Auto Replenishment Reports can be utilized to bring about improvements in drug accountability.  To attain these goals, pharmacy personnel must accurately and consistently record these drug transactions in VISTA using the Production Menu.  The pharmacy technician has a great responsibility in entering this data to ensure reports are accurate.  This training will enhance your competencies to provide for greater drug accountability and medication inventory management.</a:t>
            </a:r>
          </a:p>
          <a:p>
            <a:pPr>
              <a:defRPr/>
            </a:pPr>
            <a:endParaRPr lang="en-US" dirty="0"/>
          </a:p>
        </p:txBody>
      </p:sp>
      <p:sp>
        <p:nvSpPr>
          <p:cNvPr id="4" name="Slide Number Placeholder 3"/>
          <p:cNvSpPr>
            <a:spLocks noGrp="1"/>
          </p:cNvSpPr>
          <p:nvPr>
            <p:ph type="sldNum" sz="quarter" idx="5"/>
          </p:nvPr>
        </p:nvSpPr>
        <p:spPr/>
        <p:txBody>
          <a:bodyPr/>
          <a:lstStyle/>
          <a:p>
            <a:pPr>
              <a:defRPr/>
            </a:pPr>
            <a:fld id="{3B241874-3F41-43AC-BFD9-E6F1ED067ED6}"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must</a:t>
            </a:r>
            <a:r>
              <a:rPr lang="en-US" baseline="0" dirty="0" smtClean="0"/>
              <a:t> be your last slide.)</a:t>
            </a:r>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pPr defTabSz="931774" eaLnBrk="1" fontAlgn="auto" hangingPunct="1">
              <a:spcBef>
                <a:spcPts val="0"/>
              </a:spcBef>
              <a:spcAft>
                <a:spcPts val="0"/>
              </a:spcAft>
              <a:defRPr/>
            </a:pPr>
            <a:r>
              <a:rPr lang="en-US" baseline="0" dirty="0" smtClean="0"/>
              <a:t>[erase these notes and add your own!]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103</a:t>
            </a:fld>
            <a:endParaRPr lang="en-US"/>
          </a:p>
        </p:txBody>
      </p:sp>
    </p:spTree>
    <p:extLst>
      <p:ext uri="{BB962C8B-B14F-4D97-AF65-F5344CB8AC3E}">
        <p14:creationId xmlns:p14="http://schemas.microsoft.com/office/powerpoint/2010/main" val="176127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Pharmacy staff will take the inventory sheet to the area of use to do the manual inventory of items.  You will count what is on hand and then check</a:t>
            </a:r>
            <a:r>
              <a:rPr lang="en-US" baseline="0" dirty="0" smtClean="0"/>
              <a:t> the par level and write down the number needed to dispense.</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925" eaLnBrk="1" hangingPunct="1">
              <a:spcBef>
                <a:spcPct val="0"/>
              </a:spcBef>
            </a:pPr>
            <a:r>
              <a:rPr lang="en-US" sz="1200" dirty="0" smtClean="0"/>
              <a:t>To start, you will choose your date and time for the inventory.   You can use the letter T for today’s date or you may select a past or</a:t>
            </a:r>
            <a:r>
              <a:rPr lang="en-US" sz="1200" baseline="0" dirty="0" smtClean="0"/>
              <a:t> future </a:t>
            </a:r>
            <a:r>
              <a:rPr lang="en-US" sz="1200" dirty="0" smtClean="0"/>
              <a:t>date by entering T-1, T-2, T+1,</a:t>
            </a:r>
            <a:r>
              <a:rPr lang="en-US" sz="1200" baseline="0" dirty="0" smtClean="0"/>
              <a:t> T+2</a:t>
            </a:r>
            <a:r>
              <a:rPr lang="en-US" sz="1200" dirty="0" smtClean="0"/>
              <a:t> etc.  </a:t>
            </a:r>
          </a:p>
          <a:p>
            <a:pPr defTabSz="923925" eaLnBrk="1" hangingPunct="1">
              <a:spcBef>
                <a:spcPct val="0"/>
              </a:spcBef>
            </a:pPr>
            <a:r>
              <a:rPr lang="en-US" sz="1200" dirty="0" smtClean="0"/>
              <a:t>You could also enter the word </a:t>
            </a:r>
            <a:r>
              <a:rPr lang="en-US" sz="1200" b="1" dirty="0" smtClean="0"/>
              <a:t>NOW</a:t>
            </a:r>
            <a:r>
              <a:rPr lang="en-US" sz="1200" dirty="0" smtClean="0"/>
              <a:t> as the date/time which may be beneficial, to create a unique inventory number which does not conflict with other inventories done on the same date.  Remember</a:t>
            </a:r>
            <a:r>
              <a:rPr lang="en-US" sz="1200" baseline="0" dirty="0" smtClean="0"/>
              <a:t> that at any of these prompts, you can enter question marks for further information.  </a:t>
            </a:r>
          </a:p>
          <a:p>
            <a:pPr defTabSz="923925" eaLnBrk="1" hangingPunct="1">
              <a:spcBef>
                <a:spcPct val="0"/>
              </a:spcBef>
            </a:pPr>
            <a:endParaRPr lang="en-US" dirty="0" smtClean="0"/>
          </a:p>
          <a:p>
            <a:pPr marL="0" marR="0" indent="0" algn="l" defTabSz="923925" rtl="0" eaLnBrk="0" fontAlgn="base" latinLnBrk="0" hangingPunct="0">
              <a:lnSpc>
                <a:spcPct val="100000"/>
              </a:lnSpc>
              <a:spcBef>
                <a:spcPct val="30000"/>
              </a:spcBef>
              <a:spcAft>
                <a:spcPct val="0"/>
              </a:spcAft>
              <a:buClrTx/>
              <a:buSzTx/>
              <a:buFontTx/>
              <a:buNone/>
              <a:tabLst/>
              <a:defRPr/>
            </a:pPr>
            <a:r>
              <a:rPr lang="en-US" i="1" dirty="0" smtClean="0"/>
              <a:t> </a:t>
            </a:r>
            <a:r>
              <a:rPr lang="en-US" sz="1200" dirty="0" smtClean="0">
                <a:ea typeface="Calibri" pitchFamily="34" charset="0"/>
                <a:cs typeface="r_ansi" pitchFamily="49" charset="0"/>
              </a:rPr>
              <a:t> After choosing the date</a:t>
            </a:r>
            <a:r>
              <a:rPr lang="en-US" sz="1200" baseline="0" dirty="0" smtClean="0">
                <a:ea typeface="Calibri" pitchFamily="34" charset="0"/>
                <a:cs typeface="r_ansi" pitchFamily="49" charset="0"/>
              </a:rPr>
              <a:t> &amp; time,</a:t>
            </a:r>
            <a:r>
              <a:rPr lang="en-US" sz="1200" dirty="0" smtClean="0">
                <a:ea typeface="Calibri" pitchFamily="34" charset="0"/>
                <a:cs typeface="r_ansi" pitchFamily="49" charset="0"/>
              </a:rPr>
              <a:t> the next selection is asking if this will be a new date added to the inventory.  We will enter the letter Y for yes, that it is a new inventory and it will then be assigned an inventory ID.  </a:t>
            </a:r>
            <a:endParaRPr lang="en-US" dirty="0" smtClean="0">
              <a:ea typeface="Calibri" pitchFamily="34" charset="0"/>
              <a:cs typeface="r_ansi" pitchFamily="49" charset="0"/>
            </a:endParaRPr>
          </a:p>
          <a:p>
            <a:pPr marL="0" marR="0" indent="0" algn="l" defTabSz="923925" rtl="0" eaLnBrk="0" fontAlgn="base" latinLnBrk="0" hangingPunct="0">
              <a:lnSpc>
                <a:spcPct val="100000"/>
              </a:lnSpc>
              <a:spcBef>
                <a:spcPct val="30000"/>
              </a:spcBef>
              <a:spcAft>
                <a:spcPct val="0"/>
              </a:spcAft>
              <a:buClrTx/>
              <a:buSzTx/>
              <a:buFontTx/>
              <a:buNone/>
              <a:tabLst/>
              <a:defRPr/>
            </a:pPr>
            <a:endParaRPr lang="en-US" sz="1200" dirty="0" smtClean="0">
              <a:ea typeface="Calibri" pitchFamily="34" charset="0"/>
              <a:cs typeface="r_ansi" pitchFamily="49" charset="0"/>
            </a:endParaRPr>
          </a:p>
          <a:p>
            <a:pPr defTabSz="923925"/>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ea typeface="Calibri" pitchFamily="34" charset="0"/>
                <a:cs typeface="r_ansi" pitchFamily="49" charset="0"/>
              </a:rPr>
              <a:t>The next prompt will be asking for the name of the person doing the inventory. Enter through the prompt and your name will populate the field. At</a:t>
            </a:r>
            <a:r>
              <a:rPr lang="en-US" sz="1400" dirty="0" smtClean="0"/>
              <a:t> the next prompt you will select the AOU for the inventory group.  You may enter more than one AOU by placing a comma between the selections.  The inventory group selected is called Mondays and actually contains 3 areas of use,</a:t>
            </a:r>
            <a:r>
              <a:rPr lang="en-US" sz="1400" baseline="0" dirty="0" smtClean="0"/>
              <a:t> for example the Long Term Care ward, Dialysis, and the Cardiac Lab.</a:t>
            </a:r>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After selecting the inventory group, the next prompt will ask if you wish to print the AOU Inventory sheet.  Type in a “Y” for yes and then select a printer at the device prompt. </a:t>
            </a:r>
          </a:p>
          <a:p>
            <a:endParaRPr lang="en-US" sz="1400"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7B6599B-5AC1-4404-9403-3043769CA98E}"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This is an example of  what a printed inventory sheet will look like. This is just a</a:t>
            </a:r>
            <a:r>
              <a:rPr lang="en-US" sz="1400" baseline="0" dirty="0" smtClean="0"/>
              <a:t> small snapshot of the Long term care ward.</a:t>
            </a:r>
            <a:endParaRPr lang="en-US" sz="1400" dirty="0" smtClean="0"/>
          </a:p>
          <a:p>
            <a:r>
              <a:rPr lang="en-US" sz="1400" dirty="0" smtClean="0"/>
              <a:t>The columns shown on this report are directly affected by the way in which your site parameters are set. Your supervisor or pharmacy informaticist is responsible for establishing the site parameters. </a:t>
            </a:r>
          </a:p>
          <a:p>
            <a:endParaRPr lang="en-US" dirty="0" smtClean="0"/>
          </a:p>
        </p:txBody>
      </p:sp>
      <p:sp>
        <p:nvSpPr>
          <p:cNvPr id="4" name="Slide Number Placeholder 3"/>
          <p:cNvSpPr>
            <a:spLocks noGrp="1"/>
          </p:cNvSpPr>
          <p:nvPr>
            <p:ph type="sldNum" sz="quarter" idx="5"/>
          </p:nvPr>
        </p:nvSpPr>
        <p:spPr/>
        <p:txBody>
          <a:bodyPr/>
          <a:lstStyle/>
          <a:p>
            <a:pPr>
              <a:defRPr/>
            </a:pPr>
            <a:fld id="{BED87F1B-1295-433D-B275-66400E067FAB}"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single AOU inventory print option will print an inventory sheet for a single AOU that is included in the existing inventory date/time. This option is meant primarily to be used as a means of avoiding a reprint of a lengthy inventory sheet when there has been a problem such as a printer jam.</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As you can see, our pharmacy staff member has</a:t>
            </a:r>
            <a:r>
              <a:rPr lang="en-US" sz="1200" baseline="0" dirty="0" smtClean="0"/>
              <a:t> a major paper jam.  She just printed the Inventory Group Mondays which normally contains 22 pages.  We can use this option to print any one area of use that was unusable due to the paper jam.</a:t>
            </a:r>
            <a:endParaRPr lang="en-US" sz="1200" dirty="0" smtClean="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To begin, select the Single AOU Inventory Print option.   You will then be prompted to select the date and time for the inventory.  As you can see, there were 3 inventories done on this day. Next, you will be prompted to select which date and time of the inventory to print.   In our example, we have selected inventory number 2.</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Once you have selected the date and time for the inventory, you will be presented with the AOU’s that are included in this specific inventory sheet.  Now, select the AOU.   In our example, we have chosen the number one Medication Room.  You will then choose a printer to which you will queue the report.</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option can be used to delete an Inventory Sheet that was created erroneously.  Please note that the only inventory sheets that may be deleted are those that have not yet been printed.</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To locate this menu, go to your main pharmacy technician or pharmacist menu.  Select the Automatic Replenishment/Ward Stock menu option.  Then we will be ready to choose the Production menu.</a:t>
            </a:r>
            <a:endParaRPr lang="en-US" dirty="0"/>
          </a:p>
        </p:txBody>
      </p:sp>
      <p:sp>
        <p:nvSpPr>
          <p:cNvPr id="4" name="Slide Number Placeholder 3"/>
          <p:cNvSpPr>
            <a:spLocks noGrp="1"/>
          </p:cNvSpPr>
          <p:nvPr>
            <p:ph type="sldNum" sz="quarter" idx="10"/>
          </p:nvPr>
        </p:nvSpPr>
        <p:spPr/>
        <p:txBody>
          <a:bodyPr/>
          <a:lstStyle/>
          <a:p>
            <a:fld id="{ACEC50C8-C630-46B0-A464-DF2C45EFBE5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Select the </a:t>
            </a:r>
            <a:r>
              <a:rPr lang="en-US" sz="1200" b="1" dirty="0" smtClean="0"/>
              <a:t>Delete Inventory Date/Time </a:t>
            </a:r>
            <a:r>
              <a:rPr lang="en-US" sz="1200" dirty="0" smtClean="0"/>
              <a:t>option.  You will be prompted for the DATE/TIME FOR INVENTORY to be deleted.  If you are unsure of the date and time, enter a single question mark to query the inventories available.   In our example, we already knew the date and time of the inventory, so we entered it at the prompt.   You will now see the date and time of the inventory,  who requested the inventory  (TECH, ONE), the inventory group which is </a:t>
            </a:r>
            <a:r>
              <a:rPr lang="en-US" sz="1200" b="1" dirty="0" smtClean="0"/>
              <a:t>F R I</a:t>
            </a:r>
            <a:r>
              <a:rPr lang="en-US" sz="1200" dirty="0" smtClean="0"/>
              <a:t> for Friday, and the AOU which is med room 1.  There were no entries made to this inventory..</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20</a:t>
            </a:fld>
            <a:endParaRPr lang="en-US" dirty="0"/>
          </a:p>
        </p:txBody>
      </p:sp>
    </p:spTree>
    <p:extLst>
      <p:ext uri="{BB962C8B-B14F-4D97-AF65-F5344CB8AC3E}">
        <p14:creationId xmlns:p14="http://schemas.microsoft.com/office/powerpoint/2010/main" val="380871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now possible to delete it.  Enter yes, that you are sure that you want to delete the inventory sheet and it is then deleted</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21</a:t>
            </a:fld>
            <a:endParaRPr lang="en-US" dirty="0"/>
          </a:p>
        </p:txBody>
      </p:sp>
    </p:spTree>
    <p:extLst>
      <p:ext uri="{BB962C8B-B14F-4D97-AF65-F5344CB8AC3E}">
        <p14:creationId xmlns:p14="http://schemas.microsoft.com/office/powerpoint/2010/main" val="2537265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a:r>
              <a:rPr lang="en-US" sz="1400" dirty="0" smtClean="0"/>
              <a:t>Conversely, here is an example of an Inventory Date/Time which cannot be deleted.  As in the previous example, pick the date and time for the inventory.  When we choose this specific inventory,  the message returned is that there are entries in the PHARMACY AOU STOCK FILE for this DATE/TIME FOR INVENTORY for MED ROOM 1.  This inventory cannot be deleted because items have been logged for this Inventory Date that could affect other reports and files.</a:t>
            </a:r>
          </a:p>
          <a:p>
            <a:pPr eaLnBrk="1"/>
            <a:endParaRPr lang="en-US" dirty="0" smtClean="0"/>
          </a:p>
        </p:txBody>
      </p:sp>
      <p:sp>
        <p:nvSpPr>
          <p:cNvPr id="4" name="Slide Number Placeholder 3"/>
          <p:cNvSpPr>
            <a:spLocks noGrp="1"/>
          </p:cNvSpPr>
          <p:nvPr>
            <p:ph type="sldNum" sz="quarter" idx="5"/>
          </p:nvPr>
        </p:nvSpPr>
        <p:spPr/>
        <p:txBody>
          <a:bodyPr/>
          <a:lstStyle/>
          <a:p>
            <a:pPr>
              <a:defRPr/>
            </a:pPr>
            <a:fld id="{0E06886B-2578-4476-9FDB-47CB6EE6A379}"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Opening our menu back up , we see the Input AOU Inventory and this allows the user to enter current stock levels found in the AOU, creating data that will appear in the Pick List.  </a:t>
            </a:r>
            <a:r>
              <a:rPr lang="en-US" sz="1200" b="1" dirty="0" smtClean="0"/>
              <a:t>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“Select DATE/TIME FOR INVENTORY” prompt, you may enter the inventory number from the top of the inventory sheet, or you may enter the actual date/time and then the AOU.</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we have a technician</a:t>
            </a:r>
            <a:r>
              <a:rPr lang="en-US" baseline="0" dirty="0" smtClean="0"/>
              <a:t> entering the current stock levels into the computer.  This information is obtained from the inventory sheet when the staff member did the </a:t>
            </a:r>
            <a:r>
              <a:rPr lang="en-US" baseline="0" dirty="0" err="1" smtClean="0"/>
              <a:t>manaul</a:t>
            </a:r>
            <a:r>
              <a:rPr lang="en-US" baseline="0" dirty="0" smtClean="0"/>
              <a:t> inventory of the area of use.</a:t>
            </a:r>
          </a:p>
          <a:p>
            <a:endParaRPr lang="en-US" dirty="0" smtClean="0"/>
          </a:p>
          <a:p>
            <a:endParaRPr lang="en-US" b="1" i="1"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24</a:t>
            </a:fld>
            <a:endParaRPr lang="en-US" dirty="0"/>
          </a:p>
        </p:txBody>
      </p:sp>
    </p:spTree>
    <p:extLst>
      <p:ext uri="{BB962C8B-B14F-4D97-AF65-F5344CB8AC3E}">
        <p14:creationId xmlns:p14="http://schemas.microsoft.com/office/powerpoint/2010/main" val="3111472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will then be prompted with items in the order as they appear on the inventory sheet.  Items will appear alphabetically according to their location in the AOU.  Once again, your informaticist will have these parameters already set up.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the on-hand prompt, you may enter the amount on-hand, or you may press return and the system will enter the item stock level as the quantity on-hand.   Also, at the on-hand prompt, you may enter an up-carat followed by an item name to jump to that particular item.   For our inventory input for the AOU 138A,  we entered the quantities for the first few items but then we wanted to jump to aspirin 81mg.  To get there, we entered an up carat and then the name aspirin 81mg EC.   That will bring us to that item where we can then enter the quantity and move to the next item.  You can keep going through the list, or as we have done in our example, you can enter an up-carat by itself which will bring you to the next ward in your inventory group, if applicable.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you may remember, we had Med</a:t>
            </a:r>
            <a:r>
              <a:rPr lang="en-US" baseline="0" dirty="0" smtClean="0"/>
              <a:t> Room 1, Med room 2 and Med room 3 in this particular inventory group.</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0EAF613-36FD-4756-9A37-6A2A8357D20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production menu Pick List option is not to be confused with the Pick List option on the pharmacy</a:t>
            </a:r>
            <a:r>
              <a:rPr lang="en-US" sz="1200" baseline="0" dirty="0" smtClean="0"/>
              <a:t> </a:t>
            </a:r>
            <a:r>
              <a:rPr lang="en-US" sz="1200" dirty="0" smtClean="0"/>
              <a:t>inpatient menu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the printed pick list:  It</a:t>
            </a:r>
            <a:r>
              <a:rPr lang="en-US" baseline="0" dirty="0" smtClean="0"/>
              <a:t> lists the AOU, medications that need to be “Picked” and the quantity to be dispensed. </a:t>
            </a:r>
            <a:r>
              <a:rPr lang="en-US" sz="1200" dirty="0" smtClean="0"/>
              <a:t>If an item requires no action for this inventory (amount to be dispensed is zero), the item does not appear on the pick list. </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 If you are conducting an actual physical count of the stock in an AOU, and entering the on hand amounts into the computer, the pick list indicates the quantities to dispense. If an item requires no action for this inventory (amount to be dispensed is zero), the item does not appear on the pick list.   Since this option is rarely used, this training module will not cover this menu option.  If you need further assistance with this menu option, please consult your supervisor or informatics specialist.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recap what</a:t>
            </a:r>
            <a:r>
              <a:rPr lang="en-US" baseline="0" dirty="0" smtClean="0"/>
              <a:t> we have done so far, we have printed our Inventory sheet, gone to the AOU to record the on-hand stock levels</a:t>
            </a:r>
          </a:p>
          <a:p>
            <a:r>
              <a:rPr lang="en-US" baseline="0" dirty="0" smtClean="0"/>
              <a:t>We came back to Input the AOU inventory</a:t>
            </a:r>
          </a:p>
          <a:p>
            <a:r>
              <a:rPr lang="en-US" baseline="0" dirty="0" smtClean="0"/>
              <a:t>And then we ran our pick list that contained the medications that we need to fill to replenish the ward stock and we pulled those medications to send back to the areas of use for our inventory.</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path to get to the production menu.  And there are all our menu options.</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dirty="0" smtClean="0"/>
              <a:t>From the production menu, choose </a:t>
            </a:r>
            <a:r>
              <a:rPr lang="en-US" sz="1200" b="1" dirty="0" smtClean="0"/>
              <a:t>enter/edit quantity dispensed</a:t>
            </a:r>
            <a:r>
              <a:rPr lang="en-US" sz="120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use of the Enter/Edit Quantity Dispensed option will depend on how your parameters are set up at a local level.  Your site may use this option to input all quantities dispensed for an inventory group. It is also possible that you only use this option to edit the dispense quantities if there is a difference between the actual amount dispensed and the “to be dispensed” amount.  A situation like this would happen when a medication is on backorder or is out of stock.</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Select the date and time for the inventory on which you want to work.  You will now select the area of use.  In our example, we entered a date and accepted the prompted AOU of med room two.</a:t>
            </a:r>
          </a:p>
          <a:p>
            <a:endParaRPr lang="en-US" dirty="0" smtClean="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You will be prompted for the dispensed quantity in the same order as the items appear on the inventory sheet.  You will type the quantity dispensed, press enter and the next item will appear.  Continue entering the dispensed quantities as listed on the inventory sheet.  To bypass items on the list, you can type an up-carat and an item name, or an up-carat and the item’s quick code at the dispense quantity prompt.  This action will jump you to that item.  In our example, we did not need to enter a quantity for sodium chloride 0.9%  1000ml,  but needed to enter the quantity for acetaminophen liquid.  We typed an up-carat and started typing acetaminophen which bypassed any inventory items in between.  This jumping  can save time especially if there are not many items that have been dispensed for that particular inventory.</a:t>
            </a:r>
          </a:p>
          <a:p>
            <a:pPr eaLnBrk="1" hangingPunct="1">
              <a:spcBef>
                <a:spcPct val="0"/>
              </a:spcBef>
            </a:pPr>
            <a:endParaRPr lang="en-US" sz="1400" dirty="0" smtClean="0"/>
          </a:p>
          <a:p>
            <a:pPr eaLnBrk="1" hangingPunct="1">
              <a:spcBef>
                <a:spcPct val="0"/>
              </a:spcBef>
            </a:pPr>
            <a:r>
              <a:rPr lang="en-US" sz="1400" dirty="0" smtClean="0"/>
              <a:t>By typing an up-carat only and pressing enter at the dispense quantity prompt, you will jump to another AOU if there is more than one AOU on the inventory sheet.  In our example, at the dispense quantity for artificial tears, we entered an up-carat and was brought to the next AOU, Med Room 3, for that inventory group. </a:t>
            </a:r>
            <a:r>
              <a:rPr lang="en-US" dirty="0" smtClean="0"/>
              <a:t> </a:t>
            </a:r>
          </a:p>
        </p:txBody>
      </p:sp>
      <p:sp>
        <p:nvSpPr>
          <p:cNvPr id="4" name="Slide Number Placeholder 3"/>
          <p:cNvSpPr>
            <a:spLocks noGrp="1"/>
          </p:cNvSpPr>
          <p:nvPr>
            <p:ph type="sldNum" sz="quarter" idx="5"/>
          </p:nvPr>
        </p:nvSpPr>
        <p:spPr/>
        <p:txBody>
          <a:bodyPr/>
          <a:lstStyle/>
          <a:p>
            <a:pPr>
              <a:defRPr/>
            </a:pPr>
            <a:fld id="{0F7715F0-1B46-4BFE-A7EC-3041C891928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we are working on the list for our next AOU.</a:t>
            </a:r>
          </a:p>
          <a:p>
            <a:r>
              <a:rPr lang="en-US" dirty="0" smtClean="0"/>
              <a:t>Continue entering the items dispensed until each inventory group is done.  The system stores the quantities dispensed.  When you are finished entering all quantities for the inventory groups, you will exit and be at the main production menu.</a:t>
            </a:r>
            <a:endParaRPr lang="en-US" b="1" dirty="0" smtClean="0"/>
          </a:p>
        </p:txBody>
      </p:sp>
      <p:sp>
        <p:nvSpPr>
          <p:cNvPr id="4" name="Slide Number Placeholder 3"/>
          <p:cNvSpPr>
            <a:spLocks noGrp="1"/>
          </p:cNvSpPr>
          <p:nvPr>
            <p:ph type="sldNum" sz="quarter" idx="5"/>
          </p:nvPr>
        </p:nvSpPr>
        <p:spPr/>
        <p:txBody>
          <a:bodyPr/>
          <a:lstStyle/>
          <a:p>
            <a:pPr>
              <a:defRPr/>
            </a:pPr>
            <a:fld id="{20FBB56F-6E09-48B4-8A96-78EDC90B501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t>
            </a:r>
            <a:r>
              <a:rPr lang="en-US" sz="1200" b="1" dirty="0" smtClean="0"/>
              <a:t>On-Demand Requests </a:t>
            </a:r>
            <a:r>
              <a:rPr lang="en-US" sz="1200" dirty="0" smtClean="0"/>
              <a:t>menu gives access to all on-demand options.  </a:t>
            </a:r>
            <a:r>
              <a:rPr lang="en-US" sz="1200" dirty="0" smtClean="0">
                <a:latin typeface="Arial" charset="0"/>
              </a:rPr>
              <a:t>An on-demand request is the non-scheduled distribution of an item to an AOU.</a:t>
            </a:r>
            <a:r>
              <a:rPr lang="en-US" sz="1200" dirty="0" smtClean="0"/>
              <a:t> </a:t>
            </a:r>
            <a:r>
              <a:rPr lang="en-US" sz="1200" i="1" dirty="0" smtClean="0"/>
              <a:t> The</a:t>
            </a:r>
            <a:r>
              <a:rPr lang="en-US" sz="1200" i="1" baseline="0" dirty="0" smtClean="0"/>
              <a:t> scheduled distribution of an item is done through the inventory process which we have already discussed.</a:t>
            </a:r>
            <a:endParaRPr lang="en-US" sz="1200" i="1" dirty="0" smtClean="0"/>
          </a:p>
          <a:p>
            <a:endParaRPr lang="en-US" sz="1200" i="1" dirty="0" smtClean="0"/>
          </a:p>
          <a:p>
            <a:r>
              <a:rPr lang="en-US" sz="1200" dirty="0" smtClean="0"/>
              <a:t>Items dispensed through the on-demand options are counted as Ward Stock on the AMIS Report </a:t>
            </a:r>
            <a:r>
              <a:rPr lang="en-US" sz="1200" dirty="0" smtClean="0">
                <a:latin typeface="Arial" charset="0"/>
              </a:rPr>
              <a:t>(automated management information systems)</a:t>
            </a:r>
            <a:r>
              <a:rPr lang="en-US" sz="1200" dirty="0" smtClean="0"/>
              <a:t>, not as automatic replenishment.  </a:t>
            </a:r>
            <a:r>
              <a:rPr lang="en-US" sz="1200" dirty="0" smtClean="0">
                <a:latin typeface="Arial" charset="0"/>
              </a:rPr>
              <a:t>For AMIS purposes, an on-demand request is reported in a different category than automatic replenishment.  If regular stock items are frequently requested on-demand, then the automatic replenishment stock levels may need to be adjusted.</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Nursing</a:t>
            </a:r>
            <a:r>
              <a:rPr lang="en-US" baseline="0" dirty="0" smtClean="0"/>
              <a:t> comes to the pharmacy and immediately needs certain medications for a procedure they are doing In the clinic.  This is an unscheduled “delivery” of a medication to this clinic. This would be an example of an on-demand request.  </a:t>
            </a:r>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currently three sub-options on the on-demand requests menu. They are:</a:t>
            </a:r>
          </a:p>
          <a:p>
            <a:endParaRPr lang="en-US" dirty="0" smtClean="0"/>
          </a:p>
          <a:p>
            <a:r>
              <a:rPr lang="en-US" dirty="0" smtClean="0"/>
              <a:t>Enter/Edit On-Demand Request  </a:t>
            </a:r>
          </a:p>
          <a:p>
            <a:r>
              <a:rPr lang="en-US" dirty="0" smtClean="0"/>
              <a:t>Delete an On-Demand Request</a:t>
            </a:r>
          </a:p>
          <a:p>
            <a:r>
              <a:rPr lang="en-US" dirty="0" smtClean="0"/>
              <a:t>Print an On-Demand Report by Date/AOU   </a:t>
            </a:r>
          </a:p>
          <a:p>
            <a:endParaRPr lang="en-US" dirty="0" smtClean="0"/>
          </a:p>
        </p:txBody>
      </p:sp>
      <p:sp>
        <p:nvSpPr>
          <p:cNvPr id="4" name="Slide Number Placeholder 3"/>
          <p:cNvSpPr>
            <a:spLocks noGrp="1"/>
          </p:cNvSpPr>
          <p:nvPr>
            <p:ph type="sldNum" sz="quarter" idx="5"/>
          </p:nvPr>
        </p:nvSpPr>
        <p:spPr/>
        <p:txBody>
          <a:bodyPr/>
          <a:lstStyle/>
          <a:p>
            <a:pPr>
              <a:defRPr/>
            </a:pPr>
            <a:fld id="{B196E538-1F57-4403-8066-CC496338A54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 going to begin by reviewing the enter/edit on-demand requests option.</a:t>
            </a:r>
          </a:p>
          <a:p>
            <a:r>
              <a:rPr lang="en-US" dirty="0" smtClean="0"/>
              <a:t>Here</a:t>
            </a:r>
            <a:r>
              <a:rPr lang="en-US" baseline="0" dirty="0" smtClean="0"/>
              <a:t> we have a pharmacy staff member with the Ward Stock/Clinic Sheets getting ready to enter all the data for the ON-DEMAND requests for that particular day.</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first step to enter an On-Demand request is to select the inpatient location, which is specific to your site, and select the date and time for the request.</a:t>
            </a:r>
          </a:p>
          <a:p>
            <a:endParaRPr lang="en-US" dirty="0" smtClean="0"/>
          </a:p>
          <a:p>
            <a:r>
              <a:rPr lang="en-US" dirty="0" smtClean="0"/>
              <a:t>If you answer “NOW” as your date/time, a unique request is created which does not conflict with other requests, and your printout will include only those items you have requested.  If you answer “today or T” as your date/time, then the request is batched with all other requests for today, and the printout shows all requests placed today, regardless of who entered the request.  Future dates are not permitted.  Items should be entered promptly into the On-Demand Requests for drug accountability purposes.</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you have selected the inpatient site and entered the date/time of the request, you will need to select the AOU for the on-demand request.  We chose the MICU.</a:t>
            </a:r>
          </a:p>
          <a:p>
            <a:endParaRPr lang="en-US" dirty="0" smtClean="0"/>
          </a:p>
        </p:txBody>
      </p:sp>
      <p:sp>
        <p:nvSpPr>
          <p:cNvPr id="4" name="Slide Number Placeholder 3"/>
          <p:cNvSpPr>
            <a:spLocks noGrp="1"/>
          </p:cNvSpPr>
          <p:nvPr>
            <p:ph type="sldNum" sz="quarter" idx="5"/>
          </p:nvPr>
        </p:nvSpPr>
        <p:spPr/>
        <p:txBody>
          <a:bodyPr/>
          <a:lstStyle/>
          <a:p>
            <a:pPr>
              <a:defRPr/>
            </a:pPr>
            <a:fld id="{4CCE2399-C4F5-4778-AAA0-B79798D464B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Once you are at the item prompt, you can begin to enter in the items needed for the on-demand request.  In the example above, acetaminophen is already an item on the AOU list; therefore, the system allows you to enter the needed quantity for the on-demand request.  You may then continue entering additional items. </a:t>
            </a:r>
          </a:p>
          <a:p>
            <a:endParaRPr lang="en-US" dirty="0" smtClean="0"/>
          </a:p>
        </p:txBody>
      </p:sp>
      <p:sp>
        <p:nvSpPr>
          <p:cNvPr id="4" name="Slide Number Placeholder 3"/>
          <p:cNvSpPr>
            <a:spLocks noGrp="1"/>
          </p:cNvSpPr>
          <p:nvPr>
            <p:ph type="sldNum" sz="quarter" idx="5"/>
          </p:nvPr>
        </p:nvSpPr>
        <p:spPr/>
        <p:txBody>
          <a:bodyPr/>
          <a:lstStyle/>
          <a:p>
            <a:pPr>
              <a:defRPr/>
            </a:pPr>
            <a:fld id="{BE69E5AC-A3DC-42BD-BC27-6CEF8DBDE8B9}"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Most VA Medical Centers use Automated Dispensing Cabinets to store ward stock items.  Automated systems offer  electronic tracking and reporting systems that mimic the Production Menu options; however, not all areas/sites have access to such equipment.  The Production Menu Module is intended as a guide for those areas not served by automated dispensing units. As you will see, it is a manual process that will mirror the processing of your automated dispensing cabinets.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do you do if the item is not already on the item list for an AOU? The second item that we want to enter an on-demand request for is not an item on the AOU list; therefore, the system will want to know if you want to add it as a new item to the AOU list. This</a:t>
            </a:r>
            <a:r>
              <a:rPr lang="en-US" baseline="0" dirty="0" smtClean="0"/>
              <a:t> drug has never been dispensed to this AOU.</a:t>
            </a:r>
            <a:r>
              <a:rPr lang="en-US" dirty="0" smtClean="0"/>
              <a:t> For our example, we said yes.  Once the item is added to the list, you can enter the quantity for the On-Demand request.</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6F21B4C-7217-45E2-A19A-54D88D0D67C8}"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 you have entered all the items for the on-demand request, you will hit the return key until you are prompted to print a copy of this request.</a:t>
            </a:r>
          </a:p>
          <a:p>
            <a:r>
              <a:rPr lang="en-US" dirty="0" smtClean="0"/>
              <a:t>At this point you need to decide</a:t>
            </a:r>
            <a:r>
              <a:rPr lang="en-US" baseline="0" dirty="0" smtClean="0"/>
              <a:t> if you want to print.  This will be a local decision.</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If you would like to print a copy, enter “Yes” at the prompt.   You will select either a single AOU, several AOUs, all AOUs, or an inventory group.  To select by AOUs, enter the letter A and to select by Inventory Group, enter the letter I at the prompt. </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latin typeface="Arial" charset="0"/>
              </a:rPr>
              <a:t>In the example, we only want to print a single AOU, so we selected “A” and entered the name of the AOU.</a:t>
            </a:r>
          </a:p>
          <a:p>
            <a:pPr>
              <a:defRPr/>
            </a:pPr>
            <a:endParaRPr lang="en-US" dirty="0" smtClean="0">
              <a:latin typeface="Arial" charset="0"/>
            </a:endParaRPr>
          </a:p>
          <a:p>
            <a:pPr>
              <a:defRPr/>
            </a:pPr>
            <a:r>
              <a:rPr lang="en-US" dirty="0" smtClean="0">
                <a:latin typeface="Arial" charset="0"/>
              </a:rPr>
              <a:t>After you have selected the appropriate AOU or Inventory Group, you will enter the device information to print the report.  We will review an on-demand requests report in the print report section.</a:t>
            </a:r>
            <a:endParaRPr lang="en-US" b="1" dirty="0" smtClean="0">
              <a:latin typeface="Arial" charset="0"/>
            </a:endParaRPr>
          </a:p>
        </p:txBody>
      </p:sp>
      <p:sp>
        <p:nvSpPr>
          <p:cNvPr id="4" name="Slide Number Placeholder 3"/>
          <p:cNvSpPr>
            <a:spLocks noGrp="1"/>
          </p:cNvSpPr>
          <p:nvPr>
            <p:ph type="sldNum" sz="quarter" idx="5"/>
          </p:nvPr>
        </p:nvSpPr>
        <p:spPr/>
        <p:txBody>
          <a:bodyPr/>
          <a:lstStyle/>
          <a:p>
            <a:pPr>
              <a:defRPr/>
            </a:pPr>
            <a:fld id="{DE3E0D0D-F20E-45D4-8B0D-73F6F3561308}"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The </a:t>
            </a:r>
            <a:r>
              <a:rPr lang="en-US" b="1" dirty="0" smtClean="0">
                <a:latin typeface="Arial" charset="0"/>
              </a:rPr>
              <a:t>delete an on-demand request </a:t>
            </a:r>
            <a:r>
              <a:rPr lang="en-US" dirty="0" smtClean="0">
                <a:latin typeface="Arial" charset="0"/>
              </a:rPr>
              <a:t>allows you to delete either a single item on the request, or you may delete all items on the request.  This option should be used when an on-demand request is canceled because the item or items are no longer needed; for example, a patient for whom an item was requested has been discharged, or a missing dose item was found on the ward and is no longer needed.</a:t>
            </a:r>
          </a:p>
          <a:p>
            <a:endParaRPr lang="en-US" dirty="0" smtClean="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to delete an On-Demand request is to select the inpatient location,  which is specific to your site.  Then </a:t>
            </a:r>
            <a:r>
              <a:rPr lang="en-US" dirty="0" smtClean="0">
                <a:latin typeface="Arial" charset="0"/>
              </a:rPr>
              <a:t>you will be asked for the request date and time. You must then answer the question, “Do you wish to delete all items on this on-demand request?”.   If you answer yes, then all items on the request will be deleted. If you answer no, then you will be asked for the Area of Use.   Again, realize that answering yes will cause the entire request to be deleted.</a:t>
            </a:r>
          </a:p>
          <a:p>
            <a:endParaRPr lang="en-US" i="1" dirty="0" smtClean="0">
              <a:latin typeface="Arial" charset="0"/>
            </a:endParaRPr>
          </a:p>
          <a:p>
            <a:r>
              <a:rPr lang="en-US" dirty="0" smtClean="0">
                <a:latin typeface="Arial" charset="0"/>
              </a:rPr>
              <a:t>In our example, we selected NO and entered in the AOU so we can delete individual items.</a:t>
            </a:r>
            <a:endParaRPr lang="en-US" dirty="0" smtClean="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45</a:t>
            </a:fld>
            <a:endParaRPr lang="en-US" dirty="0"/>
          </a:p>
        </p:txBody>
      </p:sp>
    </p:spTree>
    <p:extLst>
      <p:ext uri="{BB962C8B-B14F-4D97-AF65-F5344CB8AC3E}">
        <p14:creationId xmlns:p14="http://schemas.microsoft.com/office/powerpoint/2010/main" val="147150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selecting the AOU, you can view the items by entering a question mark.  Select the item that you want to delete from the list given.   We are deleting the request for acetaminophen.   It will then confirm that the selected item has been deleted.    If necessary, you may then select more items following the same process.</a:t>
            </a:r>
          </a:p>
        </p:txBody>
      </p:sp>
      <p:sp>
        <p:nvSpPr>
          <p:cNvPr id="4" name="Slide Number Placeholder 3"/>
          <p:cNvSpPr>
            <a:spLocks noGrp="1"/>
          </p:cNvSpPr>
          <p:nvPr>
            <p:ph type="sldNum" sz="quarter" idx="5"/>
          </p:nvPr>
        </p:nvSpPr>
        <p:spPr/>
        <p:txBody>
          <a:bodyPr/>
          <a:lstStyle/>
          <a:p>
            <a:pPr>
              <a:defRPr/>
            </a:pPr>
            <a:fld id="{58B5DC9E-75EA-4ECF-AA3F-84F66F314DB2}"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charset="0"/>
              </a:rPr>
              <a:t>As we discussed, you can print this report after using the enter/edit option but you may also just need to print a copy to review. This option might be useful for tracking and analyzing on-demand requests.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The on-demand report shows the on-demand requests within a selected date range, and for one, several, or all Areas of Use.</a:t>
            </a:r>
          </a:p>
          <a:p>
            <a:endParaRPr lang="en-US" sz="1400" dirty="0" smtClean="0"/>
          </a:p>
          <a:p>
            <a:r>
              <a:rPr lang="en-US" sz="1400" dirty="0" smtClean="0"/>
              <a:t>To print this report, you will need to select a beginning and ending date.   </a:t>
            </a:r>
            <a:r>
              <a:rPr lang="en-US" sz="1400" dirty="0" smtClean="0">
                <a:latin typeface="Arial" charset="0"/>
              </a:rPr>
              <a:t>In the example, we only want to print the on-demand report for a single AOU, so we selected the letter A and entered the name of the AOU.</a:t>
            </a:r>
          </a:p>
          <a:p>
            <a:endParaRPr lang="en-US" sz="1400" dirty="0" smtClean="0">
              <a:latin typeface="Arial" charset="0"/>
            </a:endParaRPr>
          </a:p>
          <a:p>
            <a:r>
              <a:rPr lang="en-US" sz="1400" dirty="0" smtClean="0">
                <a:latin typeface="Arial" charset="0"/>
              </a:rPr>
              <a:t>After you have selected the appropriate AOU or Inventory Group, you will enter the device information to print the report.</a:t>
            </a:r>
          </a:p>
          <a:p>
            <a:endParaRPr lang="en-US" dirty="0" smtClean="0"/>
          </a:p>
        </p:txBody>
      </p:sp>
      <p:sp>
        <p:nvSpPr>
          <p:cNvPr id="4" name="Slide Number Placeholder 3"/>
          <p:cNvSpPr>
            <a:spLocks noGrp="1"/>
          </p:cNvSpPr>
          <p:nvPr>
            <p:ph type="sldNum" sz="quarter" idx="5"/>
          </p:nvPr>
        </p:nvSpPr>
        <p:spPr/>
        <p:txBody>
          <a:bodyPr/>
          <a:lstStyle/>
          <a:p>
            <a:pPr>
              <a:defRPr/>
            </a:pPr>
            <a:fld id="{6C8ED6D4-9A3E-4FC8-B0DE-ADB4B128210C}"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This is an example of an on-demand request report.  The report prints the requested items, date and time ordered and quantities to be dispensed, as well as the name of the person who entered the request.   If the item requested is a standard stock item, it will be flagged as such.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The objectives of this module are:</a:t>
            </a:r>
          </a:p>
          <a:p>
            <a:endParaRPr lang="en-US" sz="1400" dirty="0" smtClean="0"/>
          </a:p>
          <a:p>
            <a:endParaRPr lang="en-US" sz="1400" dirty="0" smtClean="0"/>
          </a:p>
          <a:p>
            <a:r>
              <a:rPr lang="en-US" sz="1400" dirty="0" smtClean="0"/>
              <a:t>Understand  the purpose of the production menu.</a:t>
            </a:r>
          </a:p>
          <a:p>
            <a:endParaRPr lang="en-US" sz="1400" dirty="0" smtClean="0"/>
          </a:p>
          <a:p>
            <a:r>
              <a:rPr lang="en-US" sz="1400" dirty="0" smtClean="0"/>
              <a:t>Learn inventory options.</a:t>
            </a:r>
          </a:p>
          <a:p>
            <a:endParaRPr lang="en-US" sz="1400" dirty="0" smtClean="0"/>
          </a:p>
          <a:p>
            <a:r>
              <a:rPr lang="en-US" sz="1400" dirty="0" smtClean="0"/>
              <a:t>Know how to enter and return items for on-demand requests.</a:t>
            </a:r>
          </a:p>
          <a:p>
            <a:endParaRPr lang="en-US" sz="1400" dirty="0" smtClean="0"/>
          </a:p>
          <a:p>
            <a:r>
              <a:rPr lang="en-US" sz="1400" dirty="0" smtClean="0"/>
              <a:t>Be able to edit and print crash cart locations.</a:t>
            </a:r>
          </a:p>
          <a:p>
            <a:endParaRPr lang="en-US" sz="1400" dirty="0" smtClean="0"/>
          </a:p>
          <a:p>
            <a:r>
              <a:rPr lang="en-US" sz="1400" dirty="0" smtClean="0"/>
              <a:t>Know what Auto Replenishment reports are available and why you would use them.</a:t>
            </a:r>
          </a:p>
          <a:p>
            <a:endParaRPr lang="en-US" sz="1400" dirty="0" smtClean="0"/>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447BD0D2-B33F-4708-BABA-6639B62F9DDF}"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Now I’d like to ask a poll question.  </a:t>
            </a:r>
          </a:p>
          <a:p>
            <a:pPr marL="0" indent="0">
              <a:buNone/>
            </a:pPr>
            <a:r>
              <a:rPr lang="en-US" sz="1200" dirty="0" smtClean="0"/>
              <a:t>You entered an On-Demand Request for Dialysis Clinic for 5 items?  Now the clinic calls and cancels the order. You delete the entire order using the Delete an ON-Demand Request option.</a:t>
            </a:r>
          </a:p>
          <a:p>
            <a:pPr marL="1314450" lvl="2" indent="-514350">
              <a:buFont typeface="+mj-lt"/>
              <a:buAutoNum type="alphaUcPeriod"/>
            </a:pPr>
            <a:r>
              <a:rPr lang="en-US" sz="1200" dirty="0" smtClean="0"/>
              <a:t>True/Yes</a:t>
            </a:r>
          </a:p>
          <a:p>
            <a:pPr marL="1314450" lvl="2" indent="-514350">
              <a:buFont typeface="+mj-lt"/>
              <a:buAutoNum type="alphaUcPeriod"/>
            </a:pPr>
            <a:r>
              <a:rPr lang="en-US" sz="1200" dirty="0" smtClean="0"/>
              <a:t>False/No</a:t>
            </a:r>
          </a:p>
          <a:p>
            <a:endParaRPr lang="en-US" sz="1200" dirty="0" smtClean="0"/>
          </a:p>
          <a:p>
            <a:endParaRPr lang="en-US" sz="1200" dirty="0" smtClean="0"/>
          </a:p>
          <a:p>
            <a:r>
              <a:rPr lang="en-US" sz="1200" dirty="0" smtClean="0"/>
              <a:t>To answer this question, use the blue polling</a:t>
            </a:r>
            <a:r>
              <a:rPr lang="en-US" sz="1200"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times, it is necessary to adjust stock items for an AOU.  The quantities of medications stocked in an AOU may need to be altered to reflect current usage trends.  Good management of the medication inventory will reduce the number of items that are out of stock and that expire before use.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Now let’s pause for a moment and take a look at your poll results. </a:t>
            </a:r>
          </a:p>
          <a:p>
            <a:endParaRPr lang="en-US" dirty="0" smtClean="0"/>
          </a:p>
          <a:p>
            <a:pPr marL="0" indent="0">
              <a:buNone/>
            </a:pPr>
            <a:r>
              <a:rPr lang="en-US" sz="4000" dirty="0" smtClean="0"/>
              <a:t>You entered an On-Demand Request for Dialysis Clinic for 5 items?  Now the clinic calls and cancels the order.  You delete the entire order using the Delete and ON-Demand Request</a:t>
            </a:r>
          </a:p>
          <a:p>
            <a:pPr marL="1314450" lvl="2" indent="-514350">
              <a:buFont typeface="+mj-lt"/>
              <a:buAutoNum type="alphaUcPeriod"/>
            </a:pPr>
            <a:r>
              <a:rPr lang="en-US" sz="3600" dirty="0" smtClean="0"/>
              <a:t>True/Yes</a:t>
            </a:r>
          </a:p>
          <a:p>
            <a:pPr marL="1314450" lvl="2" indent="-514350">
              <a:buFont typeface="+mj-lt"/>
              <a:buAutoNum type="alphaUcPeriod"/>
            </a:pPr>
            <a:r>
              <a:rPr lang="en-US" sz="3600" dirty="0" smtClean="0"/>
              <a:t>False/No</a:t>
            </a:r>
            <a:endParaRPr lang="en-US" dirty="0" smtClean="0"/>
          </a:p>
          <a:p>
            <a:r>
              <a:rPr lang="en-US" dirty="0" smtClean="0"/>
              <a:t>Most of</a:t>
            </a:r>
            <a:r>
              <a:rPr lang="en-US" baseline="0" dirty="0" smtClean="0"/>
              <a:t> you are correct.  The answer is A, true.</a:t>
            </a:r>
            <a:endParaRPr lang="en-US" dirty="0" smtClean="0"/>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52</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return an item for AOU, choose the </a:t>
            </a:r>
            <a:r>
              <a:rPr lang="en-US" b="1" dirty="0" smtClean="0"/>
              <a:t>Return items for AOU </a:t>
            </a:r>
            <a:r>
              <a:rPr lang="en-US" dirty="0" smtClean="0"/>
              <a:t>option from the production menu. You may be asked to enter the AR/WS inpatient site name which would normally be a synonym for your hospital.  In this example, the letter H is entered, and expands into the name of the hospital.   This is how a multi-divisional site entry would appear.  A site that is a single division will only show the prompt “select pharmacy AOU stock area of use”.  When you get to that prompt, enter the name of the AOU.   We are going to return items to Med Room 1E.</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A31D4E9-30CA-462A-9A86-F866A666ABA4}"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 the AOU is entered, choose the name of the drug you would like to return from the AOU.  In our example, we entered NS, which is a quick code for normal saline.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Enter the date of return for the medication.  VistA will ask if you are adding the date as a new returns for this item. Note that if the item has been returned previously, that the option will note the number of times the item has been returned. This example shows that the medication has been returned three times.</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Enter the medication quantity that is being returned from the AOU.   In our example, the returned quantity is 4 bags of normal saline.  You will then be prompted to enter a return reason.  The return reason field is not mandatory, but may be useful for tracking the usage on a item.  The user can choose from four return reasons: Expired, Overstock, Deleted Item, or Change in Stock Level.</a:t>
            </a:r>
          </a:p>
          <a:p>
            <a:endParaRPr lang="en-US" dirty="0" smtClean="0"/>
          </a:p>
          <a:p>
            <a:r>
              <a:rPr lang="en-US" dirty="0" smtClean="0"/>
              <a:t>In</a:t>
            </a:r>
            <a:r>
              <a:rPr lang="en-US" baseline="0" dirty="0" smtClean="0"/>
              <a:t> this example we just presented, there were 3 returns for the same product.  At this point, it would be prudent to either adjust stock levels or pull this product from the AOU inventory.</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48391DE-E92E-48DC-A34F-488AFC432A81}"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next menu option is the </a:t>
            </a:r>
            <a:r>
              <a:rPr lang="en-US" b="1" dirty="0" smtClean="0"/>
              <a:t>Crash Cart Menu</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2 options under this menu.   They are </a:t>
            </a:r>
            <a:r>
              <a:rPr lang="en-US" b="1" dirty="0" smtClean="0"/>
              <a:t>Enter/Edit Crash Cart </a:t>
            </a:r>
            <a:r>
              <a:rPr lang="en-US" dirty="0" smtClean="0"/>
              <a:t>Locations and </a:t>
            </a:r>
            <a:r>
              <a:rPr lang="en-US" b="1" dirty="0" smtClean="0"/>
              <a:t>Print Crash Cart Locations</a:t>
            </a:r>
            <a:r>
              <a:rPr lang="en-US" dirty="0" smtClean="0"/>
              <a:t>.  Please note that this is not the option to use when replenishing a crash cart.  You would use the On-Demand option to perform that task. </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Let’s start by choosing, enter/edit crash cart locations.  This option allows users to enter or edit the location field for AOUs that are flagged as having crash carts.  Entering two question marks will let you see the designated hospital locations that have already been set up at your site.  We have 5 crash cart locations listed in our example.</a:t>
            </a:r>
          </a:p>
          <a:p>
            <a:endParaRPr lang="en-US" dirty="0" smtClean="0"/>
          </a:p>
        </p:txBody>
      </p:sp>
      <p:sp>
        <p:nvSpPr>
          <p:cNvPr id="4" name="Slide Number Placeholder 3"/>
          <p:cNvSpPr>
            <a:spLocks noGrp="1"/>
          </p:cNvSpPr>
          <p:nvPr>
            <p:ph type="sldNum" sz="quarter" idx="5"/>
          </p:nvPr>
        </p:nvSpPr>
        <p:spPr/>
        <p:txBody>
          <a:bodyPr/>
          <a:lstStyle/>
          <a:p>
            <a:pPr>
              <a:defRPr/>
            </a:pPr>
            <a:fld id="{B2BB0FDA-D31D-4368-AE53-0A699BA35306}"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selecting a location, you have the opportunity to change the crash cart location after the two back slashes. We chose crash cart number 5 which then displays that it’s location is in the MICU.  It is here where you could reassign the location.   In our example, we changed the crash cart location from the MICU to URGENT CARE.</a:t>
            </a:r>
          </a:p>
          <a:p>
            <a:r>
              <a:rPr lang="en-US" dirty="0" smtClean="0"/>
              <a:t>Use this to rename the cart if one ward/clinic no</a:t>
            </a:r>
            <a:r>
              <a:rPr lang="en-US" baseline="0" dirty="0" smtClean="0"/>
              <a:t> longer needs a crash cart and it needs to be reassigned to another area of use.</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pPr marL="0" indent="0">
              <a:buNone/>
            </a:pPr>
            <a:r>
              <a:rPr lang="en-US" sz="1600" dirty="0" smtClean="0"/>
              <a:t>How  often do you use the Production Menu?  </a:t>
            </a:r>
          </a:p>
          <a:p>
            <a:pPr marL="1314450" lvl="2" indent="-514350">
              <a:buFont typeface="+mj-lt"/>
              <a:buAutoNum type="alphaUcPeriod"/>
            </a:pPr>
            <a:r>
              <a:rPr lang="en-US" sz="1600" dirty="0" smtClean="0"/>
              <a:t>Daily</a:t>
            </a:r>
          </a:p>
          <a:p>
            <a:pPr marL="1314450" lvl="2" indent="-514350">
              <a:buFont typeface="+mj-lt"/>
              <a:buAutoNum type="alphaUcPeriod"/>
            </a:pPr>
            <a:r>
              <a:rPr lang="en-US" sz="1600" dirty="0" smtClean="0"/>
              <a:t>Weekly</a:t>
            </a:r>
          </a:p>
          <a:p>
            <a:pPr marL="1314450" lvl="2" indent="-514350">
              <a:buFont typeface="+mj-lt"/>
              <a:buAutoNum type="alphaUcPeriod"/>
            </a:pPr>
            <a:r>
              <a:rPr lang="en-US" sz="1600" dirty="0" smtClean="0"/>
              <a:t>Monthly</a:t>
            </a:r>
          </a:p>
          <a:p>
            <a:pPr marL="1314450" lvl="2" indent="-514350">
              <a:buFont typeface="+mj-lt"/>
              <a:buAutoNum type="alphaUcPeriod"/>
            </a:pPr>
            <a:r>
              <a:rPr lang="en-US" sz="1600" dirty="0" smtClean="0"/>
              <a:t>Seldom or never use</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pPr defTabSz="931774" eaLnBrk="1" fontAlgn="auto" hangingPunct="1">
              <a:spcBef>
                <a:spcPts val="0"/>
              </a:spcBef>
              <a:spcAft>
                <a:spcPts val="0"/>
              </a:spcAf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print crash cart locations selection will print a report listing all AOUs that have a crash cart assigned to their location.  </a:t>
            </a:r>
          </a:p>
          <a:p>
            <a:r>
              <a:rPr lang="en-US" dirty="0" smtClean="0"/>
              <a:t>Some sites may use this report when assigning crash cart inspections to staff members.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the Print Crash Cart location list report.  It lists the date printed,  the crash cart name and the assigned hospital location.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pPr marL="0" indent="0">
              <a:buNone/>
            </a:pPr>
            <a:r>
              <a:rPr lang="en-US" sz="1400" dirty="0" smtClean="0"/>
              <a:t>The OR brings back a case of Lactated Ringers 1000ml that has expired.  What menu option would you use to record this event? </a:t>
            </a:r>
          </a:p>
          <a:p>
            <a:pPr marL="1314450" lvl="2" indent="-514350">
              <a:buFont typeface="+mj-lt"/>
              <a:buAutoNum type="alphaUcPeriod"/>
            </a:pPr>
            <a:r>
              <a:rPr lang="en-US" sz="1400" dirty="0" smtClean="0"/>
              <a:t>Enter/Edit quantity dispensed</a:t>
            </a:r>
          </a:p>
          <a:p>
            <a:pPr marL="1314450" lvl="2" indent="-514350">
              <a:buFont typeface="+mj-lt"/>
              <a:buAutoNum type="alphaUcPeriod"/>
            </a:pPr>
            <a:r>
              <a:rPr lang="en-US" sz="1400" dirty="0" smtClean="0"/>
              <a:t>Delete Inventory Date/Time</a:t>
            </a:r>
          </a:p>
          <a:p>
            <a:pPr marL="1314450" lvl="2" indent="-514350">
              <a:buFont typeface="+mj-lt"/>
              <a:buAutoNum type="alphaUcPeriod"/>
            </a:pPr>
            <a:r>
              <a:rPr lang="en-US" sz="1400" dirty="0" smtClean="0"/>
              <a:t>Not possible to document</a:t>
            </a:r>
          </a:p>
          <a:p>
            <a:pPr marL="1314450" lvl="2" indent="-514350">
              <a:buFont typeface="+mj-lt"/>
              <a:buAutoNum type="alphaUcPeriod"/>
            </a:pPr>
            <a:r>
              <a:rPr lang="en-US" sz="1400" dirty="0" smtClean="0"/>
              <a:t>Return Items for AOU</a:t>
            </a:r>
          </a:p>
          <a:p>
            <a:endParaRPr lang="en-US" dirty="0" smtClean="0"/>
          </a:p>
          <a:p>
            <a:r>
              <a:rPr lang="en-US" dirty="0" smtClean="0"/>
              <a:t>(usually</a:t>
            </a:r>
            <a:r>
              <a:rPr lang="en-US" baseline="0" dirty="0" smtClean="0"/>
              <a:t> presenters read the poll question and acknowledge that the possible answers are on the screen)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pPr defTabSz="931774" eaLnBrk="1" fontAlgn="auto" hangingPunct="1">
              <a:spcBef>
                <a:spcPts val="0"/>
              </a:spcBef>
              <a:spcAft>
                <a:spcPts val="0"/>
              </a:spcAft>
              <a:defRPr/>
            </a:pPr>
            <a:r>
              <a:rPr lang="en-US" baseline="0" dirty="0" smtClean="0"/>
              <a:t>[erase these notes and add your own!]</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62</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now review the </a:t>
            </a:r>
            <a:r>
              <a:rPr lang="en-US" b="1" dirty="0" smtClean="0"/>
              <a:t>auto replenishment reports</a:t>
            </a:r>
            <a:r>
              <a:rPr lang="en-US" dirty="0" smtClean="0"/>
              <a:t>.  Please remember that not all reports are used at every site. </a:t>
            </a:r>
          </a:p>
          <a:p>
            <a:endParaRPr lang="en-US" dirty="0" smtClean="0"/>
          </a:p>
          <a:p>
            <a:r>
              <a:rPr lang="en-US" dirty="0" smtClean="0"/>
              <a:t>As we mentioned before, these reports may be printed for a single AOU, several AOUs, or you may enter up-carat A L </a:t>
            </a:r>
            <a:r>
              <a:rPr lang="en-US" dirty="0" err="1" smtClean="0"/>
              <a:t>L</a:t>
            </a:r>
            <a:r>
              <a:rPr lang="en-US" dirty="0" smtClean="0"/>
              <a:t> to print the report for all Areas of Use.  You can also enter the letter I if you want to select an Inventory Group.  Inventory groups are locally defined and typically include a group of 2 or more AOUs.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Now let’s pause for a moment and take a look at your poll results. </a:t>
            </a:r>
          </a:p>
          <a:p>
            <a:endParaRPr lang="en-US" dirty="0" smtClean="0"/>
          </a:p>
          <a:p>
            <a:endParaRPr lang="en-US" i="0" baseline="0" dirty="0" smtClean="0"/>
          </a:p>
          <a:p>
            <a:r>
              <a:rPr lang="en-US" i="0" baseline="0" dirty="0" smtClean="0"/>
              <a:t>The OR brings back a case of Lactated Ringers 1000ml that has expired.  What menu option would you use to record this event? </a:t>
            </a:r>
          </a:p>
          <a:p>
            <a:endParaRPr lang="en-US" i="0" baseline="0" dirty="0" smtClean="0"/>
          </a:p>
          <a:p>
            <a:endParaRPr lang="en-US" i="0" baseline="0" dirty="0" smtClean="0"/>
          </a:p>
          <a:p>
            <a:r>
              <a:rPr lang="en-US" i="0" baseline="0" dirty="0" smtClean="0"/>
              <a:t>A. Enter/Edit quantity dispensed</a:t>
            </a:r>
          </a:p>
          <a:p>
            <a:r>
              <a:rPr lang="en-US" i="0" baseline="0" dirty="0" smtClean="0"/>
              <a:t>B. Delete Inventory Date/Time</a:t>
            </a:r>
          </a:p>
          <a:p>
            <a:r>
              <a:rPr lang="en-US" i="0" baseline="0" dirty="0" smtClean="0"/>
              <a:t>C. Not possible using the ARWS menu</a:t>
            </a:r>
          </a:p>
          <a:p>
            <a:r>
              <a:rPr lang="en-US" i="0" baseline="0" dirty="0" smtClean="0"/>
              <a:t>D. Return Items for AOU</a:t>
            </a:r>
          </a:p>
          <a:p>
            <a:endParaRPr lang="en-US" i="0" baseline="0" dirty="0" smtClean="0"/>
          </a:p>
          <a:p>
            <a:r>
              <a:rPr lang="en-US" i="0" baseline="0" dirty="0" smtClean="0"/>
              <a:t>The correct answer is Return Items for AOU.  And I see that most of you had that correct.</a:t>
            </a:r>
          </a:p>
          <a:p>
            <a:endParaRPr lang="en-US" i="0" baseline="0" dirty="0" smtClean="0"/>
          </a:p>
          <a:p>
            <a:endParaRPr lang="en-US" i="0" baseline="0" dirty="0" smtClean="0"/>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a:t>
            </a:r>
            <a:r>
              <a:rPr lang="en-US" baseline="0" dirty="0" smtClean="0"/>
              <a:t>  Here comes our waiter again and he has the dessert menu to offer us.  Here we have all the Auto Replenishment Reports.  This is what you have been waiting for, the sweetest part of the menu. This is where we get all that </a:t>
            </a:r>
            <a:r>
              <a:rPr lang="en-US" b="1" baseline="0" dirty="0" smtClean="0"/>
              <a:t> </a:t>
            </a:r>
            <a:r>
              <a:rPr lang="en-US" b="0" baseline="0" dirty="0" smtClean="0"/>
              <a:t>delectable data  to track and trend.</a:t>
            </a:r>
          </a:p>
          <a:p>
            <a:endParaRPr lang="en-US" dirty="0" smtClean="0"/>
          </a:p>
          <a:p>
            <a:r>
              <a:rPr lang="en-US" dirty="0" smtClean="0"/>
              <a:t>The current options on the Auto Replenishment Reports menu are:</a:t>
            </a:r>
          </a:p>
          <a:p>
            <a:r>
              <a:rPr lang="en-US" dirty="0" smtClean="0"/>
              <a:t>List Stock Items  </a:t>
            </a:r>
          </a:p>
          <a:p>
            <a:r>
              <a:rPr lang="en-US" dirty="0" smtClean="0"/>
              <a:t>Expiration Date Report  </a:t>
            </a:r>
          </a:p>
          <a:p>
            <a:r>
              <a:rPr lang="en-US" dirty="0" smtClean="0"/>
              <a:t>Inventory Outline  </a:t>
            </a:r>
          </a:p>
          <a:p>
            <a:r>
              <a:rPr lang="en-US" dirty="0" smtClean="0"/>
              <a:t>Ward/AOU List for an Item  </a:t>
            </a:r>
          </a:p>
          <a:p>
            <a:r>
              <a:rPr lang="en-US" dirty="0" smtClean="0"/>
              <a:t>Item Activity Inquiry  </a:t>
            </a:r>
          </a:p>
          <a:p>
            <a:r>
              <a:rPr lang="en-US" dirty="0" smtClean="0"/>
              <a:t>Percentage Stock On Hand  </a:t>
            </a:r>
          </a:p>
          <a:p>
            <a:r>
              <a:rPr lang="en-US" dirty="0" smtClean="0"/>
              <a:t>Returns Analysis Report  </a:t>
            </a:r>
          </a:p>
          <a:p>
            <a:r>
              <a:rPr lang="en-US" dirty="0" smtClean="0"/>
              <a:t>Usage Report for an Item  </a:t>
            </a:r>
          </a:p>
          <a:p>
            <a:r>
              <a:rPr lang="en-US" dirty="0" smtClean="0"/>
              <a:t>Zero Usage Report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report to review is List Stock Items.  This report allows you to print the items listed as active stock for an AOU. </a:t>
            </a:r>
          </a:p>
          <a:p>
            <a:r>
              <a:rPr lang="en-US" dirty="0" smtClean="0"/>
              <a:t>Here we have a lot of medications and we need to know where in our facilities we</a:t>
            </a:r>
            <a:r>
              <a:rPr lang="en-US" baseline="0" dirty="0" smtClean="0"/>
              <a:t> can find them.</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list stock items report </a:t>
            </a:r>
            <a:r>
              <a:rPr lang="en-US" dirty="0" smtClean="0"/>
              <a:t>prints a list of all items currently available for inventory for an AOU or inventory group.   In our example, we entered the letter A for Area of Use and then selected the AOU of 4C.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report may be printed by two different sort order methods.  The first is sorting by TYPE/LOCATION/ITEM. This will generate an AOU stock list sorted by type, for example, oral or injection, and within type by location such as SHELF 1 or DRAWER 2.   The second sort option is to generate the stock list in alphabetical order by item.  This option generates a list of all items, in alphabetical order, for the selected AOUs.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selecting the sort order for the report, enter the device number of the printer to which you are printing.  The requested start time has a default of now.   Hit enter for the report to print now or you can enter the time that you want the report to begin printing.   In our example, we want to print the report today at 2PM so we entered T@1400.</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waiter has brought us our menu, so let’s take a look at the production menu. So what is this menu all about?</a:t>
            </a:r>
            <a:r>
              <a:rPr lang="en-US" sz="1200" baseline="0" dirty="0" smtClean="0"/>
              <a:t> </a:t>
            </a:r>
            <a:r>
              <a:rPr lang="en-US" sz="1200" dirty="0" smtClean="0"/>
              <a:t> Automatic Replenishment (AR)/Ward Stock (WS) is a method of drug distribution and inventory management within a hospital.   Drug products can be automatically inventoried and delivered to an area of use (AOU). An area of use is the place where commonly stocked items/medications are stored.  The area is potentially composed of wards, clinics, and specialties.  A product could also be requested on-demand to a ward/clinic.</a:t>
            </a:r>
            <a:r>
              <a:rPr lang="en-US" sz="1200" baseline="0" dirty="0" smtClean="0"/>
              <a:t>  The on-demand request is an Un-scheduled distribution of an item to an area of use.</a:t>
            </a:r>
            <a:r>
              <a:rPr lang="en-US" sz="1200" dirty="0" smtClean="0"/>
              <a:t>  This would be automatic replenishment. The automatic replenishment/ward stock method  is designed to allow each VAMC to adapt the system to its own needs</a:t>
            </a:r>
            <a:r>
              <a:rPr lang="en-US" sz="1200"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dirty="0" smtClean="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an example of the report that will be generated when sorted  By TYPE/LOCATION/ITEM.  You can see that the list starts with the type of medication which, here, is externals.  Then the locations are listed and within those locations the meds are listed alphabetically.  The information displayed for each stock item includes:  AOU 4C</a:t>
            </a:r>
            <a:endParaRPr lang="en-US" b="1" dirty="0" smtClean="0"/>
          </a:p>
          <a:p>
            <a:pPr eaLnBrk="1">
              <a:spcBef>
                <a:spcPct val="0"/>
              </a:spcBef>
            </a:pPr>
            <a:r>
              <a:rPr lang="en-US" dirty="0" smtClean="0"/>
              <a:t>Item TYPE (for the report sorted by TYPE/LOCATION/ITEM) Externals, Location MR,CA,</a:t>
            </a:r>
            <a:r>
              <a:rPr lang="en-US" baseline="0" dirty="0" smtClean="0"/>
              <a:t> S1, item:  bacitracin </a:t>
            </a:r>
            <a:r>
              <a:rPr lang="en-US" baseline="0" dirty="0" err="1" smtClean="0"/>
              <a:t>oint</a:t>
            </a:r>
            <a:endParaRPr lang="en-US" dirty="0" smtClean="0"/>
          </a:p>
          <a:p>
            <a:pPr eaLnBrk="1">
              <a:spcBef>
                <a:spcPct val="0"/>
              </a:spcBef>
            </a:pPr>
            <a:r>
              <a:rPr lang="en-US" dirty="0" smtClean="0"/>
              <a:t>Current Stock Level 3</a:t>
            </a:r>
          </a:p>
          <a:p>
            <a:pPr eaLnBrk="1">
              <a:spcBef>
                <a:spcPct val="0"/>
              </a:spcBef>
            </a:pPr>
            <a:r>
              <a:rPr lang="en-US" dirty="0" smtClean="0"/>
              <a:t>Current Reorder Level 1</a:t>
            </a:r>
          </a:p>
          <a:p>
            <a:pPr eaLnBrk="1">
              <a:spcBef>
                <a:spcPct val="0"/>
              </a:spcBef>
            </a:pPr>
            <a:r>
              <a:rPr lang="en-US" dirty="0" smtClean="0"/>
              <a:t>Current Minimum Quantity to Dispense 2</a:t>
            </a:r>
          </a:p>
          <a:p>
            <a:pPr eaLnBrk="1">
              <a:spcBef>
                <a:spcPct val="0"/>
              </a:spcBef>
            </a:pPr>
            <a:r>
              <a:rPr lang="en-US" dirty="0" smtClean="0"/>
              <a:t> and Expiration Date  Dec</a:t>
            </a:r>
            <a:r>
              <a:rPr lang="en-US" baseline="0" dirty="0" smtClean="0"/>
              <a:t> 02, 1993</a:t>
            </a:r>
            <a:endParaRPr lang="en-US" dirty="0" smtClean="0"/>
          </a:p>
          <a:p>
            <a:r>
              <a:rPr lang="en-US" dirty="0" smtClean="0"/>
              <a:t> </a:t>
            </a:r>
          </a:p>
          <a:p>
            <a:pPr eaLnBrk="1" hangingPunct="1">
              <a:spcBef>
                <a:spcPct val="0"/>
              </a:spcBef>
            </a:pPr>
            <a:endParaRPr lang="en-US" dirty="0" smtClean="0">
              <a:ea typeface="Calibri" pitchFamily="34" charset="0"/>
              <a:cs typeface="r_ansi" pitchFamily="49" charset="0"/>
            </a:endParaRPr>
          </a:p>
          <a:p>
            <a:pPr eaLnBrk="1" hangingPunct="1">
              <a:spcBef>
                <a:spcPct val="0"/>
              </a:spcBef>
            </a:pPr>
            <a:endParaRPr lang="en-US" dirty="0" smtClean="0">
              <a:ea typeface="Calibri" pitchFamily="34" charset="0"/>
              <a:cs typeface="r_ansi" pitchFamily="49" charset="0"/>
            </a:endParaRPr>
          </a:p>
          <a:p>
            <a:pPr eaLnBrk="1" hangingPunct="1">
              <a:spcBef>
                <a:spcPct val="0"/>
              </a:spcBef>
            </a:pPr>
            <a:endParaRPr lang="en-US" dirty="0" smtClean="0">
              <a:ea typeface="Calibri" pitchFamily="34" charset="0"/>
              <a:cs typeface="r_ansi" pitchFamily="49"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B9F6C-4177-4A5A-9F99-B560B37DBBE6}"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is the same example of the list stock item report, but it is generated for an alphabetical sort by item.  </a:t>
            </a:r>
          </a:p>
          <a:p>
            <a:pPr eaLnBrk="1" hangingPunct="1">
              <a:spcBef>
                <a:spcPct val="0"/>
              </a:spcBef>
            </a:pPr>
            <a:r>
              <a:rPr lang="en-US" dirty="0" smtClean="0"/>
              <a:t>The same information is displayed just in a different view.</a:t>
            </a:r>
          </a:p>
          <a:p>
            <a:pPr eaLnBrk="1" hangingPunct="1">
              <a:spcBef>
                <a:spcPct val="0"/>
              </a:spcBef>
            </a:pPr>
            <a:endParaRPr lang="en-US" dirty="0" smtClean="0">
              <a:ea typeface="Calibri" pitchFamily="34" charset="0"/>
              <a:cs typeface="r_ansi" pitchFamily="49" charset="0"/>
            </a:endParaRPr>
          </a:p>
          <a:p>
            <a:pPr eaLnBrk="1" hangingPunct="1">
              <a:spcBef>
                <a:spcPct val="0"/>
              </a:spcBef>
            </a:pPr>
            <a:endParaRPr lang="en-US" dirty="0" smtClean="0">
              <a:ea typeface="Calibri" pitchFamily="34" charset="0"/>
              <a:cs typeface="r_ansi" pitchFamily="49" charset="0"/>
            </a:endParaRPr>
          </a:p>
          <a:p>
            <a:pPr eaLnBrk="1" hangingPunct="1">
              <a:spcBef>
                <a:spcPct val="0"/>
              </a:spcBef>
            </a:pPr>
            <a:endParaRPr lang="en-US" dirty="0" smtClean="0">
              <a:ea typeface="Calibri" pitchFamily="34" charset="0"/>
              <a:cs typeface="r_ansi" pitchFamily="49"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B9F6C-4177-4A5A-9F99-B560B37DBBE6}"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next report we will look at will be the </a:t>
            </a:r>
            <a:r>
              <a:rPr lang="en-US" b="1" dirty="0" smtClean="0"/>
              <a:t>Expiration Date Report</a:t>
            </a:r>
            <a:r>
              <a:rPr lang="en-US" dirty="0" smtClean="0"/>
              <a:t>.  You would run this report to track expiration dates for a given time, a particular AOU or for an inventory group.  For this report to run correctly, expiration dates must be entered and kept updated for the AOU or inventory groups involved.  Since many sites use Automated Dispensing Cabinets to manage ward stock on the wards and clinics, you may not use this report very often.</a:t>
            </a:r>
          </a:p>
          <a:p>
            <a:endParaRPr lang="en-US" dirty="0" smtClean="0"/>
          </a:p>
        </p:txBody>
      </p:sp>
      <p:sp>
        <p:nvSpPr>
          <p:cNvPr id="4" name="Slide Number Placeholder 3"/>
          <p:cNvSpPr>
            <a:spLocks noGrp="1"/>
          </p:cNvSpPr>
          <p:nvPr>
            <p:ph type="sldNum" sz="quarter" idx="5"/>
          </p:nvPr>
        </p:nvSpPr>
        <p:spPr/>
        <p:txBody>
          <a:bodyPr/>
          <a:lstStyle/>
          <a:p>
            <a:pPr>
              <a:defRPr/>
            </a:pPr>
            <a:fld id="{7704DA45-97A4-42D9-B987-02359661E91E}"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you need to do is set the date range for the report.  In the example shown, we went back 90 days from our current date by entering the letter T for today minus 90.  We did this just in case there was an expired medication that may have been missed or the correct date was not entered.  We chose an ending date of 90 days from our current date by entering T plus 90.    Our site routinely runs this report for our crash carts.  Since it is not always the same staff member updating a returned crash</a:t>
            </a:r>
            <a:r>
              <a:rPr lang="en-US" baseline="0" dirty="0" smtClean="0"/>
              <a:t> cart, running the report monthly will ensure timely replacement of expired medications.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entered two question marks so we would get a display of all the AOUs at our example facility.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dirty="0" smtClean="0"/>
              <a:t>Choose from: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have entered 2 question marks to see all the inventory groups.  Your site may have inventory groups set up that could include several AOU’s grouped together into a single inventory group.  For example, the Monday inventory group could be set up to contain multiple wards.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defRPr/>
            </a:pPr>
            <a:r>
              <a:rPr lang="en-US" sz="1200" dirty="0" smtClean="0"/>
              <a:t>In this example, we picked the crash cart 3A as our AOU.  Notice that at this point, you can select more than one AOU.   If you have chosen multiple AOUs, you will be prompted to select a sort order for the report in one of the two formats:</a:t>
            </a:r>
          </a:p>
          <a:p>
            <a:pPr marL="228587" indent="-228587">
              <a:spcBef>
                <a:spcPct val="0"/>
              </a:spcBef>
              <a:buFontTx/>
              <a:buAutoNum type="arabicParenBoth"/>
              <a:defRPr/>
            </a:pPr>
            <a:r>
              <a:rPr lang="en-US" sz="1200" dirty="0" smtClean="0"/>
              <a:t>Date/Drug/AOU  or (2) Date/AOU/Drug</a:t>
            </a:r>
          </a:p>
          <a:p>
            <a:pPr marL="228587" indent="-228587">
              <a:spcBef>
                <a:spcPct val="0"/>
              </a:spcBef>
              <a:defRPr/>
            </a:pPr>
            <a:endParaRPr lang="en-US" sz="1200" dirty="0" smtClean="0"/>
          </a:p>
          <a:p>
            <a:pPr>
              <a:spcBef>
                <a:spcPct val="0"/>
              </a:spcBef>
              <a:defRPr/>
            </a:pPr>
            <a:r>
              <a:rPr lang="en-US" sz="1200" dirty="0" smtClean="0"/>
              <a:t>For easier review of expiration dates, it is recommended that you run the report for a single AOU.</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an example of an expiration date report.  As you can see, on this crash cart there is one medication that expires at the end of June, two medications at the end of July, and four medications that expire at the end of August.  You can use this report to pull and replace the medications as per your site’s policies.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04B802-E4FB-40EE-95EB-7B702D0A4661}" type="slidenum">
              <a:rPr lang="en-US"/>
              <a:pPr fontAlgn="base">
                <a:spcBef>
                  <a:spcPct val="0"/>
                </a:spcBef>
                <a:spcAft>
                  <a:spcPct val="0"/>
                </a:spcAft>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ward/AOU list for an item </a:t>
            </a:r>
            <a:r>
              <a:rPr lang="en-US" dirty="0" smtClean="0"/>
              <a:t>report is primarily used to locate the wards and areas of use that stock a selected item. This report could be useful in the event of a medication recall.  You want to find out</a:t>
            </a:r>
            <a:r>
              <a:rPr lang="en-US" baseline="0" dirty="0" smtClean="0"/>
              <a:t> all locations where a particular medication is located, rather than physically going to every location.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DEC45B4-B881-4B09-AAB3-5EDE6585219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dirty="0" smtClean="0"/>
              <a:t>After selecting Ward/AOU list for an item, select the item name.  We want to check where acetaminophen 325mg  unit dose tablets are stocked.  We typed in the item’s name and then will choose a printer device for our report.</a:t>
            </a:r>
          </a:p>
          <a:p>
            <a:pPr>
              <a:buFont typeface="Arial" charset="0"/>
              <a:buNone/>
              <a:defRPr/>
            </a:pPr>
            <a:endParaRPr lang="en-US" dirty="0" smtClean="0"/>
          </a:p>
          <a:p>
            <a:pPr>
              <a:buFont typeface="Arial" charset="0"/>
              <a:buNone/>
              <a:defRPr/>
            </a:pPr>
            <a:r>
              <a:rPr lang="en-US" dirty="0" smtClean="0"/>
              <a:t>  </a:t>
            </a:r>
          </a:p>
          <a:p>
            <a:pPr>
              <a:buFont typeface="Arial" charset="0"/>
              <a:buNone/>
              <a:defRPr/>
            </a:pPr>
            <a:endParaRPr lang="en-US" dirty="0" smtClean="0"/>
          </a:p>
          <a:p>
            <a:pPr>
              <a:buFont typeface="Arial" charset="0"/>
              <a:buNone/>
              <a:defRPr/>
            </a:pPr>
            <a:r>
              <a:rPr lang="en-US" dirty="0" smtClean="0"/>
              <a:t>If not found anywhere in an AOU or ward, replies this.</a:t>
            </a:r>
          </a:p>
          <a:p>
            <a:r>
              <a:rPr lang="en-US" sz="1200" kern="1200" baseline="0" dirty="0" smtClean="0">
                <a:solidFill>
                  <a:schemeClr val="tx1"/>
                </a:solidFill>
                <a:latin typeface="+mn-lt"/>
                <a:ea typeface="+mn-ea"/>
                <a:cs typeface="+mn-cs"/>
              </a:rPr>
              <a:t>__________is not a Ward Stock/Auto Replenishment item</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Now let’s pause for a moment and take a look at your poll results. </a:t>
            </a:r>
          </a:p>
          <a:p>
            <a:endParaRPr lang="en-US" dirty="0" smtClean="0"/>
          </a:p>
          <a:p>
            <a:endParaRPr lang="en-US" dirty="0" smtClean="0"/>
          </a:p>
          <a:p>
            <a:r>
              <a:rPr lang="en-US" sz="1200" dirty="0" smtClean="0"/>
              <a:t>How  often do you use the Production Menu?  </a:t>
            </a:r>
          </a:p>
          <a:p>
            <a:pPr marL="914400" lvl="1" indent="-514350">
              <a:buFont typeface="+mj-lt"/>
              <a:buAutoNum type="alphaUcPeriod"/>
            </a:pPr>
            <a:r>
              <a:rPr lang="en-US" sz="1200" dirty="0" smtClean="0"/>
              <a:t>  </a:t>
            </a:r>
            <a:r>
              <a:rPr lang="en-US" dirty="0" smtClean="0"/>
              <a:t>Daily</a:t>
            </a:r>
          </a:p>
          <a:p>
            <a:pPr marL="914400" lvl="1" indent="-514350">
              <a:buFont typeface="+mj-lt"/>
              <a:buAutoNum type="alphaUcPeriod"/>
            </a:pPr>
            <a:r>
              <a:rPr lang="en-US" dirty="0" smtClean="0"/>
              <a:t>Weekly</a:t>
            </a:r>
          </a:p>
          <a:p>
            <a:pPr marL="914400" lvl="1" indent="-514350">
              <a:buFont typeface="+mj-lt"/>
              <a:buAutoNum type="alphaUcPeriod"/>
            </a:pPr>
            <a:r>
              <a:rPr lang="en-US" dirty="0" smtClean="0"/>
              <a:t>Monthly</a:t>
            </a:r>
          </a:p>
          <a:p>
            <a:pPr marL="914400" lvl="1" indent="-514350">
              <a:buFont typeface="+mj-lt"/>
              <a:buAutoNum type="alphaUcPeriod"/>
            </a:pPr>
            <a:r>
              <a:rPr lang="en-US" dirty="0" smtClean="0"/>
              <a:t>Seldom or never use</a:t>
            </a:r>
          </a:p>
          <a:p>
            <a:endParaRPr lang="en-US" sz="1200" dirty="0" smtClean="0"/>
          </a:p>
          <a:p>
            <a:r>
              <a:rPr lang="en-US" dirty="0" smtClean="0"/>
              <a:t>From the poll results, you can see ….many pharmacy personnel seldom or never use this </a:t>
            </a:r>
            <a:r>
              <a:rPr lang="en-US" baseline="0" dirty="0" smtClean="0"/>
              <a:t> menu option.</a:t>
            </a:r>
            <a:endParaRPr lang="en-US" dirty="0" smtClean="0"/>
          </a:p>
          <a:p>
            <a:endParaRPr lang="en-US" dirty="0" smtClean="0"/>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8</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report prints out the item name, the ward, Area of Use, location, and stock level of the item. If an area of use stocks the item, but the AOU is not associated with a ward, for example, the mobile clinic, then these areas will be printed at the top of the report.  This will be followed by those AOUs which are associated with a ward.</a:t>
            </a:r>
          </a:p>
          <a:p>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4C750CB6-D8B7-4EF0-9345-8B54A672B52A}"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Item Activity Inquiry </a:t>
            </a:r>
            <a:r>
              <a:rPr lang="en-US" dirty="0" smtClean="0"/>
              <a:t>option will display all activity, such as, inventories, on-demands, and returns for a specified item in a specified AOU for a specified date range.  This can be used for many reasons, one being to track and trend an item or items activity for drug accountability. Sometimes we need to put on the investigator hat to figure</a:t>
            </a:r>
            <a:r>
              <a:rPr lang="en-US" baseline="0" dirty="0" smtClean="0"/>
              <a:t> out where items are going.  This report is very helpful to see what, when, and where the medications are being dispensed.</a:t>
            </a:r>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FB1F882D-E7F5-48DF-85ED-E5BD6D2EBF6B}"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nice thing about using these</a:t>
            </a:r>
            <a:r>
              <a:rPr lang="en-US" baseline="0" dirty="0" smtClean="0"/>
              <a:t> reports, as soon as you pick your report, you will get a message that tells you exactly what the specific report will do.</a:t>
            </a:r>
            <a:endParaRPr lang="en-US" dirty="0" smtClean="0"/>
          </a:p>
        </p:txBody>
      </p:sp>
      <p:sp>
        <p:nvSpPr>
          <p:cNvPr id="4" name="Slide Number Placeholder 3"/>
          <p:cNvSpPr>
            <a:spLocks noGrp="1"/>
          </p:cNvSpPr>
          <p:nvPr>
            <p:ph type="sldNum" sz="quarter" idx="5"/>
          </p:nvPr>
        </p:nvSpPr>
        <p:spPr/>
        <p:txBody>
          <a:bodyPr/>
          <a:lstStyle/>
          <a:p>
            <a:pPr>
              <a:defRPr/>
            </a:pPr>
            <a:fld id="{39340242-5F56-4324-842D-EA9CD8423865}"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begin running the item activity inquiry, select the beginning and ending dates for the report.  We want to look at</a:t>
            </a:r>
            <a:r>
              <a:rPr lang="en-US" baseline="0" dirty="0" smtClean="0"/>
              <a:t> the last 30 days.</a:t>
            </a:r>
            <a:endParaRPr lang="en-US" dirty="0" smtClean="0"/>
          </a:p>
          <a:p>
            <a:r>
              <a:rPr lang="en-US" dirty="0" smtClean="0"/>
              <a:t>Next, select the AOU for which you want to see the item activity.</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Choose the item.  In our example, we have chosen to view the activity of the drug ketorolac in the ER for the last 30 days.  Finally, select your printer at the device prompt.</a:t>
            </a:r>
          </a:p>
        </p:txBody>
      </p:sp>
      <p:sp>
        <p:nvSpPr>
          <p:cNvPr id="4" name="Slide Number Placeholder 3"/>
          <p:cNvSpPr>
            <a:spLocks noGrp="1"/>
          </p:cNvSpPr>
          <p:nvPr>
            <p:ph type="sldNum" sz="quarter" idx="5"/>
          </p:nvPr>
        </p:nvSpPr>
        <p:spPr/>
        <p:txBody>
          <a:bodyPr/>
          <a:lstStyle/>
          <a:p>
            <a:pPr>
              <a:defRPr/>
            </a:pPr>
            <a:fld id="{DFD4AB8A-0295-4A2B-A8C6-C9C3E563FAE1}"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item activity inquiry report is broken down into  3 sections.  The first activity shown is for any scheduled inventories that may have occurred.  In our example, there is no inventory data for this date range since an automated dispensing cabinet is used in this AOU.</a:t>
            </a:r>
          </a:p>
          <a:p>
            <a:endParaRPr lang="en-US" smtClean="0"/>
          </a:p>
        </p:txBody>
      </p:sp>
      <p:sp>
        <p:nvSpPr>
          <p:cNvPr id="4" name="Slide Number Placeholder 3"/>
          <p:cNvSpPr>
            <a:spLocks noGrp="1"/>
          </p:cNvSpPr>
          <p:nvPr>
            <p:ph type="sldNum" sz="quarter" idx="5"/>
          </p:nvPr>
        </p:nvSpPr>
        <p:spPr/>
        <p:txBody>
          <a:bodyPr/>
          <a:lstStyle/>
          <a:p>
            <a:pPr>
              <a:defRPr/>
            </a:pPr>
            <a:fld id="{B91C6DAE-6646-4592-8D9A-19451180A049}" type="slidenum">
              <a:rPr lang="en-US" smtClean="0"/>
              <a:pPr>
                <a:defRPr/>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second section of the report tallies item activity from on-demand requests.  In our example, you can see that a total of 30 vials of medication were dispensed on 3 different days for this AOU in the Emergency Room.</a:t>
            </a:r>
          </a:p>
          <a:p>
            <a:endParaRPr lang="en-US" smtClean="0"/>
          </a:p>
        </p:txBody>
      </p:sp>
      <p:sp>
        <p:nvSpPr>
          <p:cNvPr id="4" name="Slide Number Placeholder 3"/>
          <p:cNvSpPr>
            <a:spLocks noGrp="1"/>
          </p:cNvSpPr>
          <p:nvPr>
            <p:ph type="sldNum" sz="quarter" idx="5"/>
          </p:nvPr>
        </p:nvSpPr>
        <p:spPr/>
        <p:txBody>
          <a:bodyPr/>
          <a:lstStyle/>
          <a:p>
            <a:pPr>
              <a:defRPr/>
            </a:pPr>
            <a:fld id="{22807211-6EF4-4053-8F04-6F47C1FE80EC}"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third part of the report is for items returned to pharmacy.  In this example, there were 2 vials of ketorolac returned to the pharmacy.  If you run the Returns Analysis Report, you will be able to view the reason the item was returned.</a:t>
            </a:r>
          </a:p>
          <a:p>
            <a:r>
              <a:rPr lang="en-US" dirty="0" smtClean="0"/>
              <a:t>And that is my </a:t>
            </a:r>
            <a:r>
              <a:rPr lang="en-US" dirty="0" err="1" smtClean="0"/>
              <a:t>segway</a:t>
            </a:r>
            <a:r>
              <a:rPr lang="en-US" dirty="0" smtClean="0"/>
              <a:t> into</a:t>
            </a:r>
            <a:r>
              <a:rPr lang="en-US" baseline="0" dirty="0" smtClean="0"/>
              <a:t> the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554728D-463E-401B-80AF-EDE23F00A9D9}"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 of the </a:t>
            </a:r>
            <a:r>
              <a:rPr lang="en-US" b="1" dirty="0" smtClean="0"/>
              <a:t>returns analysis report </a:t>
            </a:r>
            <a:r>
              <a:rPr lang="en-US" dirty="0" smtClean="0"/>
              <a:t>is to show return data for selected date ranges and areas.  The data includes the items returned, return dates, quantity returned and the reason for return.</a:t>
            </a:r>
          </a:p>
          <a:p>
            <a:endParaRPr lang="en-US" dirty="0" smtClean="0"/>
          </a:p>
        </p:txBody>
      </p:sp>
      <p:sp>
        <p:nvSpPr>
          <p:cNvPr id="4" name="Slide Number Placeholder 3"/>
          <p:cNvSpPr>
            <a:spLocks noGrp="1"/>
          </p:cNvSpPr>
          <p:nvPr>
            <p:ph type="sldNum" sz="quarter" idx="5"/>
          </p:nvPr>
        </p:nvSpPr>
        <p:spPr/>
        <p:txBody>
          <a:bodyPr/>
          <a:lstStyle/>
          <a:p>
            <a:pPr>
              <a:defRPr/>
            </a:pPr>
            <a:fld id="{9EBB987F-83F5-4C2F-B1C5-2783C6E6B0D8}"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returns analysis report may be printed for any date range you wish, </a:t>
            </a:r>
          </a:p>
        </p:txBody>
      </p:sp>
      <p:sp>
        <p:nvSpPr>
          <p:cNvPr id="4" name="Slide Number Placeholder 3"/>
          <p:cNvSpPr>
            <a:spLocks noGrp="1"/>
          </p:cNvSpPr>
          <p:nvPr>
            <p:ph type="sldNum" sz="quarter" idx="5"/>
          </p:nvPr>
        </p:nvSpPr>
        <p:spPr/>
        <p:txBody>
          <a:bodyPr/>
          <a:lstStyle/>
          <a:p>
            <a:pPr>
              <a:defRPr/>
            </a:pPr>
            <a:fld id="{2EEBE874-698B-4AE8-8C55-2B2A4652B461}"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Let’s open</a:t>
            </a:r>
            <a:r>
              <a:rPr lang="en-US" sz="1200" baseline="0" dirty="0" smtClean="0"/>
              <a:t> our menu to see what is here. </a:t>
            </a:r>
            <a:r>
              <a:rPr lang="en-US" sz="1200" dirty="0" smtClean="0"/>
              <a:t>To access the production menu, you will first sign into VistA .   At the main pharmacy menu, type the option </a:t>
            </a:r>
            <a:r>
              <a:rPr lang="en-US" sz="1200" b="1" dirty="0" smtClean="0"/>
              <a:t>production menu </a:t>
            </a:r>
            <a:r>
              <a:rPr lang="en-US" sz="1200" dirty="0" smtClean="0"/>
              <a:t>or choose the number that corresponds with that option.   Keep in mind the production menu you use may look different.   Not all pharmacy staff at all sites will use every option that is listed, therefore, we will only review the most commonly used options that are available.  Also the placement of this menu may be different</a:t>
            </a:r>
            <a:r>
              <a:rPr lang="en-US" sz="1200" baseline="0" dirty="0" smtClean="0"/>
              <a:t> since there was no standardization of menu placement in Vista.</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it may be printed for a single area of use, several areas of use, or for all areas.  </a:t>
            </a:r>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example, we are running the report for a single AOU which is med room 2.</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Displayed is a list of medications returned from the selected AOU during our specified time period.  Each medication returned is listed along with the return date, quantity, and reason it is returned to the pharmacy.  By generating this report based on a selected AOU, the user may view what items are consistently being returned to the pharmacy.  This will assist in knowing which items might need their stock levels reduced, thereby minimizing returns in the future.</a:t>
            </a:r>
          </a:p>
          <a:p>
            <a:endParaRPr lang="en-US" dirty="0" smtClean="0"/>
          </a:p>
        </p:txBody>
      </p:sp>
      <p:sp>
        <p:nvSpPr>
          <p:cNvPr id="4" name="Slide Number Placeholder 3"/>
          <p:cNvSpPr>
            <a:spLocks noGrp="1"/>
          </p:cNvSpPr>
          <p:nvPr>
            <p:ph type="sldNum" sz="quarter" idx="5"/>
          </p:nvPr>
        </p:nvSpPr>
        <p:spPr/>
        <p:txBody>
          <a:bodyPr/>
          <a:lstStyle/>
          <a:p>
            <a:pPr>
              <a:defRPr/>
            </a:pPr>
            <a:fld id="{103016CE-21F0-49EB-AF59-B155124DDBAC}"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Usage Report for an Item </a:t>
            </a:r>
            <a:r>
              <a:rPr lang="en-US" dirty="0" smtClean="0"/>
              <a:t>prints the AOUs selected, item or items selected, the date of inventory, total quantity dispensed, quantity dispensed by auto-replenishment, quantity dispensed by on-demand requests, and quantity returned.</a:t>
            </a:r>
          </a:p>
          <a:p>
            <a:endParaRPr lang="en-US" b="1" dirty="0" smtClean="0"/>
          </a:p>
        </p:txBody>
      </p:sp>
      <p:sp>
        <p:nvSpPr>
          <p:cNvPr id="4" name="Slide Number Placeholder 3"/>
          <p:cNvSpPr>
            <a:spLocks noGrp="1"/>
          </p:cNvSpPr>
          <p:nvPr>
            <p:ph type="sldNum" sz="quarter" idx="5"/>
          </p:nvPr>
        </p:nvSpPr>
        <p:spPr/>
        <p:txBody>
          <a:bodyPr/>
          <a:lstStyle/>
          <a:p>
            <a:pPr>
              <a:defRPr/>
            </a:pPr>
            <a:fld id="{4460B40F-3253-4D30-91FF-DDA81E6D1558}"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Usage Report may be printed for:</a:t>
            </a:r>
          </a:p>
          <a:p>
            <a:endParaRPr lang="en-US" dirty="0" smtClean="0"/>
          </a:p>
          <a:p>
            <a:r>
              <a:rPr lang="en-US" dirty="0" smtClean="0"/>
              <a:t>After choosing Usage report for an item, your printing choices will be displayed.  The report may be printed for a single item for a one AOU,  a single item for all AOUs,  all items for one AOU or all items for all AOUs. </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select all AOUs, enter up-carat </a:t>
            </a:r>
            <a:r>
              <a:rPr lang="en-US" b="1" dirty="0" smtClean="0"/>
              <a:t>A L </a:t>
            </a:r>
            <a:r>
              <a:rPr lang="en-US" b="1" dirty="0" err="1" smtClean="0"/>
              <a:t>L</a:t>
            </a:r>
            <a:r>
              <a:rPr lang="en-US" b="1" dirty="0" smtClean="0"/>
              <a:t> </a:t>
            </a:r>
            <a:r>
              <a:rPr lang="en-US" dirty="0" smtClean="0"/>
              <a:t>at the Select Pharmacy AOU Stock Area of Use prompt.   To select all items , enter up-carat </a:t>
            </a:r>
            <a:r>
              <a:rPr lang="en-US" b="1" dirty="0" smtClean="0"/>
              <a:t>A L </a:t>
            </a:r>
            <a:r>
              <a:rPr lang="en-US" b="1" dirty="0" err="1" smtClean="0"/>
              <a:t>L</a:t>
            </a:r>
            <a:r>
              <a:rPr lang="en-US" dirty="0" smtClean="0"/>
              <a:t> at the Select Item prompt. </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080B1-E989-4B20-8FB3-34FC089A5886}" type="slidenum">
              <a:rPr lang="en-US" smtClean="0"/>
              <a:pPr fontAlgn="base">
                <a:spcBef>
                  <a:spcPct val="0"/>
                </a:spcBef>
                <a:spcAft>
                  <a:spcPct val="0"/>
                </a:spcAft>
                <a:defRPr/>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Enter the beginning and ending dates for the report.   Select the desired AOU for the report and the item or items to be included.   Finally, enter the print device name for the report.   Our report is going to include all items from the month of August for the AOU, 138A.  </a:t>
            </a:r>
          </a:p>
          <a:p>
            <a:pPr eaLnBrk="1" hangingPunct="1">
              <a:spcBef>
                <a:spcPct val="0"/>
              </a:spcBef>
            </a:pPr>
            <a:endParaRPr lang="en-US" dirty="0" smtClean="0"/>
          </a:p>
          <a:p>
            <a:pPr eaLnBrk="1" hangingPunct="1">
              <a:spcBef>
                <a:spcPct val="0"/>
              </a:spcBef>
            </a:pPr>
            <a:endParaRPr lang="en-US" dirty="0" smtClean="0"/>
          </a:p>
          <a:p>
            <a:pPr>
              <a:buFont typeface="Arial" charset="0"/>
              <a:buNone/>
            </a:pPr>
            <a:r>
              <a:rPr lang="en-US" sz="1200" dirty="0" smtClean="0"/>
              <a:t>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Calibri" pitchFamily="34" charset="0"/>
                <a:cs typeface="r_ansi" pitchFamily="49" charset="0"/>
              </a:rPr>
              <a:t>This is an example of a Usage Report for all items on a single AOU.  For each item, it shows the total dispensed quantity,  the quantity dispensed as auto replenishment, the quantity dispensed as on-demand and the quantity returned.</a:t>
            </a:r>
          </a:p>
          <a:p>
            <a:endParaRPr lang="en-US" dirty="0" smtClean="0">
              <a:ea typeface="Calibri" pitchFamily="34" charset="0"/>
              <a:cs typeface="r_ansi" pitchFamily="49" charset="0"/>
            </a:endParaRPr>
          </a:p>
          <a:p>
            <a:r>
              <a:rPr lang="en-US" dirty="0" smtClean="0">
                <a:ea typeface="Calibri" pitchFamily="34" charset="0"/>
                <a:cs typeface="r_ansi" pitchFamily="49" charset="0"/>
              </a:rPr>
              <a:t>So if you are continually seeing a large number of on-demand requests for a particular medication, you may need to adjust your stock levels.</a:t>
            </a:r>
          </a:p>
        </p:txBody>
      </p:sp>
      <p:sp>
        <p:nvSpPr>
          <p:cNvPr id="4" name="Slide Number Placeholder 3"/>
          <p:cNvSpPr>
            <a:spLocks noGrp="1"/>
          </p:cNvSpPr>
          <p:nvPr>
            <p:ph type="sldNum" sz="quarter" idx="5"/>
          </p:nvPr>
        </p:nvSpPr>
        <p:spPr/>
        <p:txBody>
          <a:bodyPr/>
          <a:lstStyle/>
          <a:p>
            <a:pPr>
              <a:defRPr/>
            </a:pPr>
            <a:fld id="{3C38BD6A-F827-4366-A3C7-A60B4DA35C87}"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Zero Usage Report </a:t>
            </a:r>
            <a:r>
              <a:rPr lang="en-US" dirty="0" smtClean="0"/>
              <a:t>prints all items with no usage for a specified time frame.</a:t>
            </a:r>
            <a:r>
              <a:rPr lang="en-US" b="1" dirty="0" smtClean="0"/>
              <a:t> </a:t>
            </a:r>
            <a:r>
              <a:rPr lang="en-US" dirty="0" smtClean="0"/>
              <a:t>This is to track items that appear on a stock list for an AOU but have never been dispensed or not dispensed in a specified length of time.</a:t>
            </a:r>
          </a:p>
          <a:p>
            <a:r>
              <a:rPr lang="en-US" b="0" dirty="0" smtClean="0"/>
              <a:t>It</a:t>
            </a:r>
            <a:r>
              <a:rPr lang="en-US" b="0" baseline="0" dirty="0" smtClean="0"/>
              <a:t> is important to look at these items.  Here we have an electric meter.  You wouldn’t plug in all your appliances on before going on vacation – you’d be wasting money.  So why would we leave medication with no usage in our areas of use?  It’s just not the best practice.  With this report, you can locate those items.</a:t>
            </a:r>
            <a:endParaRPr lang="en-US" b="0" dirty="0" smtClean="0"/>
          </a:p>
        </p:txBody>
      </p:sp>
      <p:sp>
        <p:nvSpPr>
          <p:cNvPr id="4" name="Slide Number Placeholder 3"/>
          <p:cNvSpPr>
            <a:spLocks noGrp="1"/>
          </p:cNvSpPr>
          <p:nvPr>
            <p:ph type="sldNum" sz="quarter" idx="5"/>
          </p:nvPr>
        </p:nvSpPr>
        <p:spPr/>
        <p:txBody>
          <a:bodyPr/>
          <a:lstStyle/>
          <a:p>
            <a:pPr>
              <a:defRPr/>
            </a:pPr>
            <a:fld id="{2CA8A916-81BB-47AD-AA74-061D43037662}"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 the beginning and ending date for the report.  Identify whether you want to select an AOU or inventory group and then select the specific one. </a:t>
            </a:r>
            <a:endParaRPr lang="en-US" dirty="0"/>
          </a:p>
        </p:txBody>
      </p:sp>
      <p:sp>
        <p:nvSpPr>
          <p:cNvPr id="4" name="Slide Number Placeholder 3"/>
          <p:cNvSpPr>
            <a:spLocks noGrp="1"/>
          </p:cNvSpPr>
          <p:nvPr>
            <p:ph type="sldNum" sz="quarter" idx="10"/>
          </p:nvPr>
        </p:nvSpPr>
        <p:spPr/>
        <p:txBody>
          <a:bodyPr/>
          <a:lstStyle/>
          <a:p>
            <a:pPr>
              <a:defRPr/>
            </a:pPr>
            <a:fld id="{5DE09196-F75F-477F-B21D-2CA935CEACF0}"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0746AE-2B48-4665-A3DB-5F919E85E2DE}" type="datetimeFigureOut">
              <a:rPr lang="en-US"/>
              <a:pPr>
                <a:defRPr/>
              </a:pPr>
              <a:t>9/12/2013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F322A0-F59D-4901-BE12-19E0CB97E6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B815BB-F3DD-43E6-B121-2B731BFDF150}" type="datetimeFigureOut">
              <a:rPr lang="en-US"/>
              <a:pPr>
                <a:defRPr/>
              </a:pPr>
              <a:t>9/12/2013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09217-214B-4B66-8C60-94DC39495B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0FBDC3-572B-487F-9CB0-35767EB09A11}" type="datetimeFigureOut">
              <a:rPr lang="en-US"/>
              <a:pPr>
                <a:defRPr/>
              </a:pPr>
              <a:t>9/12/2013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440F54-F03A-4EA9-B02A-5D9381A871A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914400"/>
            <a:ext cx="6019800" cy="4419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6324600" y="914400"/>
            <a:ext cx="2667000" cy="5105400"/>
          </a:xfrm>
          <a:prstGeom prst="rect">
            <a:avLst/>
          </a:prstGeom>
        </p:spPr>
        <p:txBody>
          <a:bodyPr/>
          <a:lstStyle/>
          <a:p>
            <a:pPr lvl="0"/>
            <a:r>
              <a:rPr lang="en-US" dirty="0" smtClean="0"/>
              <a:t>Click to edit Master text styles</a:t>
            </a:r>
          </a:p>
          <a:p>
            <a:pPr lvl="1"/>
            <a:r>
              <a:rPr lang="en-US" dirty="0" smtClean="0"/>
              <a:t>Second level</a:t>
            </a:r>
          </a:p>
        </p:txBody>
      </p:sp>
      <p:sp>
        <p:nvSpPr>
          <p:cNvPr id="8" name="Text Placeholder 7"/>
          <p:cNvSpPr>
            <a:spLocks noGrp="1"/>
          </p:cNvSpPr>
          <p:nvPr>
            <p:ph type="body" sz="quarter" idx="11"/>
          </p:nvPr>
        </p:nvSpPr>
        <p:spPr>
          <a:xfrm>
            <a:off x="152400" y="5715000"/>
            <a:ext cx="6019800" cy="990600"/>
          </a:xfrm>
          <a:prstGeom prst="rect">
            <a:avLst/>
          </a:prstGeom>
        </p:spPr>
        <p:txBody>
          <a:bodyPr/>
          <a:lstStyle>
            <a:lvl3pPr>
              <a:buNone/>
              <a:defRPr/>
            </a:lvl3pPr>
          </a:lstStyle>
          <a:p>
            <a:pPr lvl="0"/>
            <a:r>
              <a:rPr lang="en-US" dirty="0" smtClean="0"/>
              <a:t>Click to edit Master text styles</a:t>
            </a:r>
          </a:p>
          <a:p>
            <a:pPr lvl="1"/>
            <a:r>
              <a:rPr lang="en-US" dirty="0" smtClean="0"/>
              <a:t>Second level</a:t>
            </a:r>
          </a:p>
          <a:p>
            <a:pPr lvl="2"/>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FFFEB4-B78B-44C3-AD64-A5319272FC55}" type="datetimeFigureOut">
              <a:rPr lang="en-US"/>
              <a:pPr>
                <a:defRPr/>
              </a:pPr>
              <a:t>9/12/2013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4081E-A154-4DF6-9BFC-AE081AE440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ED1F5E-7A9C-4DE9-B4C2-583E002B585E}" type="datetimeFigureOut">
              <a:rPr lang="en-US"/>
              <a:pPr>
                <a:defRPr/>
              </a:pPr>
              <a:t>9/12/2013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280052-A0C8-418A-BE6E-1F2126D77D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11520A-302C-40F5-ACAA-DCF75DADD332}" type="datetimeFigureOut">
              <a:rPr lang="en-US"/>
              <a:pPr>
                <a:defRPr/>
              </a:pPr>
              <a:t>9/12/2013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9C6FFA-BFEC-4D75-907E-375EB3F81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08EE9B-DF58-4627-98B4-5C60C084951C}" type="datetimeFigureOut">
              <a:rPr lang="en-US"/>
              <a:pPr>
                <a:defRPr/>
              </a:pPr>
              <a:t>9/12/2013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13C9E1-F17C-4787-B489-3B5ECE05F6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1286C0-51F6-4B8A-8ADF-C39BF642F838}" type="datetimeFigureOut">
              <a:rPr lang="en-US"/>
              <a:pPr>
                <a:defRPr/>
              </a:pPr>
              <a:t>9/12/2013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C4B21A-5ED3-4986-AAAC-E715263D09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8EF396-1DA4-4750-9013-19969869DD9E}" type="datetimeFigureOut">
              <a:rPr lang="en-US"/>
              <a:pPr>
                <a:defRPr/>
              </a:pPr>
              <a:t>9/12/2013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9E0204-1281-492A-9E6A-9BD321D28D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EC7A57-E5B8-454F-B72A-293BC8AE96BF}" type="datetimeFigureOut">
              <a:rPr lang="en-US"/>
              <a:pPr>
                <a:defRPr/>
              </a:pPr>
              <a:t>9/12/2013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401FC3-D517-4A72-B783-02F7D0418A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9711E3-ADB5-42B0-99B9-60DA885D03D1}" type="datetimeFigureOut">
              <a:rPr lang="en-US"/>
              <a:pPr>
                <a:defRPr/>
              </a:pPr>
              <a:t>9/12/2013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FE68E-8870-4CF5-9C0B-ADFAF920CE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9FF2B33-70E7-4489-A5D1-7A6E3FF6303B}" type="datetimeFigureOut">
              <a:rPr lang="en-US"/>
              <a:pPr>
                <a:defRPr/>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015E9C-5FBB-4EC6-9604-EDC848D3E4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5" r:id="rId1"/>
    <p:sldLayoutId id="2147485076" r:id="rId2"/>
    <p:sldLayoutId id="2147485077" r:id="rId3"/>
    <p:sldLayoutId id="2147485078" r:id="rId4"/>
    <p:sldLayoutId id="2147485079" r:id="rId5"/>
    <p:sldLayoutId id="2147485080" r:id="rId6"/>
    <p:sldLayoutId id="2147485081" r:id="rId7"/>
    <p:sldLayoutId id="2147485082" r:id="rId8"/>
    <p:sldLayoutId id="2147485083" r:id="rId9"/>
    <p:sldLayoutId id="2147485084" r:id="rId10"/>
    <p:sldLayoutId id="2147485085" r:id="rId11"/>
    <p:sldLayoutId id="21474850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5587"/>
            <a:ext cx="7772400" cy="1470025"/>
          </a:xfrm>
        </p:spPr>
        <p:txBody>
          <a:bodyPr/>
          <a:lstStyle/>
          <a:p>
            <a:r>
              <a:rPr lang="en-US" dirty="0" smtClean="0"/>
              <a:t>PHARMACY PRODUCTION MENU</a:t>
            </a:r>
            <a:endParaRPr lang="en-US" dirty="0"/>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LeeAnn Gadbaw</a:t>
            </a:r>
            <a:endParaRPr lang="en-US" dirty="0">
              <a:solidFill>
                <a:schemeClr val="tx1">
                  <a:lumMod val="65000"/>
                  <a:lumOff val="35000"/>
                </a:schemeClr>
              </a:solidFill>
            </a:endParaRPr>
          </a:p>
        </p:txBody>
      </p:sp>
      <p:pic>
        <p:nvPicPr>
          <p:cNvPr id="4" name="Picture 3" descr="decorative slide divid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5800" y="21770"/>
            <a:ext cx="7620000" cy="1197429"/>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production menu options in a green box"/>
          <p:cNvSpPr txBox="1"/>
          <p:nvPr/>
        </p:nvSpPr>
        <p:spPr>
          <a:xfrm>
            <a:off x="3276600" y="1219200"/>
            <a:ext cx="5562600" cy="5509200"/>
          </a:xfrm>
          <a:prstGeom prst="rect">
            <a:avLst/>
          </a:prstGeom>
          <a:gradFill>
            <a:gsLst>
              <a:gs pos="0">
                <a:srgbClr val="92D050"/>
              </a:gs>
              <a:gs pos="80000">
                <a:schemeClr val="accent3">
                  <a:lumMod val="60000"/>
                  <a:lumOff val="40000"/>
                </a:schemeClr>
              </a:gs>
              <a:gs pos="100000">
                <a:schemeClr val="accent3">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endParaRPr lang="en-US" sz="3200" dirty="0" smtClean="0">
              <a:solidFill>
                <a:schemeClr val="tx1"/>
              </a:solidFill>
              <a:latin typeface="+mj-lt"/>
            </a:endParaRPr>
          </a:p>
          <a:p>
            <a:pPr eaLnBrk="1" fontAlgn="auto" hangingPunct="1">
              <a:spcAft>
                <a:spcPts val="0"/>
              </a:spcAft>
              <a:buFont typeface="Arial" pitchFamily="34" charset="0"/>
              <a:buNone/>
              <a:defRPr/>
            </a:pPr>
            <a:r>
              <a:rPr lang="en-US" sz="3200" dirty="0" smtClean="0">
                <a:solidFill>
                  <a:schemeClr val="tx1"/>
                </a:solidFill>
                <a:latin typeface="+mj-lt"/>
              </a:rPr>
              <a:t>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a:t>
            </a:r>
            <a:r>
              <a:rPr lang="en-US" sz="3200" dirty="0" smtClean="0">
                <a:solidFill>
                  <a:schemeClr val="tx1"/>
                </a:solidFill>
                <a:latin typeface="+mj-lt"/>
              </a:rPr>
              <a:t>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800" y="1219200"/>
            <a:ext cx="5105400" cy="584775"/>
          </a:xfrm>
          <a:prstGeom prst="rect">
            <a:avLst/>
          </a:prstGeom>
          <a:gradFill>
            <a:gsLst>
              <a:gs pos="0">
                <a:srgbClr val="691F1D"/>
              </a:gs>
              <a:gs pos="80000">
                <a:schemeClr val="accent2">
                  <a:shade val="93000"/>
                  <a:satMod val="130000"/>
                </a:schemeClr>
              </a:gs>
              <a:gs pos="100000">
                <a:srgbClr val="A72C29"/>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Inventory Sheet Print</a:t>
            </a:r>
            <a:endParaRPr lang="en-US" sz="3200" dirty="0">
              <a:latin typeface="+mj-lt"/>
            </a:endParaRPr>
          </a:p>
        </p:txBody>
      </p:sp>
      <p:pic>
        <p:nvPicPr>
          <p:cNvPr id="10" name="Picture 9" descr="picture of a menu"/>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15144296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Zero Usage Report</a:t>
            </a:r>
            <a:endParaRPr lang="en-US" sz="4800" dirty="0">
              <a:latin typeface="+mj-lt"/>
            </a:endParaRPr>
          </a:p>
        </p:txBody>
      </p:sp>
      <p:graphicFrame>
        <p:nvGraphicFramePr>
          <p:cNvPr id="2" name="Diagram 1" descr="blue boxes showing process"/>
          <p:cNvGraphicFramePr/>
          <p:nvPr>
            <p:extLst>
              <p:ext uri="{D42A27DB-BD31-4B8C-83A1-F6EECF244321}">
                <p14:modId xmlns:p14="http://schemas.microsoft.com/office/powerpoint/2010/main" val="3210107583"/>
              </p:ext>
            </p:extLst>
          </p:nvPr>
        </p:nvGraphicFramePr>
        <p:xfrm>
          <a:off x="685800" y="13716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Zero Usage Report</a:t>
            </a:r>
            <a:endParaRPr lang="en-US" sz="4800" dirty="0">
              <a:latin typeface="+mj-lt"/>
            </a:endParaRPr>
          </a:p>
        </p:txBody>
      </p:sp>
      <p:sp>
        <p:nvSpPr>
          <p:cNvPr id="8" name="Rounded Rectangle 7" descr="red box with report details"/>
          <p:cNvSpPr/>
          <p:nvPr/>
        </p:nvSpPr>
        <p:spPr>
          <a:xfrm>
            <a:off x="228600" y="4343400"/>
            <a:ext cx="8763000" cy="4572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r>
              <a:rPr lang="en-US" sz="2800" dirty="0"/>
              <a:t> **    D5/LACTATED RINGERS 1000ML       	FEB 16,2010</a:t>
            </a:r>
            <a:endParaRPr lang="en-US" sz="2800" dirty="0"/>
          </a:p>
        </p:txBody>
      </p:sp>
      <p:sp>
        <p:nvSpPr>
          <p:cNvPr id="74755" name="Content Placeholder 3"/>
          <p:cNvSpPr>
            <a:spLocks noGrp="1"/>
          </p:cNvSpPr>
          <p:nvPr>
            <p:ph idx="1"/>
          </p:nvPr>
        </p:nvSpPr>
        <p:spPr>
          <a:xfrm>
            <a:off x="609600" y="609600"/>
            <a:ext cx="9144000" cy="5562600"/>
          </a:xfrm>
        </p:spPr>
        <p:txBody>
          <a:bodyPr/>
          <a:lstStyle/>
          <a:p>
            <a:pPr>
              <a:buFont typeface="Arial" charset="0"/>
              <a:buNone/>
            </a:pPr>
            <a:endParaRPr lang="en-US" sz="1600" dirty="0" smtClean="0"/>
          </a:p>
          <a:p>
            <a:pPr>
              <a:buFont typeface="Arial" charset="0"/>
              <a:buNone/>
            </a:pPr>
            <a:endParaRPr lang="en-US" sz="1600" dirty="0" smtClean="0"/>
          </a:p>
          <a:p>
            <a:pPr>
              <a:buFont typeface="Arial" charset="0"/>
              <a:buNone/>
            </a:pPr>
            <a:r>
              <a:rPr lang="en-US" sz="1600" dirty="0" smtClean="0"/>
              <a:t>ITEMS WITH ZERO USAGE FROM AUG 1,2010 TO AUG 31,2010                  PAGE 1</a:t>
            </a:r>
          </a:p>
          <a:p>
            <a:pPr>
              <a:buFont typeface="Arial" charset="0"/>
              <a:buNone/>
            </a:pPr>
            <a:r>
              <a:rPr lang="en-US" sz="1000" dirty="0" smtClean="0"/>
              <a:t> </a:t>
            </a:r>
          </a:p>
          <a:p>
            <a:pPr>
              <a:buFont typeface="Arial" charset="0"/>
              <a:buNone/>
            </a:pPr>
            <a:r>
              <a:rPr lang="en-US" sz="1600" dirty="0" smtClean="0"/>
              <a:t>AREA OF USE                                            DATE: SEP 9,2010@09:08</a:t>
            </a:r>
          </a:p>
          <a:p>
            <a:pPr>
              <a:buFont typeface="Arial" charset="0"/>
              <a:buNone/>
            </a:pPr>
            <a:r>
              <a:rPr lang="en-US" sz="1600" dirty="0" smtClean="0"/>
              <a:t>        NO USAGE FOR:                       			     DATE LAST DISPENSED:</a:t>
            </a:r>
          </a:p>
          <a:p>
            <a:pPr>
              <a:buFont typeface="Arial" charset="0"/>
              <a:buNone/>
            </a:pPr>
            <a:r>
              <a:rPr lang="en-US" sz="1600" dirty="0" smtClean="0"/>
              <a:t>--------------------------------------------------------------------------------</a:t>
            </a:r>
          </a:p>
          <a:p>
            <a:pPr>
              <a:buFont typeface="Arial" charset="0"/>
              <a:buNone/>
            </a:pPr>
            <a:r>
              <a:rPr lang="en-US" sz="1600" dirty="0" smtClean="0"/>
              <a:t>==&gt; W3A</a:t>
            </a:r>
          </a:p>
          <a:p>
            <a:pPr>
              <a:buFont typeface="Arial" charset="0"/>
              <a:buNone/>
            </a:pPr>
            <a:r>
              <a:rPr lang="en-US" sz="1600" dirty="0" smtClean="0"/>
              <a:t>**    ADM SET PRIMARY IV V1443 </a:t>
            </a:r>
            <a:r>
              <a:rPr lang="en-US" sz="1600" dirty="0" err="1" smtClean="0"/>
              <a:t>Luerlock</a:t>
            </a:r>
            <a:r>
              <a:rPr lang="en-US" sz="1600" dirty="0" smtClean="0"/>
              <a:t>       			FEB 6,2010</a:t>
            </a:r>
          </a:p>
          <a:p>
            <a:pPr>
              <a:buFont typeface="Arial" charset="0"/>
              <a:buNone/>
            </a:pPr>
            <a:r>
              <a:rPr lang="en-US" sz="1600" dirty="0" smtClean="0"/>
              <a:t>        ADM SET, ALARIS BLOOD #72980E           			SEP 2,2010</a:t>
            </a:r>
          </a:p>
          <a:p>
            <a:pPr>
              <a:buFont typeface="Arial" charset="0"/>
              <a:buNone/>
            </a:pPr>
            <a:r>
              <a:rPr lang="en-US" sz="1600" dirty="0" smtClean="0"/>
              <a:t>**   ALCOHOL, 70% ISOPROPYL RUBBING TOP BT   			FEB 18,2010</a:t>
            </a:r>
          </a:p>
          <a:p>
            <a:pPr>
              <a:buFont typeface="Arial" charset="0"/>
              <a:buNone/>
            </a:pPr>
            <a:r>
              <a:rPr lang="en-US" sz="1600" dirty="0" smtClean="0"/>
              <a:t>        ALUMINUM HYDROXIDE GEL 320MG/5ML SUSP   			JUL 18,2010</a:t>
            </a:r>
          </a:p>
          <a:p>
            <a:pPr>
              <a:buFont typeface="Arial" charset="0"/>
              <a:buNone/>
            </a:pPr>
            <a:r>
              <a:rPr lang="en-US" sz="1600" dirty="0" smtClean="0"/>
              <a:t>        D5/0.45% NACL 1000ML                    				JUN 27,2010</a:t>
            </a:r>
          </a:p>
          <a:p>
            <a:pPr>
              <a:buFont typeface="Arial" charset="0"/>
              <a:buNone/>
            </a:pPr>
            <a:endParaRPr lang="en-US" sz="1600" dirty="0" smtClean="0"/>
          </a:p>
          <a:p>
            <a:pPr>
              <a:buFont typeface="Arial" charset="0"/>
              <a:buNone/>
            </a:pPr>
            <a:endParaRPr lang="en-US" sz="1600" dirty="0"/>
          </a:p>
          <a:p>
            <a:pPr>
              <a:buFont typeface="Arial" charset="0"/>
              <a:buNone/>
            </a:pPr>
            <a:r>
              <a:rPr lang="en-US" sz="1600" dirty="0" smtClean="0"/>
              <a:t>D5W </a:t>
            </a:r>
            <a:r>
              <a:rPr lang="en-US" sz="1600" dirty="0" smtClean="0"/>
              <a:t>1000ML                              				</a:t>
            </a:r>
          </a:p>
          <a:p>
            <a:pPr>
              <a:buFont typeface="Arial" charset="0"/>
              <a:buNone/>
            </a:pPr>
            <a:r>
              <a:rPr lang="en-US" sz="1600" dirty="0" smtClean="0"/>
              <a:t>        </a:t>
            </a:r>
          </a:p>
          <a:p>
            <a:pPr>
              <a:buFont typeface="Arial" charset="0"/>
              <a:buNone/>
            </a:pPr>
            <a:r>
              <a:rPr lang="en-US" sz="1600" dirty="0" smtClean="0"/>
              <a:t>For each "*" printed, 90 days have passed from the </a:t>
            </a:r>
          </a:p>
          <a:p>
            <a:pPr>
              <a:buFont typeface="Arial" charset="0"/>
              <a:buNone/>
            </a:pPr>
            <a:r>
              <a:rPr lang="en-US" sz="1600" dirty="0" smtClean="0"/>
              <a:t>date item was last dispensed to current date.</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5200" b="1" dirty="0" smtClean="0"/>
              <a:t>Summary</a:t>
            </a:r>
          </a:p>
        </p:txBody>
      </p:sp>
      <p:pic>
        <p:nvPicPr>
          <p:cNvPr id="2" name="Picture 1" descr="picture of 3 generic faceless people with gears above their heads representing thin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055" y="1219200"/>
            <a:ext cx="5499890" cy="5638800"/>
          </a:xfrm>
          <a:prstGeom prst="rect">
            <a:avLst/>
          </a:prstGeom>
        </p:spPr>
      </p:pic>
    </p:spTree>
    <p:extLst>
      <p:ext uri="{BB962C8B-B14F-4D97-AF65-F5344CB8AC3E}">
        <p14:creationId xmlns:p14="http://schemas.microsoft.com/office/powerpoint/2010/main" val="6454210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ecorative slide divide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a pharmacist writing on a clip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menu option in a red box"/>
          <p:cNvSpPr txBox="1"/>
          <p:nvPr/>
        </p:nvSpPr>
        <p:spPr>
          <a:xfrm>
            <a:off x="228600" y="152400"/>
            <a:ext cx="8686800" cy="738664"/>
          </a:xfrm>
          <a:prstGeom prst="rect">
            <a:avLst/>
          </a:prstGeom>
          <a:gradFill>
            <a:gsLst>
              <a:gs pos="0">
                <a:srgbClr val="691F1D"/>
              </a:gs>
              <a:gs pos="80000">
                <a:schemeClr val="accent2">
                  <a:shade val="93000"/>
                  <a:satMod val="130000"/>
                </a:schemeClr>
              </a:gs>
              <a:gs pos="100000">
                <a:srgbClr val="A72C29"/>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200" dirty="0" smtClean="0">
                <a:latin typeface="+mj-lt"/>
              </a:rPr>
              <a:t>Inventory Sheet Print</a:t>
            </a:r>
            <a:endParaRPr lang="en-US" sz="4200" dirty="0">
              <a:latin typeface="+mj-lt"/>
            </a:endParaRPr>
          </a:p>
        </p:txBody>
      </p:sp>
      <p:graphicFrame>
        <p:nvGraphicFramePr>
          <p:cNvPr id="4" name="Content Placeholder 3" descr="purple arrow with blue boxes containing process"/>
          <p:cNvGraphicFramePr>
            <a:graphicFrameLocks noGrp="1"/>
          </p:cNvGraphicFramePr>
          <p:nvPr>
            <p:ph idx="4294967295"/>
            <p:extLst>
              <p:ext uri="{D42A27DB-BD31-4B8C-83A1-F6EECF244321}">
                <p14:modId xmlns:p14="http://schemas.microsoft.com/office/powerpoint/2010/main" val="3959642660"/>
              </p:ext>
            </p:extLst>
          </p:nvPr>
        </p:nvGraphicFramePr>
        <p:xfrm>
          <a:off x="0" y="12192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descr="menu option in a red box"/>
          <p:cNvSpPr txBox="1"/>
          <p:nvPr/>
        </p:nvSpPr>
        <p:spPr>
          <a:xfrm>
            <a:off x="228600" y="152400"/>
            <a:ext cx="8686800" cy="738664"/>
          </a:xfrm>
          <a:prstGeom prst="rect">
            <a:avLst/>
          </a:prstGeom>
          <a:gradFill>
            <a:gsLst>
              <a:gs pos="0">
                <a:srgbClr val="691F1D"/>
              </a:gs>
              <a:gs pos="80000">
                <a:schemeClr val="accent2">
                  <a:shade val="93000"/>
                  <a:satMod val="130000"/>
                </a:schemeClr>
              </a:gs>
              <a:gs pos="100000">
                <a:srgbClr val="A72C29"/>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200" dirty="0" smtClean="0">
                <a:latin typeface="+mj-lt"/>
              </a:rPr>
              <a:t>Inventory Sheet Print</a:t>
            </a:r>
            <a:endParaRPr lang="en-US" sz="4200" dirty="0">
              <a:latin typeface="+mj-lt"/>
            </a:endParaRPr>
          </a:p>
        </p:txBody>
      </p:sp>
      <p:graphicFrame>
        <p:nvGraphicFramePr>
          <p:cNvPr id="4" name="Content Placeholder 3" descr="purple arrow with blue boxes containing process"/>
          <p:cNvGraphicFramePr>
            <a:graphicFrameLocks noGrp="1"/>
          </p:cNvGraphicFramePr>
          <p:nvPr>
            <p:ph idx="4294967295"/>
            <p:extLst>
              <p:ext uri="{D42A27DB-BD31-4B8C-83A1-F6EECF244321}">
                <p14:modId xmlns:p14="http://schemas.microsoft.com/office/powerpoint/2010/main" val="3880195331"/>
              </p:ext>
            </p:extLst>
          </p:nvPr>
        </p:nvGraphicFramePr>
        <p:xfrm>
          <a:off x="0" y="1189038"/>
          <a:ext cx="8610600" cy="5440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menu option in a red box"/>
          <p:cNvSpPr txBox="1"/>
          <p:nvPr/>
        </p:nvSpPr>
        <p:spPr>
          <a:xfrm>
            <a:off x="228600" y="152400"/>
            <a:ext cx="8686800" cy="738664"/>
          </a:xfrm>
          <a:prstGeom prst="rect">
            <a:avLst/>
          </a:prstGeom>
          <a:gradFill>
            <a:gsLst>
              <a:gs pos="0">
                <a:srgbClr val="691F1D"/>
              </a:gs>
              <a:gs pos="80000">
                <a:schemeClr val="accent2">
                  <a:shade val="93000"/>
                  <a:satMod val="130000"/>
                </a:schemeClr>
              </a:gs>
              <a:gs pos="100000">
                <a:srgbClr val="A72C29"/>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200" dirty="0" smtClean="0">
                <a:latin typeface="+mj-lt"/>
              </a:rPr>
              <a:t>Inventory Sheet Print</a:t>
            </a:r>
            <a:endParaRPr lang="en-US" sz="4200" dirty="0">
              <a:latin typeface="+mj-lt"/>
            </a:endParaRPr>
          </a:p>
        </p:txBody>
      </p:sp>
      <p:sp>
        <p:nvSpPr>
          <p:cNvPr id="9218" name="Rectangle 1" descr="blue screen shot of inventory sheet focusing on an entry of furosemide inj 10mg/ml 2 ml wuantity to dispense is 4ml."/>
          <p:cNvSpPr>
            <a:spLocks noChangeArrowheads="1"/>
          </p:cNvSpPr>
          <p:nvPr/>
        </p:nvSpPr>
        <p:spPr bwMode="auto">
          <a:xfrm>
            <a:off x="15498" y="1280160"/>
            <a:ext cx="9144000" cy="5577840"/>
          </a:xfrm>
          <a:prstGeom prst="rect">
            <a:avLst/>
          </a:prstGeom>
          <a:solidFill>
            <a:srgbClr val="002060"/>
          </a:solidFill>
          <a:ln w="9525">
            <a:solidFill>
              <a:schemeClr val="accent1"/>
            </a:solidFill>
            <a:miter lim="800000"/>
            <a:headEnd/>
            <a:tailEnd/>
          </a:ln>
        </p:spPr>
        <p:txBody>
          <a:bodyPr wrap="square" anchor="ctr">
            <a:spAutoFit/>
          </a:bodyPr>
          <a:lstStyle/>
          <a:p>
            <a:pPr eaLnBrk="0" hangingPunct="0"/>
            <a:r>
              <a:rPr lang="en-US" sz="1200" dirty="0">
                <a:solidFill>
                  <a:prstClr val="white"/>
                </a:solidFill>
                <a:ea typeface="Calibri" pitchFamily="34" charset="0"/>
                <a:cs typeface="r_ansi" pitchFamily="49" charset="0"/>
              </a:rPr>
              <a:t>WARD STOCK INVENTORY FOR  SEP 14,2010@13:44:39  INVENTORY # 3097                                   SEP 14,2010</a:t>
            </a:r>
          </a:p>
          <a:p>
            <a:pPr eaLnBrk="0" hangingPunct="0"/>
            <a:endParaRPr lang="en-US" sz="1200" dirty="0">
              <a:solidFill>
                <a:prstClr val="white"/>
              </a:solidFill>
              <a:ea typeface="Calibri" pitchFamily="34" charset="0"/>
              <a:cs typeface="r_ansi" pitchFamily="49" charset="0"/>
            </a:endParaRPr>
          </a:p>
          <a:p>
            <a:pPr eaLnBrk="0" hangingPunct="0"/>
            <a:r>
              <a:rPr lang="en-US" sz="1200" dirty="0">
                <a:solidFill>
                  <a:prstClr val="white"/>
                </a:solidFill>
                <a:ea typeface="Calibri" pitchFamily="34" charset="0"/>
                <a:cs typeface="r_ansi" pitchFamily="49" charset="0"/>
              </a:rPr>
              <a:t>          PAGE 2</a:t>
            </a:r>
          </a:p>
          <a:p>
            <a:pPr eaLnBrk="0" hangingPunct="0"/>
            <a:endParaRPr lang="en-US" sz="1200" dirty="0">
              <a:solidFill>
                <a:prstClr val="white"/>
              </a:solidFill>
              <a:ea typeface="Calibri" pitchFamily="34" charset="0"/>
              <a:cs typeface="r_ansi" pitchFamily="49" charset="0"/>
            </a:endParaRPr>
          </a:p>
          <a:p>
            <a:pPr eaLnBrk="0" hangingPunct="0"/>
            <a:r>
              <a:rPr lang="en-US" sz="1200" dirty="0">
                <a:solidFill>
                  <a:prstClr val="white"/>
                </a:solidFill>
                <a:ea typeface="Calibri" pitchFamily="34" charset="0"/>
                <a:cs typeface="r_ansi" pitchFamily="49" charset="0"/>
              </a:rPr>
              <a:t>GROUP: LONG TERM CARE</a:t>
            </a:r>
          </a:p>
          <a:p>
            <a:pPr eaLnBrk="0" hangingPunct="0"/>
            <a:r>
              <a:rPr lang="en-US" sz="1200" dirty="0">
                <a:solidFill>
                  <a:prstClr val="white"/>
                </a:solidFill>
                <a:ea typeface="Calibri" pitchFamily="34" charset="0"/>
                <a:cs typeface="r_ansi" pitchFamily="49" charset="0"/>
              </a:rPr>
              <a:t>         </a:t>
            </a:r>
          </a:p>
          <a:p>
            <a:pPr eaLnBrk="0" hangingPunct="0"/>
            <a:r>
              <a:rPr lang="en-US" sz="1200" dirty="0">
                <a:solidFill>
                  <a:prstClr val="white"/>
                </a:solidFill>
                <a:ea typeface="Calibri" pitchFamily="34" charset="0"/>
                <a:cs typeface="r_ansi" pitchFamily="49" charset="0"/>
              </a:rPr>
              <a:t>  ITEM                                                          STOCK  QUICK          ON      REORDER     MINIMUM QTY       QUANTITY</a:t>
            </a:r>
          </a:p>
          <a:p>
            <a:pPr eaLnBrk="0" hangingPunct="0"/>
            <a:r>
              <a:rPr lang="en-US" sz="1200" dirty="0">
                <a:solidFill>
                  <a:prstClr val="white"/>
                </a:solidFill>
                <a:ea typeface="Calibri" pitchFamily="34" charset="0"/>
                <a:cs typeface="r_ansi" pitchFamily="49" charset="0"/>
              </a:rPr>
              <a:t>                                                                     LEVEL   CODE        HAND     LEVEL           TO DISPENSE       DISPENSED</a:t>
            </a:r>
          </a:p>
          <a:p>
            <a:pPr algn="ctr" eaLnBrk="0" hangingPunct="0"/>
            <a:r>
              <a:rPr lang="en-US" sz="1200" dirty="0">
                <a:solidFill>
                  <a:prstClr val="white"/>
                </a:solidFill>
                <a:ea typeface="Calibri" pitchFamily="34" charset="0"/>
                <a:cs typeface="r_ansi" pitchFamily="49" charset="0"/>
              </a:rPr>
              <a:t>-----------------------------------------------------------------------------------------------------------------------------------</a:t>
            </a:r>
          </a:p>
          <a:p>
            <a:pPr eaLnBrk="0" hangingPunct="0"/>
            <a:r>
              <a:rPr lang="en-US" sz="1200" dirty="0">
                <a:solidFill>
                  <a:prstClr val="white"/>
                </a:solidFill>
                <a:ea typeface="Calibri" pitchFamily="34" charset="0"/>
                <a:cs typeface="r_ansi" pitchFamily="49" charset="0"/>
              </a:rPr>
              <a:t>            </a:t>
            </a:r>
          </a:p>
          <a:p>
            <a:pPr eaLnBrk="0" hangingPunct="0"/>
            <a:r>
              <a:rPr lang="en-US" sz="1200" dirty="0">
                <a:solidFill>
                  <a:prstClr val="white"/>
                </a:solidFill>
                <a:ea typeface="Calibri" pitchFamily="34" charset="0"/>
                <a:cs typeface="r_ansi" pitchFamily="49" charset="0"/>
              </a:rPr>
              <a:t>   NH-3 MED ROOM</a:t>
            </a:r>
          </a:p>
          <a:p>
            <a:pPr eaLnBrk="0" hangingPunct="0"/>
            <a:r>
              <a:rPr lang="en-US" sz="1200" dirty="0">
                <a:solidFill>
                  <a:prstClr val="white"/>
                </a:solidFill>
                <a:ea typeface="Calibri" pitchFamily="34" charset="0"/>
                <a:cs typeface="r_ansi" pitchFamily="49" charset="0"/>
              </a:rPr>
              <a:t>                  </a:t>
            </a:r>
          </a:p>
          <a:p>
            <a:pPr eaLnBrk="0" hangingPunct="0"/>
            <a:r>
              <a:rPr lang="en-US" sz="1200" dirty="0">
                <a:solidFill>
                  <a:prstClr val="white"/>
                </a:solidFill>
                <a:ea typeface="Calibri" pitchFamily="34" charset="0"/>
                <a:cs typeface="r_ansi" pitchFamily="49" charset="0"/>
              </a:rPr>
              <a:t>   ACETAMINOPHEN 650MG RTL SUPP                        100          APAP              _____                                 ______</a:t>
            </a:r>
          </a:p>
          <a:p>
            <a:pPr eaLnBrk="0" hangingPunct="0"/>
            <a:r>
              <a:rPr lang="en-US" sz="1200" dirty="0">
                <a:solidFill>
                  <a:prstClr val="white"/>
                </a:solidFill>
                <a:ea typeface="Calibri" pitchFamily="34" charset="0"/>
                <a:cs typeface="r_ansi" pitchFamily="49" charset="0"/>
              </a:rPr>
              <a:t>   ALBUTEROL 3/IPRATROP 0.5MG/3ML INHL 3ML       30         34950267	_____                                ______</a:t>
            </a:r>
          </a:p>
          <a:p>
            <a:pPr eaLnBrk="0" hangingPunct="0"/>
            <a:r>
              <a:rPr lang="en-US" sz="1200" dirty="0">
                <a:solidFill>
                  <a:prstClr val="white"/>
                </a:solidFill>
                <a:ea typeface="Calibri" pitchFamily="34" charset="0"/>
                <a:cs typeface="r_ansi" pitchFamily="49" charset="0"/>
              </a:rPr>
              <a:t>   ALBUTEROL SO4 INHAL SOL 2.5MG/3ML VIAL          30         34950269	_____                                ______</a:t>
            </a:r>
          </a:p>
          <a:p>
            <a:pPr eaLnBrk="0" hangingPunct="0"/>
            <a:r>
              <a:rPr lang="en-US" sz="1200" dirty="0">
                <a:solidFill>
                  <a:prstClr val="white"/>
                </a:solidFill>
                <a:ea typeface="Calibri" pitchFamily="34" charset="0"/>
                <a:cs typeface="r_ansi" pitchFamily="49" charset="0"/>
              </a:rPr>
              <a:t>   DIMETHICONE 3% TOP LOTION                                720                                 _____                                 ______</a:t>
            </a:r>
          </a:p>
          <a:p>
            <a:pPr eaLnBrk="0" hangingPunct="0"/>
            <a:r>
              <a:rPr lang="en-US" sz="2800" dirty="0">
                <a:solidFill>
                  <a:prstClr val="white"/>
                </a:solidFill>
                <a:ea typeface="Calibri" pitchFamily="34" charset="0"/>
                <a:cs typeface="r_ansi" pitchFamily="49" charset="0"/>
              </a:rPr>
              <a:t>   FUROSEMIDE INJ 10MG/ML 2ML     </a:t>
            </a:r>
            <a:r>
              <a:rPr lang="en-US" sz="2800" dirty="0" smtClean="0">
                <a:solidFill>
                  <a:prstClr val="white"/>
                </a:solidFill>
                <a:ea typeface="Calibri" pitchFamily="34" charset="0"/>
                <a:cs typeface="r_ansi" pitchFamily="49" charset="0"/>
              </a:rPr>
              <a:t>4           </a:t>
            </a:r>
            <a:r>
              <a:rPr lang="en-US" sz="2800" dirty="0">
                <a:solidFill>
                  <a:prstClr val="white"/>
                </a:solidFill>
                <a:ea typeface="Calibri" pitchFamily="34" charset="0"/>
                <a:cs typeface="r_ansi" pitchFamily="49" charset="0"/>
              </a:rPr>
              <a:t>FUR-10 </a:t>
            </a:r>
            <a:r>
              <a:rPr lang="en-US" sz="1200" dirty="0" smtClean="0">
                <a:solidFill>
                  <a:prstClr val="white"/>
                </a:solidFill>
                <a:ea typeface="Calibri" pitchFamily="34" charset="0"/>
                <a:cs typeface="r_ansi" pitchFamily="49" charset="0"/>
              </a:rPr>
              <a:t>                        </a:t>
            </a:r>
            <a:endParaRPr lang="en-US" sz="1200" dirty="0">
              <a:solidFill>
                <a:prstClr val="white"/>
              </a:solidFill>
              <a:ea typeface="Calibri" pitchFamily="34" charset="0"/>
              <a:cs typeface="r_ansi" pitchFamily="49" charset="0"/>
            </a:endParaRPr>
          </a:p>
          <a:p>
            <a:pPr eaLnBrk="0" hangingPunct="0"/>
            <a:r>
              <a:rPr lang="en-US" sz="1200" dirty="0">
                <a:solidFill>
                  <a:prstClr val="white"/>
                </a:solidFill>
                <a:ea typeface="Calibri" pitchFamily="34" charset="0"/>
                <a:cs typeface="r_ansi" pitchFamily="49" charset="0"/>
              </a:rPr>
              <a:t>   INFLUENZA SUBVIRON VACCINE,SYRINGE,0.5ML  30         INFLUENZ	_____                                ______</a:t>
            </a:r>
          </a:p>
          <a:p>
            <a:pPr eaLnBrk="0" hangingPunct="0"/>
            <a:r>
              <a:rPr lang="en-US" sz="1200" dirty="0">
                <a:solidFill>
                  <a:prstClr val="white"/>
                </a:solidFill>
                <a:ea typeface="Calibri" pitchFamily="34" charset="0"/>
                <a:cs typeface="r_ansi" pitchFamily="49" charset="0"/>
              </a:rPr>
              <a:t>   IPRATROPIUM BROMIDE 0.02% INH SOLN 2.5ML    30         34950268	_____                                ______</a:t>
            </a:r>
          </a:p>
          <a:p>
            <a:pPr eaLnBrk="0" hangingPunct="0"/>
            <a:r>
              <a:rPr lang="en-US" sz="1200" dirty="0">
                <a:solidFill>
                  <a:prstClr val="white"/>
                </a:solidFill>
                <a:ea typeface="Calibri" pitchFamily="34" charset="0"/>
                <a:cs typeface="r_ansi" pitchFamily="49" charset="0"/>
              </a:rPr>
              <a:t>   LACTULOSE SOLN 10GM/15ML, 15ML UD                30         LACTULOS	_____                                ______</a:t>
            </a:r>
          </a:p>
          <a:p>
            <a:pPr eaLnBrk="0" hangingPunct="0"/>
            <a:r>
              <a:rPr lang="en-US" sz="1200" dirty="0">
                <a:solidFill>
                  <a:prstClr val="white"/>
                </a:solidFill>
                <a:ea typeface="Calibri" pitchFamily="34" charset="0"/>
                <a:cs typeface="r_ansi" pitchFamily="49" charset="0"/>
              </a:rPr>
              <a:t>   LIDOCAINE HCL 1% INJ MPF 2ML                               5          LIDOCAIN	_____                                ______</a:t>
            </a:r>
          </a:p>
          <a:p>
            <a:pPr eaLnBrk="0" hangingPunct="0"/>
            <a:r>
              <a:rPr lang="en-US" sz="1200" dirty="0">
                <a:solidFill>
                  <a:prstClr val="white"/>
                </a:solidFill>
                <a:ea typeface="Calibri" pitchFamily="34" charset="0"/>
                <a:cs typeface="r_ansi" pitchFamily="49" charset="0"/>
              </a:rPr>
              <a:t>   SODIUM CHLORIDE 0.9% (PF) 3ML INJ                   150         SALINE F	_____                                ______</a:t>
            </a:r>
          </a:p>
          <a:p>
            <a:pPr eaLnBrk="0" hangingPunct="0"/>
            <a:r>
              <a:rPr lang="en-US" sz="1200" dirty="0">
                <a:solidFill>
                  <a:prstClr val="white"/>
                </a:solidFill>
                <a:ea typeface="Calibri" pitchFamily="34" charset="0"/>
                <a:cs typeface="r_ansi" pitchFamily="49" charset="0"/>
              </a:rPr>
              <a:t>          </a:t>
            </a:r>
          </a:p>
        </p:txBody>
      </p:sp>
    </p:spTree>
    <p:extLst>
      <p:ext uri="{BB962C8B-B14F-4D97-AF65-F5344CB8AC3E}">
        <p14:creationId xmlns:p14="http://schemas.microsoft.com/office/powerpoint/2010/main" val="26161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5140" y="76200"/>
            <a:ext cx="8704060" cy="1066800"/>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chemeClr val="accent3">
                  <a:lumMod val="60000"/>
                  <a:lumOff val="4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800" y="1709650"/>
            <a:ext cx="5105400" cy="584775"/>
          </a:xfrm>
          <a:prstGeom prst="rect">
            <a:avLst/>
          </a:prstGeom>
          <a:gradFill>
            <a:gsLst>
              <a:gs pos="0">
                <a:srgbClr val="872321"/>
              </a:gs>
              <a:gs pos="80000">
                <a:schemeClr val="accent2">
                  <a:shade val="93000"/>
                  <a:satMod val="130000"/>
                </a:schemeClr>
              </a:gs>
              <a:gs pos="100000">
                <a:srgbClr val="A12A27"/>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Single AOU Inventory Print</a:t>
            </a:r>
            <a:endParaRPr lang="en-US" sz="3200" dirty="0">
              <a:latin typeface="+mj-lt"/>
            </a:endParaRPr>
          </a:p>
        </p:txBody>
      </p:sp>
      <p:pic>
        <p:nvPicPr>
          <p:cNvPr id="10" name="Picture 9" descr="picture of a menu"/>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546627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red title box"/>
          <p:cNvSpPr txBox="1"/>
          <p:nvPr/>
        </p:nvSpPr>
        <p:spPr>
          <a:xfrm>
            <a:off x="228600" y="152400"/>
            <a:ext cx="8610600" cy="830997"/>
          </a:xfrm>
          <a:prstGeom prst="rect">
            <a:avLst/>
          </a:prstGeom>
          <a:gradFill>
            <a:gsLst>
              <a:gs pos="0">
                <a:srgbClr val="872321"/>
              </a:gs>
              <a:gs pos="80000">
                <a:schemeClr val="accent2">
                  <a:shade val="93000"/>
                  <a:satMod val="130000"/>
                </a:schemeClr>
              </a:gs>
              <a:gs pos="100000">
                <a:srgbClr val="A72C29"/>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Single AOU Inventory Print</a:t>
            </a:r>
            <a:endParaRPr lang="en-US" sz="4800" dirty="0">
              <a:latin typeface="+mj-lt"/>
            </a:endParaRPr>
          </a:p>
        </p:txBody>
      </p:sp>
      <p:pic>
        <p:nvPicPr>
          <p:cNvPr id="2" name="Picture 1" descr="picture of a woman fixing a printer paper j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914" y="1143000"/>
            <a:ext cx="3912486" cy="57149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rple item box"/>
          <p:cNvSpPr>
            <a:spLocks noGrp="1"/>
          </p:cNvSpPr>
          <p:nvPr>
            <p:ph type="title"/>
          </p:nvPr>
        </p:nvSpPr>
        <p:spPr>
          <a:gradFill>
            <a:gsLst>
              <a:gs pos="0">
                <a:srgbClr val="38284C"/>
              </a:gs>
              <a:gs pos="80000">
                <a:schemeClr val="accent4">
                  <a:shade val="93000"/>
                  <a:satMod val="130000"/>
                </a:schemeClr>
              </a:gs>
              <a:gs pos="100000">
                <a:srgbClr val="5B407C"/>
              </a:gs>
            </a:gsLst>
          </a:gradFill>
        </p:spPr>
        <p:style>
          <a:lnRef idx="0">
            <a:schemeClr val="accent4"/>
          </a:lnRef>
          <a:fillRef idx="3">
            <a:schemeClr val="accent4"/>
          </a:fillRef>
          <a:effectRef idx="3">
            <a:schemeClr val="accent4"/>
          </a:effectRef>
          <a:fontRef idx="minor">
            <a:schemeClr val="lt1"/>
          </a:fontRef>
        </p:style>
        <p:txBody>
          <a:bodyPr/>
          <a:lstStyle/>
          <a:p>
            <a:r>
              <a:rPr lang="en-US" sz="3600" dirty="0" smtClean="0"/>
              <a:t>SELECT DATE/TIME FOR INVENTORY:  ??</a:t>
            </a:r>
            <a:br>
              <a:rPr lang="en-US" sz="3600" dirty="0" smtClean="0"/>
            </a:br>
            <a:endParaRPr lang="en-US" sz="3600" dirty="0"/>
          </a:p>
        </p:txBody>
      </p:sp>
      <p:graphicFrame>
        <p:nvGraphicFramePr>
          <p:cNvPr id="4" name="Content Placeholder 3" descr="3 options shown in different colored boxes"/>
          <p:cNvGraphicFramePr>
            <a:graphicFrameLocks noGrp="1"/>
          </p:cNvGraphicFramePr>
          <p:nvPr>
            <p:ph idx="1"/>
            <p:extLst>
              <p:ext uri="{D42A27DB-BD31-4B8C-83A1-F6EECF244321}">
                <p14:modId xmlns:p14="http://schemas.microsoft.com/office/powerpoint/2010/main" val="1656842049"/>
              </p:ext>
            </p:extLst>
          </p:nvPr>
        </p:nvGraphicFramePr>
        <p:xfrm>
          <a:off x="381000" y="1676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descr="orange arrow pointing to 2 question marks indicating an input location. "/>
          <p:cNvSpPr/>
          <p:nvPr/>
        </p:nvSpPr>
        <p:spPr>
          <a:xfrm rot="13062718">
            <a:off x="8130256" y="1069592"/>
            <a:ext cx="1038648" cy="522435"/>
          </a:xfrm>
          <a:prstGeom prst="rightArrow">
            <a:avLst>
              <a:gd name="adj1" fmla="val 50000"/>
              <a:gd name="adj2" fmla="val 57273"/>
            </a:avLst>
          </a:prstGeom>
          <a:gradFill>
            <a:gsLst>
              <a:gs pos="0">
                <a:srgbClr val="E23600"/>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ounded Rectangle 8" descr="orange square around 2 question marks"/>
          <p:cNvSpPr/>
          <p:nvPr/>
        </p:nvSpPr>
        <p:spPr>
          <a:xfrm>
            <a:off x="7696200" y="228600"/>
            <a:ext cx="685800" cy="685800"/>
          </a:xfrm>
          <a:prstGeom prst="roundRect">
            <a:avLst/>
          </a:prstGeom>
          <a:noFill/>
          <a:ln w="50800">
            <a:solidFill>
              <a:srgbClr val="FF4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rple title box"/>
          <p:cNvSpPr>
            <a:spLocks noGrp="1"/>
          </p:cNvSpPr>
          <p:nvPr>
            <p:ph type="title"/>
          </p:nvPr>
        </p:nvSpPr>
        <p:spPr>
          <a:gradFill>
            <a:gsLst>
              <a:gs pos="0">
                <a:schemeClr val="accent4">
                  <a:shade val="51000"/>
                  <a:satMod val="130000"/>
                </a:schemeClr>
              </a:gs>
              <a:gs pos="80000">
                <a:schemeClr val="accent4">
                  <a:lumMod val="75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lstStyle/>
          <a:p>
            <a:pPr lvl="0"/>
            <a:r>
              <a:rPr lang="en-US" sz="3600" dirty="0" smtClean="0"/>
              <a:t/>
            </a:r>
            <a:br>
              <a:rPr lang="en-US" sz="3600" dirty="0" smtClean="0"/>
            </a:br>
            <a:r>
              <a:rPr lang="en-US" sz="3600" dirty="0" smtClean="0"/>
              <a:t>The following AOUs are included on this Inventory Sheet:</a:t>
            </a:r>
            <a:r>
              <a:rPr lang="en-US" dirty="0" smtClean="0"/>
              <a:t/>
            </a:r>
            <a:br>
              <a:rPr lang="en-US" dirty="0" smtClean="0"/>
            </a:br>
            <a:endParaRPr lang="en-US" dirty="0"/>
          </a:p>
        </p:txBody>
      </p:sp>
      <p:graphicFrame>
        <p:nvGraphicFramePr>
          <p:cNvPr id="7" name="Content Placeholder 6" descr="3 options shown in different colored boxes"/>
          <p:cNvGraphicFramePr>
            <a:graphicFrameLocks noGrp="1"/>
          </p:cNvGraphicFramePr>
          <p:nvPr>
            <p:ph idx="1"/>
            <p:extLst>
              <p:ext uri="{D42A27DB-BD31-4B8C-83A1-F6EECF244321}">
                <p14:modId xmlns:p14="http://schemas.microsoft.com/office/powerpoint/2010/main" val="1602905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320" y="49456"/>
            <a:ext cx="8635880" cy="1112642"/>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chemeClr val="accent3">
                  <a:lumMod val="60000"/>
                  <a:lumOff val="4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800" y="2201375"/>
            <a:ext cx="5105400" cy="584775"/>
          </a:xfrm>
          <a:prstGeom prst="rect">
            <a:avLst/>
          </a:prstGeom>
          <a:gradFill>
            <a:gsLst>
              <a:gs pos="0">
                <a:srgbClr val="872321"/>
              </a:gs>
              <a:gs pos="80000">
                <a:schemeClr val="accent2">
                  <a:shade val="93000"/>
                  <a:satMod val="130000"/>
                </a:schemeClr>
              </a:gs>
              <a:gs pos="100000">
                <a:srgbClr val="A12A27"/>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Delete Inventory Date/Time</a:t>
            </a:r>
            <a:endParaRPr lang="en-US" sz="3200" dirty="0">
              <a:latin typeface="+mj-lt"/>
            </a:endParaRPr>
          </a:p>
        </p:txBody>
      </p:sp>
      <p:pic>
        <p:nvPicPr>
          <p:cNvPr id="10" name="Picture 9" descr="picture of a menu"/>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228802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red title box"/>
          <p:cNvSpPr txBox="1">
            <a:spLocks/>
          </p:cNvSpPr>
          <p:nvPr/>
        </p:nvSpPr>
        <p:spPr>
          <a:xfrm>
            <a:off x="228600" y="81048"/>
            <a:ext cx="8686800" cy="1318420"/>
          </a:xfrm>
          <a:prstGeom prst="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4000" dirty="0" smtClean="0">
                <a:latin typeface="+mj-lt"/>
              </a:rPr>
              <a:t>Automatic Replenishment (AR)/</a:t>
            </a:r>
          </a:p>
          <a:p>
            <a:r>
              <a:rPr lang="en-US" sz="4000" dirty="0" smtClean="0">
                <a:latin typeface="+mj-lt"/>
              </a:rPr>
              <a:t>Ward Stock (WS)</a:t>
            </a:r>
          </a:p>
        </p:txBody>
      </p:sp>
      <p:grpSp>
        <p:nvGrpSpPr>
          <p:cNvPr id="2" name="Group 1" descr="Pharmacy technician or pharmacist view highlilghting selection 8 - automatic replenishment. "/>
          <p:cNvGrpSpPr/>
          <p:nvPr/>
        </p:nvGrpSpPr>
        <p:grpSpPr>
          <a:xfrm>
            <a:off x="609600" y="1382843"/>
            <a:ext cx="8077200" cy="5104552"/>
            <a:chOff x="609600" y="1382843"/>
            <a:chExt cx="8077200" cy="5104552"/>
          </a:xfrm>
        </p:grpSpPr>
        <p:pic>
          <p:nvPicPr>
            <p:cNvPr id="1027" name="Picture 3" descr="Screen shot of Pharmacy Technician's Menu op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8077200" cy="488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descr="Red arrow pointing to menu choice 8 Automatic Replenishment"/>
            <p:cNvSpPr/>
            <p:nvPr/>
          </p:nvSpPr>
          <p:spPr>
            <a:xfrm>
              <a:off x="1371600" y="1382843"/>
              <a:ext cx="304800" cy="3048000"/>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descr="Red box around 8 Automatic Replenishment option"/>
            <p:cNvSpPr/>
            <p:nvPr/>
          </p:nvSpPr>
          <p:spPr>
            <a:xfrm>
              <a:off x="873072" y="4659976"/>
              <a:ext cx="6374008" cy="454461"/>
            </a:xfrm>
            <a:prstGeom prst="rect">
              <a:avLst/>
            </a:prstGeom>
            <a:noFill/>
            <a:ln w="63500">
              <a:solidFill>
                <a:srgbClr val="CE494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red title box"/>
          <p:cNvSpPr txBox="1"/>
          <p:nvPr/>
        </p:nvSpPr>
        <p:spPr>
          <a:xfrm>
            <a:off x="228600" y="152400"/>
            <a:ext cx="8610600" cy="830997"/>
          </a:xfrm>
          <a:prstGeom prst="rect">
            <a:avLst/>
          </a:prstGeom>
          <a:gradFill>
            <a:gsLst>
              <a:gs pos="0">
                <a:srgbClr val="A12A27"/>
              </a:gs>
              <a:gs pos="80000">
                <a:schemeClr val="accent2">
                  <a:shade val="93000"/>
                  <a:satMod val="130000"/>
                </a:schemeClr>
              </a:gs>
              <a:gs pos="100000">
                <a:srgbClr val="872321"/>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Delete Inventory Date/Time</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678444548"/>
              </p:ext>
            </p:extLst>
          </p:nvPr>
        </p:nvGraphicFramePr>
        <p:xfrm>
          <a:off x="0" y="983396"/>
          <a:ext cx="8991600" cy="572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46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red title box"/>
          <p:cNvSpPr txBox="1"/>
          <p:nvPr/>
        </p:nvSpPr>
        <p:spPr>
          <a:xfrm>
            <a:off x="228600" y="152400"/>
            <a:ext cx="8610600" cy="830997"/>
          </a:xfrm>
          <a:prstGeom prst="rect">
            <a:avLst/>
          </a:prstGeom>
          <a:gradFill>
            <a:gsLst>
              <a:gs pos="0">
                <a:srgbClr val="872321"/>
              </a:gs>
              <a:gs pos="80000">
                <a:schemeClr val="accent2">
                  <a:shade val="93000"/>
                  <a:satMod val="130000"/>
                </a:schemeClr>
              </a:gs>
              <a:gs pos="100000">
                <a:srgbClr val="A12A27"/>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Delete Inventory Date/Time</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3462011056"/>
              </p:ext>
            </p:extLst>
          </p:nvPr>
        </p:nvGraphicFramePr>
        <p:xfrm>
          <a:off x="228600" y="983396"/>
          <a:ext cx="8686800" cy="5646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936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Delete Inventory Date/Time</a:t>
            </a:r>
            <a:endParaRPr lang="en-US" sz="4800" dirty="0">
              <a:latin typeface="+mj-lt"/>
            </a:endParaRPr>
          </a:p>
        </p:txBody>
      </p:sp>
      <p:sp>
        <p:nvSpPr>
          <p:cNvPr id="15363" name="Content Placeholder 2" descr="blue screen shot of inventory date/time menu"/>
          <p:cNvSpPr>
            <a:spLocks noGrp="1"/>
          </p:cNvSpPr>
          <p:nvPr>
            <p:ph idx="4294967295"/>
          </p:nvPr>
        </p:nvSpPr>
        <p:spPr>
          <a:xfrm>
            <a:off x="0" y="1066800"/>
            <a:ext cx="9144000" cy="4572000"/>
          </a:xfrm>
          <a:gradFill>
            <a:gsLst>
              <a:gs pos="0">
                <a:srgbClr val="9DBDE3"/>
              </a:gs>
              <a:gs pos="80000">
                <a:srgbClr val="6D9CD5"/>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a:lstStyle/>
          <a:p>
            <a:pPr eaLnBrk="1">
              <a:buFont typeface="Arial" charset="0"/>
              <a:buNone/>
            </a:pPr>
            <a:r>
              <a:rPr lang="en-US" sz="2800" dirty="0" smtClean="0">
                <a:solidFill>
                  <a:schemeClr val="tx1"/>
                </a:solidFill>
              </a:rPr>
              <a:t>Select DATE/TIME FOR INVENTORY to be deleted:  </a:t>
            </a:r>
          </a:p>
          <a:p>
            <a:pPr eaLnBrk="1">
              <a:buFont typeface="Arial" charset="0"/>
              <a:buNone/>
            </a:pPr>
            <a:r>
              <a:rPr lang="en-US" sz="2800" b="1" dirty="0" smtClean="0">
                <a:solidFill>
                  <a:schemeClr val="tx1"/>
                </a:solidFill>
              </a:rPr>
              <a:t>6-17-2001@07:47:00 </a:t>
            </a:r>
            <a:r>
              <a:rPr lang="en-US" sz="2800" dirty="0" smtClean="0">
                <a:solidFill>
                  <a:schemeClr val="tx1"/>
                </a:solidFill>
              </a:rPr>
              <a:t>      TECH, ONE  THU      MED ROOM 1 </a:t>
            </a:r>
            <a:endParaRPr lang="en-US" sz="2000" dirty="0" smtClean="0">
              <a:solidFill>
                <a:schemeClr val="tx1"/>
              </a:solidFill>
            </a:endParaRPr>
          </a:p>
          <a:p>
            <a:pPr eaLnBrk="1">
              <a:buFont typeface="Arial" charset="0"/>
              <a:buNone/>
            </a:pPr>
            <a:r>
              <a:rPr lang="en-US" sz="2000" dirty="0" smtClean="0">
                <a:solidFill>
                  <a:schemeClr val="tx1"/>
                </a:solidFill>
              </a:rPr>
              <a:t> </a:t>
            </a:r>
            <a:r>
              <a:rPr lang="en-US" sz="2800" dirty="0" smtClean="0">
                <a:solidFill>
                  <a:schemeClr val="tx1"/>
                </a:solidFill>
              </a:rPr>
              <a:t>First, let me check for existing entries in other files for this Inventory Date.</a:t>
            </a:r>
          </a:p>
          <a:p>
            <a:pPr eaLnBrk="1">
              <a:buFont typeface="Arial" charset="0"/>
              <a:buNone/>
            </a:pPr>
            <a:r>
              <a:rPr lang="en-US" sz="1000" dirty="0" smtClean="0">
                <a:solidFill>
                  <a:schemeClr val="tx1"/>
                </a:solidFill>
              </a:rPr>
              <a:t> </a:t>
            </a:r>
          </a:p>
          <a:p>
            <a:pPr eaLnBrk="1">
              <a:buFont typeface="Arial" charset="0"/>
              <a:buNone/>
            </a:pPr>
            <a:r>
              <a:rPr lang="en-US" sz="2800" dirty="0" smtClean="0">
                <a:solidFill>
                  <a:schemeClr val="tx1"/>
                </a:solidFill>
              </a:rPr>
              <a:t> There are entries in the PHARMACY AOU STOCK FILE (#58.1)</a:t>
            </a:r>
            <a:r>
              <a:rPr lang="en-US" sz="2000" dirty="0" smtClean="0">
                <a:solidFill>
                  <a:schemeClr val="tx1"/>
                </a:solidFill>
              </a:rPr>
              <a:t> </a:t>
            </a:r>
          </a:p>
          <a:p>
            <a:pPr eaLnBrk="1">
              <a:buFont typeface="Arial" charset="0"/>
              <a:buNone/>
            </a:pPr>
            <a:endParaRPr lang="en-US" sz="1000" dirty="0" smtClean="0">
              <a:solidFill>
                <a:schemeClr val="tx1"/>
              </a:solidFill>
            </a:endParaRPr>
          </a:p>
          <a:p>
            <a:pPr eaLnBrk="1">
              <a:buFont typeface="Arial" charset="0"/>
              <a:buNone/>
            </a:pPr>
            <a:r>
              <a:rPr lang="en-US" sz="2800" dirty="0" smtClean="0">
                <a:solidFill>
                  <a:schemeClr val="tx1"/>
                </a:solidFill>
              </a:rPr>
              <a:t>for this DATE/TIME FOR INVENTORY for MED ROOM(S):</a:t>
            </a:r>
          </a:p>
          <a:p>
            <a:pPr eaLnBrk="1">
              <a:buFont typeface="Arial" charset="0"/>
              <a:buNone/>
            </a:pPr>
            <a:r>
              <a:rPr lang="en-US" sz="2800" dirty="0" smtClean="0">
                <a:solidFill>
                  <a:schemeClr val="tx1"/>
                </a:solidFill>
              </a:rPr>
              <a:t>------------------------------------------------------------------------------</a:t>
            </a:r>
          </a:p>
          <a:p>
            <a:pPr eaLnBrk="1">
              <a:buFont typeface="Arial" charset="0"/>
              <a:buNone/>
            </a:pPr>
            <a:r>
              <a:rPr lang="en-US" sz="2800" dirty="0" smtClean="0">
                <a:solidFill>
                  <a:schemeClr val="tx1"/>
                </a:solidFill>
              </a:rPr>
              <a:t>MED ROOM 1</a:t>
            </a:r>
          </a:p>
          <a:p>
            <a:pPr eaLnBrk="1">
              <a:buFont typeface="Arial" charset="0"/>
              <a:buNone/>
            </a:pPr>
            <a:r>
              <a:rPr lang="en-US" sz="2000" dirty="0" smtClean="0">
                <a:solidFill>
                  <a:schemeClr val="tx1"/>
                </a:solidFill>
              </a:rPr>
              <a:t> </a:t>
            </a:r>
            <a:endParaRPr lang="en-US" sz="2800" dirty="0" smtClean="0">
              <a:solidFill>
                <a:schemeClr val="tx1"/>
              </a:solidFill>
            </a:endParaRPr>
          </a:p>
          <a:p>
            <a:pPr eaLnBrk="1">
              <a:buFont typeface="Arial" charset="0"/>
              <a:buNone/>
            </a:pPr>
            <a:r>
              <a:rPr lang="en-US" sz="2000" dirty="0" smtClean="0"/>
              <a:t> </a:t>
            </a:r>
          </a:p>
          <a:p>
            <a:pPr eaLnBrk="1">
              <a:buFont typeface="Arial" charset="0"/>
              <a:buNone/>
            </a:pPr>
            <a:r>
              <a:rPr lang="en-US" sz="2000" dirty="0" smtClean="0"/>
              <a:t> </a:t>
            </a:r>
          </a:p>
          <a:p>
            <a:pPr eaLnBrk="1" hangingPunct="1">
              <a:buFont typeface="Arial" charset="0"/>
              <a:buNone/>
            </a:pPr>
            <a:endParaRPr lang="en-US" sz="2000" dirty="0" smtClean="0"/>
          </a:p>
        </p:txBody>
      </p:sp>
      <p:sp>
        <p:nvSpPr>
          <p:cNvPr id="3" name="TextBox 2" descr="red box around noted entry"/>
          <p:cNvSpPr txBox="1"/>
          <p:nvPr/>
        </p:nvSpPr>
        <p:spPr>
          <a:xfrm>
            <a:off x="114300" y="3210580"/>
            <a:ext cx="8915400" cy="523220"/>
          </a:xfrm>
          <a:prstGeom prst="rect">
            <a:avLst/>
          </a:prstGeom>
          <a:noFill/>
          <a:ln w="63500" cmpd="sng">
            <a:solidFill>
              <a:srgbClr val="A12A27"/>
            </a:solidFill>
          </a:ln>
        </p:spPr>
        <p:txBody>
          <a:bodyPr wrap="square" rtlCol="0">
            <a:spAutoFit/>
          </a:bodyPr>
          <a:lstStyle/>
          <a:p>
            <a:endParaRPr lang="en-US" sz="2800" dirty="0"/>
          </a:p>
        </p:txBody>
      </p:sp>
      <p:sp>
        <p:nvSpPr>
          <p:cNvPr id="2" name="Rectangle 1"/>
          <p:cNvSpPr/>
          <p:nvPr/>
        </p:nvSpPr>
        <p:spPr>
          <a:xfrm>
            <a:off x="272241" y="5791200"/>
            <a:ext cx="8554489" cy="954107"/>
          </a:xfrm>
          <a:prstGeom prst="rect">
            <a:avLst/>
          </a:prstGeom>
        </p:spPr>
        <p:txBody>
          <a:bodyPr wrap="square">
            <a:spAutoFit/>
          </a:bodyPr>
          <a:lstStyle/>
          <a:p>
            <a:r>
              <a:rPr lang="en-US" sz="2800" b="1" dirty="0">
                <a:solidFill>
                  <a:srgbClr val="A12A27"/>
                </a:solidFill>
                <a:latin typeface="+mj-lt"/>
              </a:rPr>
              <a:t>Because this Inventory Date is pointed to, it cannot be deleted at this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1000" y="51010"/>
            <a:ext cx="8305800" cy="1169745"/>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chemeClr val="accent3">
                  <a:lumMod val="40000"/>
                  <a:lumOff val="6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800" y="2691825"/>
            <a:ext cx="5105400" cy="584775"/>
          </a:xfrm>
          <a:prstGeom prst="rect">
            <a:avLst/>
          </a:prstGeom>
          <a:gradFill>
            <a:gsLst>
              <a:gs pos="0">
                <a:srgbClr val="A12A27"/>
              </a:gs>
              <a:gs pos="80000">
                <a:schemeClr val="accent2">
                  <a:shade val="93000"/>
                  <a:satMod val="130000"/>
                </a:schemeClr>
              </a:gs>
              <a:gs pos="100000">
                <a:srgbClr val="A12A27"/>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Input AOU Inventory</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121064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228600" y="152400"/>
            <a:ext cx="8610600" cy="830997"/>
          </a:xfrm>
          <a:prstGeom prst="rect">
            <a:avLst/>
          </a:prstGeom>
          <a:gradFill>
            <a:gsLst>
              <a:gs pos="0">
                <a:srgbClr val="A12A27"/>
              </a:gs>
              <a:gs pos="80000">
                <a:srgbClr val="A12A27"/>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Input AOU Inventory</a:t>
            </a:r>
            <a:endParaRPr lang="en-US" sz="4800" dirty="0">
              <a:latin typeface="+mj-lt"/>
            </a:endParaRPr>
          </a:p>
        </p:txBody>
      </p:sp>
      <p:graphicFrame>
        <p:nvGraphicFramePr>
          <p:cNvPr id="2" name="Diagram 1" descr="blue boxes show process"/>
          <p:cNvGraphicFramePr/>
          <p:nvPr>
            <p:extLst>
              <p:ext uri="{D42A27DB-BD31-4B8C-83A1-F6EECF244321}">
                <p14:modId xmlns:p14="http://schemas.microsoft.com/office/powerpoint/2010/main" val="2323898907"/>
              </p:ext>
            </p:extLst>
          </p:nvPr>
        </p:nvGraphicFramePr>
        <p:xfrm>
          <a:off x="341896" y="228600"/>
          <a:ext cx="8802104"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icture of a pharmacist checking inventor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52" y="4267200"/>
            <a:ext cx="3668148" cy="2556588"/>
          </a:xfrm>
          <a:prstGeom prst="rect">
            <a:avLst/>
          </a:prstGeom>
        </p:spPr>
      </p:pic>
    </p:spTree>
    <p:extLst>
      <p:ext uri="{BB962C8B-B14F-4D97-AF65-F5344CB8AC3E}">
        <p14:creationId xmlns:p14="http://schemas.microsoft.com/office/powerpoint/2010/main" val="1672238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different colored tags showing process"/>
          <p:cNvGraphicFramePr>
            <a:graphicFrameLocks noGrp="1"/>
          </p:cNvGraphicFramePr>
          <p:nvPr>
            <p:ph idx="4294967295"/>
            <p:extLst>
              <p:ext uri="{D42A27DB-BD31-4B8C-83A1-F6EECF244321}">
                <p14:modId xmlns:p14="http://schemas.microsoft.com/office/powerpoint/2010/main" val="2952562296"/>
              </p:ext>
            </p:extLst>
          </p:nvPr>
        </p:nvGraphicFramePr>
        <p:xfrm>
          <a:off x="533400" y="457200"/>
          <a:ext cx="822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Input AOU Inventory</a:t>
            </a:r>
            <a:endParaRPr lang="en-US" sz="48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76200"/>
            <a:ext cx="8534400" cy="1007370"/>
            <a:chOff x="0" y="59055"/>
            <a:chExt cx="7391400" cy="1007370"/>
          </a:xfrm>
          <a:scene3d>
            <a:camera prst="orthographicFront"/>
            <a:lightRig rig="threePt" dir="t">
              <a:rot lat="0" lon="0" rev="7500000"/>
            </a:lightRig>
          </a:scene3d>
        </p:grpSpPr>
        <p:sp>
          <p:nvSpPr>
            <p:cNvPr id="7" name="Rounded Rectangle 6"/>
            <p:cNvSpPr/>
            <p:nvPr/>
          </p:nvSpPr>
          <p:spPr>
            <a:xfrm>
              <a:off x="0" y="59055"/>
              <a:ext cx="7391400" cy="1007370"/>
            </a:xfrm>
            <a:prstGeom prst="roundRect">
              <a:avLst/>
            </a:prstGeom>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8" name="Rounded Rectangle 4" descr="blue title box"/>
            <p:cNvSpPr/>
            <p:nvPr/>
          </p:nvSpPr>
          <p:spPr>
            <a:xfrm>
              <a:off x="49176" y="108231"/>
              <a:ext cx="729304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chemeClr val="accent3">
                  <a:lumMod val="40000"/>
                  <a:lumOff val="6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solidFill>
                  <a:schemeClr val="tx1"/>
                </a:solidFill>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800" y="3191975"/>
            <a:ext cx="5105400" cy="584775"/>
          </a:xfrm>
          <a:prstGeom prst="rect">
            <a:avLst/>
          </a:prstGeom>
          <a:gradFill>
            <a:gsLst>
              <a:gs pos="0">
                <a:srgbClr val="872321"/>
              </a:gs>
              <a:gs pos="80000">
                <a:srgbClr val="A12A27"/>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Pick List</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1676279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sheet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4" name="Title 3"/>
          <p:cNvSpPr>
            <a:spLocks noGrp="1"/>
          </p:cNvSpPr>
          <p:nvPr>
            <p:ph type="title" idx="4294967295"/>
          </p:nvPr>
        </p:nvSpPr>
        <p:spPr>
          <a:xfrm>
            <a:off x="0" y="274638"/>
            <a:ext cx="8229600" cy="1143000"/>
          </a:xfrm>
        </p:spPr>
        <p:txBody>
          <a:bodyPr/>
          <a:lstStyle/>
          <a:p>
            <a:r>
              <a:rPr lang="en-US" dirty="0" smtClean="0"/>
              <a:t>PICK LIST EXAMPLE</a:t>
            </a:r>
            <a:endParaRPr lang="en-US" dirty="0"/>
          </a:p>
        </p:txBody>
      </p:sp>
      <p:sp>
        <p:nvSpPr>
          <p:cNvPr id="1025" name="Rectangle 1"/>
          <p:cNvSpPr>
            <a:spLocks noChangeArrowheads="1"/>
          </p:cNvSpPr>
          <p:nvPr/>
        </p:nvSpPr>
        <p:spPr bwMode="auto">
          <a:xfrm>
            <a:off x="-32657" y="1319748"/>
            <a:ext cx="9982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TEAM: * </a:t>
            </a:r>
            <a:r>
              <a:rPr lang="en-US" sz="1600" dirty="0" smtClean="0">
                <a:latin typeface="r_ansi" pitchFamily="49" charset="0"/>
                <a:ea typeface="Calibri" pitchFamily="34" charset="0"/>
                <a:cs typeface="Times New Roman" pitchFamily="18" charset="0"/>
              </a:rPr>
              <a:t>TWO</a:t>
            </a: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 *                           WARD: WARD 1A</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     ROOM-BED: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ARIPIPRAZOLE  2.5MG DOSE (ABILIFY)        NEEDED: 1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AZITHROMYCIN 250MG CAP/TAB (ZITHROMAX)    NEEDED: 1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BUDESONIDE/FORMOTEROL INH 160/4.5mcg 120  NEEDED: 2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CARBAMAZEPINE 200MG TAB                   NEEDED: 2    DISPENSED: 2//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CARBAMAZEPINE 200MG TAB                   NEEDED: 2    DISPENSED: 2//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FOLIC ACID 1MG TAB                        NEEDED: 1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GUAIFENESIN ORAL AF/SF 100mg/5ml 10ml-UD  NEEDED: 4    DISPENSED: 4//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THERAPEUTIC VITAMINS &amp; MINS CAP/TAB       NEEDED: 1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QUETIAPINE 200MG TAB (SEROQUEL)           NEEDED: 1    DISPENSED: 1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rPr>
              <a:t>SIMVASTATIN 20MG TAB (ZOCOR)              NEEDED: 1    DISPENSED:  </a:t>
            </a:r>
            <a:endParaRPr kumimoji="0" lang="en-US" sz="1600" b="0" i="0" u="none" strike="noStrike" cap="none" normalizeH="0" baseline="0" dirty="0" smtClean="0">
              <a:ln>
                <a:noFill/>
              </a:ln>
              <a:solidFill>
                <a:schemeClr val="tx1"/>
              </a:solidFill>
              <a:effectLst/>
              <a:latin typeface="r_ansi" pitchFamily="49"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r_ansi"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r_ansi" pitchFamily="49"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0" y="4419600"/>
            <a:ext cx="9448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r>
              <a:rPr lang="en-US" sz="2400" b="1" dirty="0">
                <a:solidFill>
                  <a:schemeClr val="tx1"/>
                </a:solidFill>
                <a:latin typeface="r_ansi" pitchFamily="49" charset="0"/>
                <a:ea typeface="Calibri" pitchFamily="34" charset="0"/>
                <a:cs typeface="Times New Roman" pitchFamily="18" charset="0"/>
              </a:rPr>
              <a:t>THIAMINE 100MG TAB </a:t>
            </a:r>
            <a:r>
              <a:rPr lang="en-US" sz="2400" b="1" dirty="0" smtClean="0">
                <a:solidFill>
                  <a:schemeClr val="tx1"/>
                </a:solidFill>
                <a:latin typeface="r_ansi" pitchFamily="49" charset="0"/>
                <a:ea typeface="Calibri" pitchFamily="34" charset="0"/>
                <a:cs typeface="Times New Roman" pitchFamily="18" charset="0"/>
              </a:rPr>
              <a:t>        NEEDED:1 </a:t>
            </a:r>
            <a:r>
              <a:rPr lang="en-US" sz="2400" b="1" dirty="0">
                <a:solidFill>
                  <a:schemeClr val="tx1"/>
                </a:solidFill>
                <a:latin typeface="r_ansi" pitchFamily="49" charset="0"/>
                <a:ea typeface="Calibri" pitchFamily="34" charset="0"/>
                <a:cs typeface="Times New Roman" pitchFamily="18" charset="0"/>
              </a:rPr>
              <a:t>DISPENSED:1// </a:t>
            </a:r>
            <a:endParaRPr lang="en-US" sz="2400" b="1"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pharmacist counting st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44" y="0"/>
            <a:ext cx="9824888"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blue boxes showing options"/>
          <p:cNvGraphicFramePr/>
          <p:nvPr>
            <p:extLst>
              <p:ext uri="{D42A27DB-BD31-4B8C-83A1-F6EECF244321}">
                <p14:modId xmlns:p14="http://schemas.microsoft.com/office/powerpoint/2010/main" val="3400655096"/>
              </p:ext>
            </p:extLst>
          </p:nvPr>
        </p:nvGraphicFramePr>
        <p:xfrm>
          <a:off x="152400" y="304800"/>
          <a:ext cx="8839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red title box"/>
          <p:cNvSpPr txBox="1">
            <a:spLocks/>
          </p:cNvSpPr>
          <p:nvPr/>
        </p:nvSpPr>
        <p:spPr>
          <a:xfrm>
            <a:off x="228600" y="76200"/>
            <a:ext cx="8686800" cy="1138152"/>
          </a:xfrm>
          <a:prstGeom prst="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4800" dirty="0" smtClean="0">
                <a:latin typeface="+mj-lt"/>
              </a:rPr>
              <a:t>Production Menu</a:t>
            </a:r>
          </a:p>
        </p:txBody>
      </p:sp>
      <p:grpSp>
        <p:nvGrpSpPr>
          <p:cNvPr id="2" name="Group 1"/>
          <p:cNvGrpSpPr/>
          <p:nvPr/>
        </p:nvGrpSpPr>
        <p:grpSpPr>
          <a:xfrm>
            <a:off x="0" y="990600"/>
            <a:ext cx="9144000" cy="5867400"/>
            <a:chOff x="0" y="990600"/>
            <a:chExt cx="9144000" cy="5867400"/>
          </a:xfrm>
        </p:grpSpPr>
        <p:pic>
          <p:nvPicPr>
            <p:cNvPr id="1026" name="Picture 1" descr="blue screen shot of Pharmacy Technician Menu Option after selecting 8 Automatic Replenishment option"/>
            <p:cNvPicPr>
              <a:picLocks noChangeAspect="1" noChangeArrowheads="1"/>
            </p:cNvPicPr>
            <p:nvPr/>
          </p:nvPicPr>
          <p:blipFill>
            <a:blip r:embed="rId3" cstate="print"/>
            <a:srcRect l="1273" t="18913" r="13290" b="14160"/>
            <a:stretch>
              <a:fillRect/>
            </a:stretch>
          </p:blipFill>
          <p:spPr bwMode="auto">
            <a:xfrm>
              <a:off x="0" y="1295400"/>
              <a:ext cx="9144000" cy="5562600"/>
            </a:xfrm>
            <a:prstGeom prst="rect">
              <a:avLst/>
            </a:prstGeom>
            <a:noFill/>
            <a:ln w="9525">
              <a:noFill/>
              <a:miter lim="800000"/>
              <a:headEnd/>
              <a:tailEnd/>
            </a:ln>
          </p:spPr>
        </p:pic>
        <p:sp>
          <p:nvSpPr>
            <p:cNvPr id="8" name="Down Arrow 7" descr="red arrow pointing to production menu"/>
            <p:cNvSpPr/>
            <p:nvPr/>
          </p:nvSpPr>
          <p:spPr>
            <a:xfrm>
              <a:off x="7086600" y="990600"/>
              <a:ext cx="304800" cy="1600200"/>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descr="Box highlighting production menu option at the select option prompt. "/>
            <p:cNvSpPr/>
            <p:nvPr/>
          </p:nvSpPr>
          <p:spPr>
            <a:xfrm>
              <a:off x="4876800" y="2709950"/>
              <a:ext cx="2971800" cy="454461"/>
            </a:xfrm>
            <a:prstGeom prst="rect">
              <a:avLst/>
            </a:prstGeom>
            <a:noFill/>
            <a:ln w="63500">
              <a:solidFill>
                <a:srgbClr val="CE494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76200"/>
            <a:ext cx="8305799" cy="1007370"/>
            <a:chOff x="0" y="59055"/>
            <a:chExt cx="7391400" cy="1007370"/>
          </a:xfrm>
          <a:scene3d>
            <a:camera prst="orthographicFront"/>
            <a:lightRig rig="threePt" dir="t">
              <a:rot lat="0" lon="0" rev="7500000"/>
            </a:lightRig>
          </a:scene3d>
        </p:grpSpPr>
        <p:sp>
          <p:nvSpPr>
            <p:cNvPr id="7" name="Rounded Rectangle 6"/>
            <p:cNvSpPr/>
            <p:nvPr/>
          </p:nvSpPr>
          <p:spPr>
            <a:xfrm>
              <a:off x="0" y="59055"/>
              <a:ext cx="7391400" cy="1007370"/>
            </a:xfrm>
            <a:prstGeom prst="roundRect">
              <a:avLst/>
            </a:prstGeom>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8" name="Rounded Rectangle 4" descr="blue title box"/>
            <p:cNvSpPr/>
            <p:nvPr/>
          </p:nvSpPr>
          <p:spPr>
            <a:xfrm>
              <a:off x="49176" y="108231"/>
              <a:ext cx="729304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rgbClr val="AECF6B"/>
              </a:gs>
              <a:gs pos="100000">
                <a:schemeClr val="accent3">
                  <a:lumMod val="60000"/>
                  <a:lumOff val="40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a:t>
            </a:r>
            <a:r>
              <a:rPr lang="en-US" sz="3200" dirty="0" err="1" smtClean="0">
                <a:solidFill>
                  <a:schemeClr val="tx1"/>
                </a:solidFill>
                <a:latin typeface="+mj-lt"/>
              </a:rPr>
              <a:t>Dispe</a:t>
            </a:r>
            <a:endParaRPr lang="en-US" sz="3200" dirty="0" smtClean="0">
              <a:solidFill>
                <a:schemeClr val="tx1"/>
              </a:solidFill>
              <a:latin typeface="+mj-lt"/>
            </a:endParaRP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799" y="3682425"/>
            <a:ext cx="521555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Enter/Edit Quantity Dispensed</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2136455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Quantity Dispensed</a:t>
            </a:r>
            <a:endParaRPr lang="en-US" sz="4800" dirty="0">
              <a:latin typeface="+mj-lt"/>
            </a:endParaRPr>
          </a:p>
        </p:txBody>
      </p:sp>
      <p:graphicFrame>
        <p:nvGraphicFramePr>
          <p:cNvPr id="2" name="Diagram 1" descr="puple arrow with blue boxes showing process"/>
          <p:cNvGraphicFramePr/>
          <p:nvPr>
            <p:extLst>
              <p:ext uri="{D42A27DB-BD31-4B8C-83A1-F6EECF244321}">
                <p14:modId xmlns:p14="http://schemas.microsoft.com/office/powerpoint/2010/main" val="130686010"/>
              </p:ext>
            </p:extLst>
          </p:nvPr>
        </p:nvGraphicFramePr>
        <p:xfrm>
          <a:off x="0" y="983396"/>
          <a:ext cx="9144000" cy="58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Quantity Dispensed</a:t>
            </a:r>
            <a:endParaRPr lang="en-US" sz="4800" dirty="0">
              <a:latin typeface="+mj-lt"/>
            </a:endParaRPr>
          </a:p>
        </p:txBody>
      </p:sp>
      <p:graphicFrame>
        <p:nvGraphicFramePr>
          <p:cNvPr id="4" name="Content Placeholder 3" descr="different colored tags showing process"/>
          <p:cNvGraphicFramePr>
            <a:graphicFrameLocks noGrp="1"/>
          </p:cNvGraphicFramePr>
          <p:nvPr>
            <p:ph idx="4294967295"/>
            <p:extLst>
              <p:ext uri="{D42A27DB-BD31-4B8C-83A1-F6EECF244321}">
                <p14:modId xmlns:p14="http://schemas.microsoft.com/office/powerpoint/2010/main" val="340442968"/>
              </p:ext>
            </p:extLst>
          </p:nvPr>
        </p:nvGraphicFramePr>
        <p:xfrm>
          <a:off x="0" y="457200"/>
          <a:ext cx="914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Quantity Dispensed</a:t>
            </a:r>
            <a:endParaRPr lang="en-US" sz="4800" dirty="0">
              <a:latin typeface="+mj-lt"/>
            </a:endParaRPr>
          </a:p>
        </p:txBody>
      </p:sp>
      <p:graphicFrame>
        <p:nvGraphicFramePr>
          <p:cNvPr id="4" name="Content Placeholder 3" descr="different colored tags showing process"/>
          <p:cNvGraphicFramePr>
            <a:graphicFrameLocks noGrp="1"/>
          </p:cNvGraphicFramePr>
          <p:nvPr>
            <p:ph idx="4294967295"/>
            <p:extLst>
              <p:ext uri="{D42A27DB-BD31-4B8C-83A1-F6EECF244321}">
                <p14:modId xmlns:p14="http://schemas.microsoft.com/office/powerpoint/2010/main" val="2760464732"/>
              </p:ext>
            </p:extLst>
          </p:nvPr>
        </p:nvGraphicFramePr>
        <p:xfrm>
          <a:off x="0" y="3048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45135" y="76200"/>
            <a:ext cx="7391400" cy="1007370"/>
            <a:chOff x="0" y="59055"/>
            <a:chExt cx="7391400" cy="1007370"/>
          </a:xfrm>
          <a:scene3d>
            <a:camera prst="orthographicFront"/>
            <a:lightRig rig="threePt" dir="t">
              <a:rot lat="0" lon="0" rev="7500000"/>
            </a:lightRig>
          </a:scene3d>
        </p:grpSpPr>
        <p:sp>
          <p:nvSpPr>
            <p:cNvPr id="7" name="Rounded Rectangle 6"/>
            <p:cNvSpPr/>
            <p:nvPr/>
          </p:nvSpPr>
          <p:spPr>
            <a:xfrm>
              <a:off x="0" y="59055"/>
              <a:ext cx="7391400" cy="1007370"/>
            </a:xfrm>
            <a:prstGeom prst="roundRect">
              <a:avLst/>
            </a:prstGeom>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8" name="Rounded Rectangle 4" descr="blue title box"/>
            <p:cNvSpPr/>
            <p:nvPr/>
          </p:nvSpPr>
          <p:spPr>
            <a:xfrm>
              <a:off x="49176" y="108231"/>
              <a:ext cx="729304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rgbClr val="AECF6B"/>
              </a:gs>
              <a:gs pos="80000">
                <a:schemeClr val="accent3">
                  <a:lumMod val="60000"/>
                  <a:lumOff val="40000"/>
                </a:schemeClr>
              </a:gs>
              <a:gs pos="100000">
                <a:schemeClr val="accent3">
                  <a:lumMod val="20000"/>
                  <a:lumOff val="80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799" y="4165950"/>
            <a:ext cx="521555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On-Demand Requests</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3997666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red title box"/>
          <p:cNvSpPr txBox="1"/>
          <p:nvPr/>
        </p:nvSpPr>
        <p:spPr>
          <a:xfrm>
            <a:off x="228600" y="152400"/>
            <a:ext cx="8610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On-Demand Requests</a:t>
            </a:r>
            <a:endParaRPr lang="en-US" sz="4800" dirty="0">
              <a:latin typeface="+mj-lt"/>
            </a:endParaRPr>
          </a:p>
        </p:txBody>
      </p:sp>
      <p:grpSp>
        <p:nvGrpSpPr>
          <p:cNvPr id="2" name="Group 1" descr="picture of a female nurse holding a clip board that reads &quot;pharmacy dispensing sheet&quot;."/>
          <p:cNvGrpSpPr/>
          <p:nvPr/>
        </p:nvGrpSpPr>
        <p:grpSpPr>
          <a:xfrm>
            <a:off x="1981200" y="1059597"/>
            <a:ext cx="5181600" cy="5646003"/>
            <a:chOff x="1866122" y="412103"/>
            <a:chExt cx="5486400" cy="621729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122" y="412103"/>
              <a:ext cx="5486400" cy="62172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215421">
              <a:off x="2685699" y="3531775"/>
              <a:ext cx="1905000" cy="1138773"/>
            </a:xfrm>
            <a:prstGeom prst="rect">
              <a:avLst/>
            </a:prstGeom>
            <a:noFill/>
          </p:spPr>
          <p:txBody>
            <a:bodyPr wrap="square" rtlCol="0">
              <a:spAutoFit/>
            </a:bodyPr>
            <a:lstStyle/>
            <a:p>
              <a:r>
                <a:rPr lang="en-US" sz="2000" dirty="0" smtClean="0"/>
                <a:t>PHARMACY DISPENSING SHEET</a:t>
              </a:r>
            </a:p>
            <a:p>
              <a:r>
                <a:rPr lang="en-US" sz="800" dirty="0" smtClean="0"/>
                <a:t>	</a:t>
              </a:r>
              <a:endParaRPr lang="en-US" sz="8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727" y="76200"/>
            <a:ext cx="8739673" cy="1034131"/>
            <a:chOff x="0" y="1859204"/>
            <a:chExt cx="5943599" cy="815490"/>
          </a:xfrm>
          <a:scene3d>
            <a:camera prst="orthographicFront"/>
            <a:lightRig rig="threePt" dir="t">
              <a:rot lat="0" lon="0" rev="7500000"/>
            </a:lightRig>
          </a:scene3d>
        </p:grpSpPr>
        <p:sp>
          <p:nvSpPr>
            <p:cNvPr id="6" name="Rounded Rectangle 5"/>
            <p:cNvSpPr/>
            <p:nvPr/>
          </p:nvSpPr>
          <p:spPr>
            <a:xfrm>
              <a:off x="0" y="1859204"/>
              <a:ext cx="5943599" cy="815490"/>
            </a:xfrm>
            <a:prstGeom prst="roundRect">
              <a:avLst/>
            </a:prstGeom>
            <a:gradFill rotWithShape="0">
              <a:gsLst>
                <a:gs pos="0">
                  <a:srgbClr val="334117"/>
                </a:gs>
                <a:gs pos="80000">
                  <a:srgbClr val="41541C"/>
                </a:gs>
                <a:gs pos="100000">
                  <a:srgbClr val="658428"/>
                </a:gs>
              </a:gsLst>
            </a:gradFill>
            <a:sp3d prstMaterial="plastic">
              <a:bevelT w="127000" h="25400" prst="relaxedInset"/>
            </a:sp3d>
          </p:spPr>
          <p:style>
            <a:lnRef idx="0">
              <a:schemeClr val="accent3"/>
            </a:lnRef>
            <a:fillRef idx="3">
              <a:schemeClr val="accent3"/>
            </a:fillRef>
            <a:effectRef idx="3">
              <a:schemeClr val="accent3"/>
            </a:effectRef>
            <a:fontRef idx="minor">
              <a:schemeClr val="lt1"/>
            </a:fontRef>
          </p:style>
        </p:sp>
        <p:sp>
          <p:nvSpPr>
            <p:cNvPr id="7" name="Rounded Rectangle 4"/>
            <p:cNvSpPr/>
            <p:nvPr/>
          </p:nvSpPr>
          <p:spPr>
            <a:xfrm>
              <a:off x="39809" y="189901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On-Demand Request</a:t>
              </a:r>
              <a:endParaRPr lang="en-US" sz="4200" kern="1200" dirty="0"/>
            </a:p>
          </p:txBody>
        </p:sp>
      </p:grpSp>
      <p:graphicFrame>
        <p:nvGraphicFramePr>
          <p:cNvPr id="4" name="Content Placeholder 3" descr="different colored boxes showing options"/>
          <p:cNvGraphicFramePr>
            <a:graphicFrameLocks noGrp="1"/>
          </p:cNvGraphicFramePr>
          <p:nvPr>
            <p:ph idx="4294967295"/>
            <p:extLst>
              <p:ext uri="{D42A27DB-BD31-4B8C-83A1-F6EECF244321}">
                <p14:modId xmlns:p14="http://schemas.microsoft.com/office/powerpoint/2010/main" val="1308499691"/>
              </p:ext>
            </p:extLst>
          </p:nvPr>
        </p:nvGraphicFramePr>
        <p:xfrm>
          <a:off x="1066800" y="11430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pic>
        <p:nvPicPr>
          <p:cNvPr id="2" name="Picture 1" descr="picture of a pharmacist entering a request on the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50" y="1266189"/>
            <a:ext cx="8341558" cy="556381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graphicFrame>
        <p:nvGraphicFramePr>
          <p:cNvPr id="4" name="Content Placeholder 3" descr="purple arrow with blue boxes showing process"/>
          <p:cNvGraphicFramePr>
            <a:graphicFrameLocks noGrp="1"/>
          </p:cNvGraphicFramePr>
          <p:nvPr>
            <p:ph idx="4294967295"/>
            <p:extLst>
              <p:ext uri="{D42A27DB-BD31-4B8C-83A1-F6EECF244321}">
                <p14:modId xmlns:p14="http://schemas.microsoft.com/office/powerpoint/2010/main" val="1413935373"/>
              </p:ext>
            </p:extLst>
          </p:nvPr>
        </p:nvGraphicFramePr>
        <p:xfrm>
          <a:off x="0" y="1219200"/>
          <a:ext cx="8839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graphicFrame>
        <p:nvGraphicFramePr>
          <p:cNvPr id="4" name="Content Placeholder 3" descr="purple arrow with blue boxes showing process"/>
          <p:cNvGraphicFramePr>
            <a:graphicFrameLocks noGrp="1"/>
          </p:cNvGraphicFramePr>
          <p:nvPr>
            <p:ph idx="4294967295"/>
            <p:extLst>
              <p:ext uri="{D42A27DB-BD31-4B8C-83A1-F6EECF244321}">
                <p14:modId xmlns:p14="http://schemas.microsoft.com/office/powerpoint/2010/main" val="578427297"/>
              </p:ext>
            </p:extLst>
          </p:nvPr>
        </p:nvGraphicFramePr>
        <p:xfrm>
          <a:off x="0" y="1036637"/>
          <a:ext cx="91440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0" y="2480608"/>
            <a:ext cx="3276600" cy="1938992"/>
          </a:xfrm>
          <a:prstGeom prst="rect">
            <a:avLst/>
          </a:prstGeom>
          <a:noFill/>
        </p:spPr>
        <p:txBody>
          <a:bodyPr wrap="square" rtlCol="0">
            <a:spAutoFit/>
          </a:bodyPr>
          <a:lstStyle/>
          <a:p>
            <a:r>
              <a:rPr lang="en-US" sz="4000" dirty="0" smtClean="0"/>
              <a:t>Automated Dispensing Cabinet</a:t>
            </a:r>
            <a:endParaRPr lang="en-US" sz="4000" dirty="0"/>
          </a:p>
        </p:txBody>
      </p:sp>
      <p:pic>
        <p:nvPicPr>
          <p:cNvPr id="3" name="Picture 2" descr="automated dispensing cabinet"/>
          <p:cNvPicPr>
            <a:picLocks noChangeAspect="1"/>
          </p:cNvPicPr>
          <p:nvPr/>
        </p:nvPicPr>
        <p:blipFill>
          <a:blip r:embed="rId3" cstate="print">
            <a:lum bright="4000" contrast="21000"/>
          </a:blip>
          <a:srcRect l="4933" t="21973" r="14378"/>
          <a:stretch>
            <a:fillRect/>
          </a:stretch>
        </p:blipFill>
        <p:spPr>
          <a:xfrm>
            <a:off x="457200" y="380999"/>
            <a:ext cx="4724400" cy="6191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graphicFrame>
        <p:nvGraphicFramePr>
          <p:cNvPr id="4" name="Content Placeholder 3" descr="purple arrow with blue boxes showing process"/>
          <p:cNvGraphicFramePr>
            <a:graphicFrameLocks noGrp="1"/>
          </p:cNvGraphicFramePr>
          <p:nvPr>
            <p:ph idx="4294967295"/>
            <p:extLst>
              <p:ext uri="{D42A27DB-BD31-4B8C-83A1-F6EECF244321}">
                <p14:modId xmlns:p14="http://schemas.microsoft.com/office/powerpoint/2010/main" val="3139368504"/>
              </p:ext>
            </p:extLst>
          </p:nvPr>
        </p:nvGraphicFramePr>
        <p:xfrm>
          <a:off x="0" y="983396"/>
          <a:ext cx="9144000" cy="5902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pic>
        <p:nvPicPr>
          <p:cNvPr id="2" name="Picture 1" descr="picture of a nurse entering a request on the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43000"/>
            <a:ext cx="8568216" cy="5715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1653687309"/>
              </p:ext>
            </p:extLst>
          </p:nvPr>
        </p:nvGraphicFramePr>
        <p:xfrm>
          <a:off x="0" y="983396"/>
          <a:ext cx="9144000" cy="58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blue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Enter/Edit On-Demand Requests</a:t>
            </a:r>
            <a:endParaRPr lang="en-US" sz="4800" dirty="0">
              <a:latin typeface="+mj-lt"/>
            </a:endParaRPr>
          </a:p>
        </p:txBody>
      </p:sp>
      <p:graphicFrame>
        <p:nvGraphicFramePr>
          <p:cNvPr id="4" name="Content Placeholder 3" descr="purple arrow with blue boxes showing process"/>
          <p:cNvGraphicFramePr>
            <a:graphicFrameLocks noGrp="1"/>
          </p:cNvGraphicFramePr>
          <p:nvPr>
            <p:ph idx="4294967295"/>
            <p:extLst>
              <p:ext uri="{D42A27DB-BD31-4B8C-83A1-F6EECF244321}">
                <p14:modId xmlns:p14="http://schemas.microsoft.com/office/powerpoint/2010/main" val="724006014"/>
              </p:ext>
            </p:extLst>
          </p:nvPr>
        </p:nvGraphicFramePr>
        <p:xfrm>
          <a:off x="0" y="1025098"/>
          <a:ext cx="9144000" cy="575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Delete an On-Demand Request</a:t>
            </a:r>
            <a:endParaRPr lang="en-US" sz="4800" dirty="0">
              <a:latin typeface="+mj-lt"/>
            </a:endParaRPr>
          </a:p>
        </p:txBody>
      </p:sp>
      <p:pic>
        <p:nvPicPr>
          <p:cNvPr id="2" name="Picture 1" descr="picture of a man looking surpris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219200"/>
            <a:ext cx="5638800" cy="56388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Delete an On-Demand Request</a:t>
            </a:r>
            <a:endParaRPr lang="en-US" sz="4800" dirty="0">
              <a:latin typeface="+mj-lt"/>
            </a:endParaRPr>
          </a:p>
        </p:txBody>
      </p:sp>
      <p:graphicFrame>
        <p:nvGraphicFramePr>
          <p:cNvPr id="3" name="Content Placeholder 3" descr="different colored boxes showing process"/>
          <p:cNvGraphicFramePr>
            <a:graphicFrameLocks/>
          </p:cNvGraphicFramePr>
          <p:nvPr>
            <p:extLst>
              <p:ext uri="{D42A27DB-BD31-4B8C-83A1-F6EECF244321}">
                <p14:modId xmlns:p14="http://schemas.microsoft.com/office/powerpoint/2010/main" val="813114030"/>
              </p:ext>
            </p:extLst>
          </p:nvPr>
        </p:nvGraphicFramePr>
        <p:xfrm>
          <a:off x="304800" y="1371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948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Delete an On-Demand Request</a:t>
            </a:r>
            <a:endParaRPr lang="en-US" sz="4800" dirty="0">
              <a:latin typeface="+mj-lt"/>
            </a:endParaRPr>
          </a:p>
        </p:txBody>
      </p:sp>
      <p:graphicFrame>
        <p:nvGraphicFramePr>
          <p:cNvPr id="4" name="Content Placeholder 3" descr="different colored boxes showing process"/>
          <p:cNvGraphicFramePr>
            <a:graphicFrameLocks noGrp="1"/>
          </p:cNvGraphicFramePr>
          <p:nvPr>
            <p:ph idx="4294967295"/>
            <p:extLst>
              <p:ext uri="{D42A27DB-BD31-4B8C-83A1-F6EECF244321}">
                <p14:modId xmlns:p14="http://schemas.microsoft.com/office/powerpoint/2010/main" val="159560537"/>
              </p:ext>
            </p:extLst>
          </p:nvPr>
        </p:nvGraphicFramePr>
        <p:xfrm>
          <a:off x="228600" y="1143000"/>
          <a:ext cx="8610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11975" y="152400"/>
            <a:ext cx="8763000" cy="707886"/>
          </a:xfrm>
          <a:prstGeom prst="rect">
            <a:avLst/>
          </a:prstGeom>
          <a:gradFill>
            <a:gsLst>
              <a:gs pos="0">
                <a:srgbClr val="516A20"/>
              </a:gs>
              <a:gs pos="80000">
                <a:srgbClr val="516A20"/>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latin typeface="+mj-lt"/>
              </a:rPr>
              <a:t>Print an On-Demand Report by Date/AOU </a:t>
            </a:r>
            <a:endParaRPr lang="en-US" sz="4000" dirty="0">
              <a:latin typeface="+mj-lt"/>
            </a:endParaRPr>
          </a:p>
        </p:txBody>
      </p:sp>
      <p:pic>
        <p:nvPicPr>
          <p:cNvPr id="2" name="Picture 1" descr="Graphic of a prin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066800"/>
            <a:ext cx="6553200" cy="579340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211975" y="152400"/>
            <a:ext cx="8763000" cy="707886"/>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latin typeface="+mj-lt"/>
              </a:rPr>
              <a:t>Print an On-Demand Report by Date/AOU </a:t>
            </a:r>
            <a:endParaRPr lang="en-US" sz="4000" dirty="0">
              <a:latin typeface="+mj-lt"/>
            </a:endParaRPr>
          </a:p>
        </p:txBody>
      </p:sp>
      <p:graphicFrame>
        <p:nvGraphicFramePr>
          <p:cNvPr id="4" name="Content Placeholder 3" descr="blue boxes showing process"/>
          <p:cNvGraphicFramePr>
            <a:graphicFrameLocks noGrp="1"/>
          </p:cNvGraphicFramePr>
          <p:nvPr>
            <p:ph idx="4294967295"/>
            <p:extLst>
              <p:ext uri="{D42A27DB-BD31-4B8C-83A1-F6EECF244321}">
                <p14:modId xmlns:p14="http://schemas.microsoft.com/office/powerpoint/2010/main" val="2413675089"/>
              </p:ext>
            </p:extLst>
          </p:nvPr>
        </p:nvGraphicFramePr>
        <p:xfrm>
          <a:off x="364375" y="1039091"/>
          <a:ext cx="8458200" cy="566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4" name="TextBox 3"/>
          <p:cNvSpPr txBox="1"/>
          <p:nvPr/>
        </p:nvSpPr>
        <p:spPr>
          <a:xfrm>
            <a:off x="304800" y="479822"/>
            <a:ext cx="7924800" cy="5816977"/>
          </a:xfrm>
          <a:prstGeom prst="rect">
            <a:avLst/>
          </a:prstGeom>
          <a:noFill/>
          <a:ln w="76200" cmpd="sng">
            <a:noFill/>
          </a:ln>
        </p:spPr>
        <p:txBody>
          <a:bodyPr wrap="square" rtlCol="0">
            <a:spAutoFit/>
          </a:bodyPr>
          <a:lstStyle/>
          <a:p>
            <a:pPr>
              <a:buFont typeface="Arial" charset="0"/>
              <a:buNone/>
              <a:defRPr/>
            </a:pPr>
            <a:r>
              <a:rPr lang="en-US" dirty="0" smtClean="0"/>
              <a:t>ON DEMAND REQUEST LIST BY DATE                  </a:t>
            </a:r>
            <a:r>
              <a:rPr lang="en-US" dirty="0" err="1" smtClean="0"/>
              <a:t>DATE</a:t>
            </a:r>
            <a:r>
              <a:rPr lang="en-US" dirty="0" smtClean="0"/>
              <a:t>: JUN 16,2010   PAGE: 1</a:t>
            </a:r>
          </a:p>
          <a:p>
            <a:pPr>
              <a:buFont typeface="Arial" charset="0"/>
              <a:buNone/>
              <a:defRPr/>
            </a:pPr>
            <a:endParaRPr lang="en-US" dirty="0" smtClean="0"/>
          </a:p>
          <a:p>
            <a:pPr>
              <a:buFont typeface="Arial" charset="0"/>
              <a:buNone/>
              <a:defRPr/>
            </a:pPr>
            <a:r>
              <a:rPr lang="en-US" dirty="0" smtClean="0"/>
              <a:t>                         REQUEST DATE: JUN 15,2010		</a:t>
            </a:r>
          </a:p>
          <a:p>
            <a:pPr>
              <a:buFont typeface="Arial" charset="0"/>
              <a:buNone/>
              <a:defRPr/>
            </a:pPr>
            <a:r>
              <a:rPr lang="en-US" dirty="0" smtClean="0"/>
              <a:t>        ITEM                            DT/TIME ORDERED                QTY         BACK-ORDER</a:t>
            </a:r>
          </a:p>
          <a:p>
            <a:pPr>
              <a:buFont typeface="Arial" charset="0"/>
              <a:buNone/>
              <a:defRPr/>
            </a:pPr>
            <a:r>
              <a:rPr lang="en-US" dirty="0" smtClean="0"/>
              <a:t>---------------------------------------------------------------------------------------------------------</a:t>
            </a:r>
          </a:p>
          <a:p>
            <a:pPr>
              <a:buFont typeface="Arial" charset="0"/>
              <a:buNone/>
              <a:defRPr/>
            </a:pPr>
            <a:r>
              <a:rPr lang="en-US" dirty="0" smtClean="0"/>
              <a:t>==&gt; AREA OF USE: MICU</a:t>
            </a:r>
          </a:p>
          <a:p>
            <a:pPr>
              <a:buFont typeface="Arial" charset="0"/>
              <a:buNone/>
              <a:defRPr/>
            </a:pPr>
            <a:r>
              <a:rPr lang="en-US" dirty="0" smtClean="0"/>
              <a:t>       ENTERED BY: PHARMACY USER, ONE</a:t>
            </a:r>
          </a:p>
          <a:p>
            <a:pPr>
              <a:buFont typeface="Arial" charset="0"/>
              <a:buNone/>
              <a:defRPr/>
            </a:pPr>
            <a:endParaRPr lang="en-US" sz="1000" dirty="0" smtClean="0"/>
          </a:p>
          <a:p>
            <a:pPr>
              <a:buFont typeface="Arial" charset="0"/>
              <a:buNone/>
              <a:defRPr/>
            </a:pPr>
            <a:r>
              <a:rPr lang="en-US" sz="2800" b="1" dirty="0" smtClean="0">
                <a:solidFill>
                  <a:srgbClr val="FF0000"/>
                </a:solidFill>
              </a:rPr>
              <a:t>ACETAMINOPHEN 325MG TAB U.D.</a:t>
            </a:r>
          </a:p>
          <a:p>
            <a:pPr>
              <a:buFont typeface="Arial" charset="0"/>
              <a:buNone/>
              <a:defRPr/>
            </a:pPr>
            <a:r>
              <a:rPr lang="en-US" sz="2800" b="1" dirty="0" smtClean="0">
                <a:solidFill>
                  <a:srgbClr val="FF0000"/>
                </a:solidFill>
              </a:rPr>
              <a:t>                                           JUN 15,2010@15:31    	            10 *Std. Stock</a:t>
            </a:r>
          </a:p>
          <a:p>
            <a:pPr>
              <a:buFont typeface="Arial" charset="0"/>
              <a:buNone/>
              <a:defRPr/>
            </a:pPr>
            <a:endParaRPr lang="en-US" dirty="0" smtClean="0"/>
          </a:p>
          <a:p>
            <a:pPr>
              <a:buFont typeface="Arial" charset="0"/>
              <a:buNone/>
              <a:defRPr/>
            </a:pPr>
            <a:r>
              <a:rPr lang="en-US" dirty="0" smtClean="0"/>
              <a:t>FONDAPARINUX SODIUM PF 2.5MG/0.5ML SYR</a:t>
            </a:r>
          </a:p>
          <a:p>
            <a:pPr>
              <a:buFont typeface="Arial" charset="0"/>
              <a:buNone/>
              <a:defRPr/>
            </a:pPr>
            <a:r>
              <a:rPr lang="en-US" dirty="0" smtClean="0"/>
              <a:t>                                           JUN 15,2010@15:35   10        </a:t>
            </a:r>
          </a:p>
          <a:p>
            <a:pPr>
              <a:buFont typeface="Arial" charset="0"/>
              <a:buNone/>
              <a:defRPr/>
            </a:pPr>
            <a:endParaRPr lang="en-US" dirty="0" smtClean="0"/>
          </a:p>
          <a:p>
            <a:pPr>
              <a:buFont typeface="Arial" charset="0"/>
              <a:buNone/>
              <a:defRPr/>
            </a:pPr>
            <a:endParaRPr lang="en-US" dirty="0" smtClean="0"/>
          </a:p>
        </p:txBody>
      </p:sp>
      <p:sp>
        <p:nvSpPr>
          <p:cNvPr id="5" name="Rectangle 4"/>
          <p:cNvSpPr/>
          <p:nvPr/>
        </p:nvSpPr>
        <p:spPr>
          <a:xfrm>
            <a:off x="304800" y="3352800"/>
            <a:ext cx="7772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descr="purple title box"/>
          <p:cNvSpPr>
            <a:spLocks noGrp="1"/>
          </p:cNvSpPr>
          <p:nvPr>
            <p:ph type="title"/>
          </p:nvPr>
        </p:nvSpPr>
        <p:spPr>
          <a:xfrm>
            <a:off x="762000" y="91440"/>
            <a:ext cx="7924800" cy="990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a:sp3d>
        </p:spPr>
        <p:style>
          <a:lnRef idx="0">
            <a:schemeClr val="accent4"/>
          </a:lnRef>
          <a:fillRef idx="3">
            <a:schemeClr val="accent4"/>
          </a:fillRef>
          <a:effectRef idx="3">
            <a:schemeClr val="accent4"/>
          </a:effectRef>
          <a:fontRef idx="minor">
            <a:schemeClr val="lt1"/>
          </a:fontRef>
        </p:style>
        <p:txBody>
          <a:bodyPr/>
          <a:lstStyle/>
          <a:p>
            <a:r>
              <a:rPr lang="en-US" sz="4800" dirty="0" smtClean="0">
                <a:latin typeface="+mj-lt"/>
              </a:rPr>
              <a:t>Objectives</a:t>
            </a:r>
          </a:p>
        </p:txBody>
      </p:sp>
      <p:graphicFrame>
        <p:nvGraphicFramePr>
          <p:cNvPr id="6" name="Diagram 5" descr="list of Objectives "/>
          <p:cNvGraphicFramePr/>
          <p:nvPr>
            <p:extLst>
              <p:ext uri="{D42A27DB-BD31-4B8C-83A1-F6EECF244321}">
                <p14:modId xmlns:p14="http://schemas.microsoft.com/office/powerpoint/2010/main" val="1753907189"/>
              </p:ext>
            </p:extLst>
          </p:nvPr>
        </p:nvGraphicFramePr>
        <p:xfrm>
          <a:off x="1219200" y="1162050"/>
          <a:ext cx="6858000" cy="539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smtClean="0"/>
              <a:t>You entered an On-Demand Request for Dialysis Clinic for 5 items?  Now the clinic calls and cancels the order.  You delete the entire order using the Delete an ON-Demand Request option.</a:t>
            </a:r>
          </a:p>
          <a:p>
            <a:pPr marL="1314450" lvl="2" indent="-514350">
              <a:buFont typeface="+mj-lt"/>
              <a:buAutoNum type="alphaUcPeriod"/>
            </a:pPr>
            <a:r>
              <a:rPr lang="en-US" sz="3600" dirty="0" smtClean="0"/>
              <a:t>True/Yes</a:t>
            </a:r>
          </a:p>
          <a:p>
            <a:pPr marL="1314450" lvl="2" indent="-514350">
              <a:buFont typeface="+mj-lt"/>
              <a:buAutoNum type="alphaUcPeriod"/>
            </a:pPr>
            <a:r>
              <a:rPr lang="en-US" sz="3600" dirty="0" smtClean="0"/>
              <a:t>False/No</a:t>
            </a:r>
          </a:p>
        </p:txBody>
      </p:sp>
    </p:spTree>
    <p:extLst>
      <p:ext uri="{BB962C8B-B14F-4D97-AF65-F5344CB8AC3E}">
        <p14:creationId xmlns:p14="http://schemas.microsoft.com/office/powerpoint/2010/main" val="2986336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301" y="81690"/>
            <a:ext cx="8724899" cy="1061310"/>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Production Menu</a:t>
              </a:r>
              <a:endParaRPr lang="en-US" sz="3400" kern="1200" dirty="0"/>
            </a:p>
          </p:txBody>
        </p:sp>
      </p:grpSp>
      <p:sp>
        <p:nvSpPr>
          <p:cNvPr id="9" name="TextBox 8" descr="menu options in a green box"/>
          <p:cNvSpPr txBox="1"/>
          <p:nvPr/>
        </p:nvSpPr>
        <p:spPr>
          <a:xfrm>
            <a:off x="3276600" y="1219200"/>
            <a:ext cx="5562600" cy="5509200"/>
          </a:xfrm>
          <a:prstGeom prst="rect">
            <a:avLst/>
          </a:prstGeom>
          <a:gradFill>
            <a:gsLst>
              <a:gs pos="0">
                <a:schemeClr val="accent3">
                  <a:lumMod val="60000"/>
                  <a:lumOff val="4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799" y="5130225"/>
            <a:ext cx="521555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Return Items for AOU</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32838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152400" y="2133601"/>
            <a:ext cx="4419600" cy="4038600"/>
          </a:xfrm>
        </p:spPr>
        <p:txBody>
          <a:bodyPr>
            <a:normAutofit/>
          </a:bodyPr>
          <a:lstStyle/>
          <a:p>
            <a:pPr marL="914400" lvl="1" indent="-514350">
              <a:buFont typeface="+mj-lt"/>
              <a:buAutoNum type="alphaUcPeriod"/>
            </a:pPr>
            <a:r>
              <a:rPr lang="en-US" dirty="0" smtClean="0"/>
              <a:t>True/Yes</a:t>
            </a:r>
          </a:p>
          <a:p>
            <a:pPr marL="914400" lvl="1" indent="-514350">
              <a:buFont typeface="+mj-lt"/>
              <a:buAutoNum type="alphaUcPeriod"/>
            </a:pPr>
            <a:r>
              <a:rPr lang="en-US" dirty="0" smtClean="0"/>
              <a:t>False/No</a:t>
            </a:r>
          </a:p>
        </p:txBody>
      </p:sp>
      <p:sp>
        <p:nvSpPr>
          <p:cNvPr id="2" name="Rectangle 1"/>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728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Return Items for AOU</a:t>
            </a:r>
            <a:endParaRPr lang="en-US" sz="4800" dirty="0">
              <a:latin typeface="+mj-lt"/>
            </a:endParaRPr>
          </a:p>
        </p:txBody>
      </p:sp>
      <p:graphicFrame>
        <p:nvGraphicFramePr>
          <p:cNvPr id="6" name="Content Placeholder 5" descr="blue boxes showing process"/>
          <p:cNvGraphicFramePr>
            <a:graphicFrameLocks noGrp="1"/>
          </p:cNvGraphicFramePr>
          <p:nvPr>
            <p:ph idx="4294967295"/>
            <p:extLst>
              <p:ext uri="{D42A27DB-BD31-4B8C-83A1-F6EECF244321}">
                <p14:modId xmlns:p14="http://schemas.microsoft.com/office/powerpoint/2010/main" val="2938336636"/>
              </p:ext>
            </p:extLst>
          </p:nvPr>
        </p:nvGraphicFramePr>
        <p:xfrm>
          <a:off x="685800" y="1143000"/>
          <a:ext cx="8001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Return Items for AOU</a:t>
            </a:r>
            <a:endParaRPr lang="en-US" sz="4800" dirty="0">
              <a:latin typeface="+mj-lt"/>
            </a:endParaRPr>
          </a:p>
        </p:txBody>
      </p:sp>
      <p:graphicFrame>
        <p:nvGraphicFramePr>
          <p:cNvPr id="2" name="Diagram 1" descr="blue boxes showing process"/>
          <p:cNvGraphicFramePr/>
          <p:nvPr>
            <p:extLst>
              <p:ext uri="{D42A27DB-BD31-4B8C-83A1-F6EECF244321}">
                <p14:modId xmlns:p14="http://schemas.microsoft.com/office/powerpoint/2010/main" val="2968020808"/>
              </p:ext>
            </p:extLst>
          </p:nvPr>
        </p:nvGraphicFramePr>
        <p:xfrm>
          <a:off x="533400" y="1219200"/>
          <a:ext cx="8229600" cy="554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gradFill>
            <a:gsLst>
              <a:gs pos="0">
                <a:srgbClr val="516A20"/>
              </a:gs>
              <a:gs pos="80000">
                <a:schemeClr val="accent3">
                  <a:lumMod val="75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latin typeface="+mj-lt"/>
              </a:rPr>
              <a:t>Return Items for AOU</a:t>
            </a:r>
            <a:endParaRPr lang="en-US" sz="4800" dirty="0">
              <a:latin typeface="+mj-lt"/>
            </a:endParaRPr>
          </a:p>
        </p:txBody>
      </p:sp>
      <p:graphicFrame>
        <p:nvGraphicFramePr>
          <p:cNvPr id="4" name="Content Placeholder 3" descr="blue boxes showing process"/>
          <p:cNvGraphicFramePr>
            <a:graphicFrameLocks noGrp="1"/>
          </p:cNvGraphicFramePr>
          <p:nvPr>
            <p:ph idx="4294967295"/>
            <p:extLst>
              <p:ext uri="{D42A27DB-BD31-4B8C-83A1-F6EECF244321}">
                <p14:modId xmlns:p14="http://schemas.microsoft.com/office/powerpoint/2010/main" val="996797237"/>
              </p:ext>
            </p:extLst>
          </p:nvPr>
        </p:nvGraphicFramePr>
        <p:xfrm>
          <a:off x="685800" y="983397"/>
          <a:ext cx="7315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301" y="76200"/>
            <a:ext cx="8724899" cy="1066800"/>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rgbClr val="AECF6B"/>
              </a:gs>
              <a:gs pos="80000">
                <a:schemeClr val="accent3">
                  <a:lumMod val="60000"/>
                  <a:lumOff val="40000"/>
                </a:schemeClr>
              </a:gs>
              <a:gs pos="100000">
                <a:schemeClr val="accent3">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sp>
        <p:nvSpPr>
          <p:cNvPr id="3" name="TextBox 2" descr="menu option in a red box"/>
          <p:cNvSpPr txBox="1"/>
          <p:nvPr/>
        </p:nvSpPr>
        <p:spPr>
          <a:xfrm>
            <a:off x="2971799" y="5647000"/>
            <a:ext cx="521555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Crash Cart Menu</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3612829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92683"/>
            <a:ext cx="8686800" cy="1050317"/>
            <a:chOff x="0" y="2772614"/>
            <a:chExt cx="5943599" cy="815490"/>
          </a:xfrm>
          <a:scene3d>
            <a:camera prst="orthographicFront"/>
            <a:lightRig rig="threePt" dir="t">
              <a:rot lat="0" lon="0" rev="7500000"/>
            </a:lightRig>
          </a:scene3d>
        </p:grpSpPr>
        <p:sp>
          <p:nvSpPr>
            <p:cNvPr id="5" name="Rounded Rectangle 4"/>
            <p:cNvSpPr/>
            <p:nvPr/>
          </p:nvSpPr>
          <p:spPr>
            <a:xfrm>
              <a:off x="0" y="2772614"/>
              <a:ext cx="5943599" cy="815490"/>
            </a:xfrm>
            <a:prstGeom prst="roundRect">
              <a:avLst/>
            </a:prstGeom>
            <a:gradFill rotWithShape="0">
              <a:gsLst>
                <a:gs pos="0">
                  <a:srgbClr val="154957"/>
                </a:gs>
                <a:gs pos="80000">
                  <a:srgbClr val="1F758D"/>
                </a:gs>
                <a:gs pos="100000">
                  <a:srgbClr val="2187A3"/>
                </a:gs>
              </a:gsLst>
            </a:gradFill>
            <a:sp3d prstMaterial="plastic">
              <a:bevelT w="127000" h="25400" prst="relaxedInset"/>
            </a:sp3d>
          </p:spPr>
          <p:style>
            <a:lnRef idx="0">
              <a:schemeClr val="accent5"/>
            </a:lnRef>
            <a:fillRef idx="3">
              <a:schemeClr val="accent5"/>
            </a:fillRef>
            <a:effectRef idx="3">
              <a:schemeClr val="accent5"/>
            </a:effectRef>
            <a:fontRef idx="minor">
              <a:schemeClr val="lt1"/>
            </a:fontRef>
          </p:style>
        </p:sp>
        <p:sp>
          <p:nvSpPr>
            <p:cNvPr id="7" name="Rounded Rectangle 4"/>
            <p:cNvSpPr/>
            <p:nvPr/>
          </p:nvSpPr>
          <p:spPr>
            <a:xfrm>
              <a:off x="39809" y="281242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400" kern="1200" dirty="0" smtClean="0"/>
                <a:t>Crash Cart </a:t>
              </a:r>
              <a:r>
                <a:rPr lang="en-US" sz="4400" kern="1200" dirty="0" smtClean="0"/>
                <a:t>Menu</a:t>
              </a:r>
              <a:endParaRPr lang="en-US" sz="4400" kern="1200" dirty="0"/>
            </a:p>
          </p:txBody>
        </p:sp>
      </p:grpSp>
      <p:pic>
        <p:nvPicPr>
          <p:cNvPr id="2" name="Picture 1" descr="picture of a nursing s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7772400" cy="55626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92683"/>
            <a:ext cx="8686800" cy="1050317"/>
            <a:chOff x="0" y="2772614"/>
            <a:chExt cx="5943599" cy="815490"/>
          </a:xfrm>
          <a:scene3d>
            <a:camera prst="orthographicFront"/>
            <a:lightRig rig="threePt" dir="t">
              <a:rot lat="0" lon="0" rev="7500000"/>
            </a:lightRig>
          </a:scene3d>
        </p:grpSpPr>
        <p:sp>
          <p:nvSpPr>
            <p:cNvPr id="9" name="Rounded Rectangle 8"/>
            <p:cNvSpPr/>
            <p:nvPr/>
          </p:nvSpPr>
          <p:spPr>
            <a:xfrm>
              <a:off x="0" y="2772614"/>
              <a:ext cx="5943599" cy="815490"/>
            </a:xfrm>
            <a:prstGeom prst="roundRect">
              <a:avLst/>
            </a:prstGeom>
            <a:gradFill rotWithShape="0">
              <a:gsLst>
                <a:gs pos="0">
                  <a:srgbClr val="154957"/>
                </a:gs>
                <a:gs pos="80000">
                  <a:srgbClr val="1F758D"/>
                </a:gs>
                <a:gs pos="100000">
                  <a:srgbClr val="2187A3"/>
                </a:gs>
              </a:gsLst>
            </a:gradFill>
            <a:sp3d prstMaterial="plastic">
              <a:bevelT w="127000" h="25400" prst="relaxedInset"/>
            </a:sp3d>
          </p:spPr>
          <p:style>
            <a:lnRef idx="0">
              <a:schemeClr val="accent5"/>
            </a:lnRef>
            <a:fillRef idx="3">
              <a:schemeClr val="accent5"/>
            </a:fillRef>
            <a:effectRef idx="3">
              <a:schemeClr val="accent5"/>
            </a:effectRef>
            <a:fontRef idx="minor">
              <a:schemeClr val="lt1"/>
            </a:fontRef>
          </p:style>
        </p:sp>
        <p:sp>
          <p:nvSpPr>
            <p:cNvPr id="10" name="Rounded Rectangle 4"/>
            <p:cNvSpPr/>
            <p:nvPr/>
          </p:nvSpPr>
          <p:spPr>
            <a:xfrm>
              <a:off x="39809" y="281242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400" kern="1200" dirty="0" smtClean="0"/>
                <a:t>Crash Cart </a:t>
              </a:r>
              <a:r>
                <a:rPr lang="en-US" sz="4400" kern="1200" dirty="0" smtClean="0"/>
                <a:t>Menu</a:t>
              </a:r>
              <a:endParaRPr lang="en-US" sz="4400" kern="1200" dirty="0"/>
            </a:p>
          </p:txBody>
        </p:sp>
      </p:grpSp>
      <p:sp>
        <p:nvSpPr>
          <p:cNvPr id="3" name="Title 2" descr="blue entry box"/>
          <p:cNvSpPr>
            <a:spLocks noGrp="1"/>
          </p:cNvSpPr>
          <p:nvPr>
            <p:ph type="title"/>
          </p:nvPr>
        </p:nvSpPr>
        <p:spPr>
          <a:xfrm>
            <a:off x="457200" y="1295400"/>
            <a:ext cx="8229600" cy="685800"/>
          </a:xfrm>
        </p:spPr>
        <p:style>
          <a:lnRef idx="0">
            <a:schemeClr val="accent1"/>
          </a:lnRef>
          <a:fillRef idx="3">
            <a:schemeClr val="accent1"/>
          </a:fillRef>
          <a:effectRef idx="3">
            <a:schemeClr val="accent1"/>
          </a:effectRef>
          <a:fontRef idx="minor">
            <a:schemeClr val="lt1"/>
          </a:fontRef>
        </p:style>
        <p:txBody>
          <a:bodyPr/>
          <a:lstStyle/>
          <a:p>
            <a:pPr lvl="0"/>
            <a:r>
              <a:rPr lang="en-US" sz="3200" dirty="0" smtClean="0"/>
              <a:t/>
            </a:r>
            <a:br>
              <a:rPr lang="en-US" sz="3200" dirty="0" smtClean="0"/>
            </a:br>
            <a:r>
              <a:rPr lang="en-US" sz="2800" dirty="0" smtClean="0"/>
              <a:t>Select PHARMACY AOU STOCK AREA OF USE (AOU): ??</a:t>
            </a:r>
            <a:r>
              <a:rPr lang="en-US" dirty="0" smtClean="0"/>
              <a:t/>
            </a:r>
            <a:br>
              <a:rPr lang="en-US" dirty="0" smtClean="0"/>
            </a:br>
            <a:endParaRPr lang="en-US" dirty="0"/>
          </a:p>
        </p:txBody>
      </p:sp>
      <p:sp>
        <p:nvSpPr>
          <p:cNvPr id="6" name="Right Arrow 5" descr="orange arrow pointing to 2 ?"/>
          <p:cNvSpPr/>
          <p:nvPr/>
        </p:nvSpPr>
        <p:spPr>
          <a:xfrm rot="14077854">
            <a:off x="8179049" y="2192138"/>
            <a:ext cx="1038648" cy="522435"/>
          </a:xfrm>
          <a:prstGeom prst="rightArrow">
            <a:avLst>
              <a:gd name="adj1" fmla="val 50000"/>
              <a:gd name="adj2" fmla="val 5727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descr="orange box around 2 ?"/>
          <p:cNvSpPr/>
          <p:nvPr/>
        </p:nvSpPr>
        <p:spPr>
          <a:xfrm>
            <a:off x="7991300" y="1192875"/>
            <a:ext cx="685800" cy="685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descr="different colored tags showing options"/>
          <p:cNvGraphicFramePr>
            <a:graphicFrameLocks noGrp="1"/>
          </p:cNvGraphicFramePr>
          <p:nvPr>
            <p:ph idx="1"/>
            <p:extLst>
              <p:ext uri="{D42A27DB-BD31-4B8C-83A1-F6EECF244321}">
                <p14:modId xmlns:p14="http://schemas.microsoft.com/office/powerpoint/2010/main" val="4281525263"/>
              </p:ext>
            </p:extLst>
          </p:nvPr>
        </p:nvGraphicFramePr>
        <p:xfrm>
          <a:off x="-228600" y="2209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92683"/>
            <a:ext cx="8686800" cy="1050317"/>
            <a:chOff x="0" y="2772614"/>
            <a:chExt cx="5943599" cy="815490"/>
          </a:xfrm>
          <a:scene3d>
            <a:camera prst="orthographicFront"/>
            <a:lightRig rig="threePt" dir="t">
              <a:rot lat="0" lon="0" rev="7500000"/>
            </a:lightRig>
          </a:scene3d>
        </p:grpSpPr>
        <p:sp>
          <p:nvSpPr>
            <p:cNvPr id="8" name="Rounded Rectangle 7"/>
            <p:cNvSpPr/>
            <p:nvPr/>
          </p:nvSpPr>
          <p:spPr>
            <a:xfrm>
              <a:off x="0" y="2772614"/>
              <a:ext cx="5943599" cy="815490"/>
            </a:xfrm>
            <a:prstGeom prst="roundRect">
              <a:avLst/>
            </a:prstGeom>
            <a:gradFill rotWithShape="0">
              <a:gsLst>
                <a:gs pos="0">
                  <a:srgbClr val="154957"/>
                </a:gs>
                <a:gs pos="80000">
                  <a:srgbClr val="1F758D"/>
                </a:gs>
                <a:gs pos="100000">
                  <a:srgbClr val="2187A3"/>
                </a:gs>
              </a:gsLst>
            </a:gradFill>
            <a:sp3d prstMaterial="plastic">
              <a:bevelT w="127000" h="25400" prst="relaxedInset"/>
            </a:sp3d>
          </p:spPr>
          <p:style>
            <a:lnRef idx="0">
              <a:schemeClr val="accent5"/>
            </a:lnRef>
            <a:fillRef idx="3">
              <a:schemeClr val="accent5"/>
            </a:fillRef>
            <a:effectRef idx="3">
              <a:schemeClr val="accent5"/>
            </a:effectRef>
            <a:fontRef idx="minor">
              <a:schemeClr val="lt1"/>
            </a:fontRef>
          </p:style>
        </p:sp>
        <p:sp>
          <p:nvSpPr>
            <p:cNvPr id="9" name="Rounded Rectangle 4"/>
            <p:cNvSpPr/>
            <p:nvPr/>
          </p:nvSpPr>
          <p:spPr>
            <a:xfrm>
              <a:off x="39809" y="281242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400" kern="1200" dirty="0" smtClean="0"/>
                <a:t>Crash Cart </a:t>
              </a:r>
              <a:r>
                <a:rPr lang="en-US" sz="4400" kern="1200" dirty="0" smtClean="0"/>
                <a:t>Menu</a:t>
              </a:r>
              <a:endParaRPr lang="en-US" sz="4400" kern="1200" dirty="0"/>
            </a:p>
          </p:txBody>
        </p:sp>
      </p:grpSp>
      <p:graphicFrame>
        <p:nvGraphicFramePr>
          <p:cNvPr id="2" name="Diagram 1" descr="blue boxes showing process"/>
          <p:cNvGraphicFramePr/>
          <p:nvPr>
            <p:extLst>
              <p:ext uri="{D42A27DB-BD31-4B8C-83A1-F6EECF244321}">
                <p14:modId xmlns:p14="http://schemas.microsoft.com/office/powerpoint/2010/main" val="191047897"/>
              </p:ext>
            </p:extLst>
          </p:nvPr>
        </p:nvGraphicFramePr>
        <p:xfrm>
          <a:off x="381000" y="1371600"/>
          <a:ext cx="83058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smtClean="0"/>
              <a:t>How  often do you use the Production Menu?  </a:t>
            </a:r>
            <a:endParaRPr lang="en-US" sz="4000" dirty="0"/>
          </a:p>
          <a:p>
            <a:pPr marL="1314450" lvl="2" indent="-514350">
              <a:buFont typeface="+mj-lt"/>
              <a:buAutoNum type="alphaUcPeriod"/>
            </a:pPr>
            <a:r>
              <a:rPr lang="en-US" sz="3600" dirty="0" smtClean="0"/>
              <a:t>Daily</a:t>
            </a:r>
          </a:p>
          <a:p>
            <a:pPr marL="1314450" lvl="2" indent="-514350">
              <a:buFont typeface="+mj-lt"/>
              <a:buAutoNum type="alphaUcPeriod"/>
            </a:pPr>
            <a:r>
              <a:rPr lang="en-US" sz="3600" dirty="0" smtClean="0"/>
              <a:t>Weekly</a:t>
            </a:r>
          </a:p>
          <a:p>
            <a:pPr marL="1314450" lvl="2" indent="-514350">
              <a:buFont typeface="+mj-lt"/>
              <a:buAutoNum type="alphaUcPeriod"/>
            </a:pPr>
            <a:r>
              <a:rPr lang="en-US" sz="3600" dirty="0" smtClean="0"/>
              <a:t>Monthly</a:t>
            </a:r>
          </a:p>
          <a:p>
            <a:pPr marL="1314450" lvl="2" indent="-514350">
              <a:buFont typeface="+mj-lt"/>
              <a:buAutoNum type="alphaUcPeriod"/>
            </a:pPr>
            <a:r>
              <a:rPr lang="en-US" sz="3600" dirty="0" smtClean="0"/>
              <a:t>Seldom or never use</a:t>
            </a:r>
          </a:p>
        </p:txBody>
      </p:sp>
    </p:spTree>
    <p:extLst>
      <p:ext uri="{BB962C8B-B14F-4D97-AF65-F5344CB8AC3E}">
        <p14:creationId xmlns:p14="http://schemas.microsoft.com/office/powerpoint/2010/main" val="2986336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92683"/>
            <a:ext cx="8686800" cy="1050317"/>
            <a:chOff x="0" y="2772614"/>
            <a:chExt cx="5943599" cy="815490"/>
          </a:xfrm>
          <a:scene3d>
            <a:camera prst="orthographicFront"/>
            <a:lightRig rig="threePt" dir="t">
              <a:rot lat="0" lon="0" rev="7500000"/>
            </a:lightRig>
          </a:scene3d>
        </p:grpSpPr>
        <p:sp>
          <p:nvSpPr>
            <p:cNvPr id="6" name="Rounded Rectangle 5"/>
            <p:cNvSpPr/>
            <p:nvPr/>
          </p:nvSpPr>
          <p:spPr>
            <a:xfrm>
              <a:off x="0" y="2772614"/>
              <a:ext cx="5943599" cy="815490"/>
            </a:xfrm>
            <a:prstGeom prst="roundRect">
              <a:avLst/>
            </a:prstGeom>
            <a:gradFill rotWithShape="0">
              <a:gsLst>
                <a:gs pos="0">
                  <a:srgbClr val="154957"/>
                </a:gs>
                <a:gs pos="80000">
                  <a:srgbClr val="1F758D"/>
                </a:gs>
                <a:gs pos="100000">
                  <a:srgbClr val="2187A3"/>
                </a:gs>
              </a:gsLst>
            </a:gradFill>
            <a:sp3d prstMaterial="plastic">
              <a:bevelT w="127000" h="25400" prst="relaxedInset"/>
            </a:sp3d>
          </p:spPr>
          <p:style>
            <a:lnRef idx="0">
              <a:schemeClr val="accent5"/>
            </a:lnRef>
            <a:fillRef idx="3">
              <a:schemeClr val="accent5"/>
            </a:fillRef>
            <a:effectRef idx="3">
              <a:schemeClr val="accent5"/>
            </a:effectRef>
            <a:fontRef idx="minor">
              <a:schemeClr val="lt1"/>
            </a:fontRef>
          </p:style>
        </p:sp>
        <p:sp>
          <p:nvSpPr>
            <p:cNvPr id="7" name="Rounded Rectangle 4"/>
            <p:cNvSpPr/>
            <p:nvPr/>
          </p:nvSpPr>
          <p:spPr>
            <a:xfrm>
              <a:off x="39809" y="281242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400" kern="1200" dirty="0" smtClean="0"/>
                <a:t>Crash Cart </a:t>
              </a:r>
              <a:r>
                <a:rPr lang="en-US" sz="4400" kern="1200" dirty="0" smtClean="0"/>
                <a:t>Menu</a:t>
              </a:r>
              <a:endParaRPr lang="en-US" sz="4400" kern="1200" dirty="0"/>
            </a:p>
          </p:txBody>
        </p:sp>
      </p:grpSp>
      <p:pic>
        <p:nvPicPr>
          <p:cNvPr id="2" name="Picture 1" descr="picture of a man taking paper from a prin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23950"/>
            <a:ext cx="8001000" cy="573405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4" name="Rectangle 3"/>
          <p:cNvSpPr/>
          <p:nvPr/>
        </p:nvSpPr>
        <p:spPr>
          <a:xfrm>
            <a:off x="533400" y="457200"/>
            <a:ext cx="7848600" cy="4401205"/>
          </a:xfrm>
          <a:prstGeom prst="rect">
            <a:avLst/>
          </a:prstGeom>
        </p:spPr>
        <p:txBody>
          <a:bodyPr wrap="square">
            <a:spAutoFit/>
          </a:bodyPr>
          <a:lstStyle/>
          <a:p>
            <a:pPr eaLnBrk="1" hangingPunct="1">
              <a:buFont typeface="Arial" charset="0"/>
              <a:buNone/>
            </a:pPr>
            <a:r>
              <a:rPr lang="fr-FR" sz="2800" dirty="0" smtClean="0"/>
              <a:t> CRASH CART LOCATION LIST                PAGE: 1 </a:t>
            </a:r>
            <a:r>
              <a:rPr lang="en-US" sz="2800" dirty="0" smtClean="0"/>
              <a:t>           PRINTED: JUN 17,2010         CRASH CART                                  LOCATION                        	</a:t>
            </a:r>
          </a:p>
          <a:p>
            <a:pPr eaLnBrk="1" hangingPunct="1">
              <a:buFont typeface="Arial" charset="0"/>
              <a:buNone/>
            </a:pPr>
            <a:r>
              <a:rPr lang="en-US" sz="2800" dirty="0" smtClean="0"/>
              <a:t>-------------------------------------------------------------	     3A NHCU                           	     	  3A NHC	     3C                                       	           </a:t>
            </a:r>
            <a:r>
              <a:rPr lang="en-US" sz="2800" dirty="0" err="1" smtClean="0"/>
              <a:t>3C</a:t>
            </a:r>
            <a:r>
              <a:rPr lang="en-US" sz="2800" dirty="0" smtClean="0"/>
              <a:t> MED-X  4A NHCU                            	           4A NHCU-X</a:t>
            </a:r>
          </a:p>
          <a:p>
            <a:pPr eaLnBrk="1" hangingPunct="1">
              <a:buFont typeface="Arial" charset="0"/>
              <a:buNone/>
            </a:pPr>
            <a:r>
              <a:rPr lang="fr-FR" sz="2800" dirty="0" smtClean="0"/>
              <a:t>CRASH CART ICU 1 (MICU)            MICU</a:t>
            </a:r>
            <a:r>
              <a:rPr lang="en-US" sz="2800" dirty="0" smtClean="0"/>
              <a:t> CRASH CART ICU 2                         SICU</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04800" y="1600200"/>
            <a:ext cx="8534400" cy="4876800"/>
          </a:xfrm>
        </p:spPr>
        <p:txBody>
          <a:bodyPr>
            <a:normAutofit lnSpcReduction="10000"/>
          </a:bodyPr>
          <a:lstStyle/>
          <a:p>
            <a:pPr marL="0" indent="0">
              <a:buNone/>
            </a:pPr>
            <a:r>
              <a:rPr lang="en-US" sz="4000" dirty="0"/>
              <a:t>The OR brings back a case of Lactated Ringers 1000ml that has expired.  What menu option would you use to record this event? </a:t>
            </a:r>
            <a:endParaRPr lang="en-US" sz="3600" dirty="0" smtClean="0"/>
          </a:p>
          <a:p>
            <a:pPr marL="1314450" lvl="2" indent="-514350">
              <a:buFont typeface="+mj-lt"/>
              <a:buAutoNum type="alphaUcPeriod"/>
            </a:pPr>
            <a:r>
              <a:rPr lang="en-US" sz="3600" dirty="0"/>
              <a:t>Enter/Edit quantity dispensed</a:t>
            </a:r>
          </a:p>
          <a:p>
            <a:pPr marL="1314450" lvl="2" indent="-514350">
              <a:buFont typeface="+mj-lt"/>
              <a:buAutoNum type="alphaUcPeriod"/>
            </a:pPr>
            <a:r>
              <a:rPr lang="en-US" sz="3600" dirty="0"/>
              <a:t>Delete Inventory Date/Time</a:t>
            </a:r>
          </a:p>
          <a:p>
            <a:pPr marL="1314450" lvl="2" indent="-514350">
              <a:buFont typeface="+mj-lt"/>
              <a:buAutoNum type="alphaUcPeriod"/>
            </a:pPr>
            <a:r>
              <a:rPr lang="en-US" sz="3600" dirty="0" smtClean="0"/>
              <a:t>Not possible to document</a:t>
            </a:r>
          </a:p>
          <a:p>
            <a:pPr marL="1314450" lvl="2" indent="-514350">
              <a:buFont typeface="+mj-lt"/>
              <a:buAutoNum type="alphaUcPeriod"/>
            </a:pPr>
            <a:r>
              <a:rPr lang="en-US" sz="3600" dirty="0" smtClean="0"/>
              <a:t>Return Items for AOU</a:t>
            </a:r>
          </a:p>
        </p:txBody>
      </p:sp>
    </p:spTree>
    <p:extLst>
      <p:ext uri="{BB962C8B-B14F-4D97-AF65-F5344CB8AC3E}">
        <p14:creationId xmlns:p14="http://schemas.microsoft.com/office/powerpoint/2010/main" val="2986336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301" y="152400"/>
            <a:ext cx="8724899" cy="1066800"/>
            <a:chOff x="0" y="32384"/>
            <a:chExt cx="5943599" cy="815490"/>
          </a:xfrm>
          <a:scene3d>
            <a:camera prst="orthographicFront"/>
            <a:lightRig rig="threePt" dir="t">
              <a:rot lat="0" lon="0" rev="7500000"/>
            </a:lightRig>
          </a:scene3d>
        </p:grpSpPr>
        <p:sp>
          <p:nvSpPr>
            <p:cNvPr id="12" name="Rounded Rectangle 11"/>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3"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9" name="TextBox 8" descr="menu options in a green box"/>
          <p:cNvSpPr txBox="1"/>
          <p:nvPr/>
        </p:nvSpPr>
        <p:spPr>
          <a:xfrm>
            <a:off x="3276600" y="1219200"/>
            <a:ext cx="5562600" cy="5509200"/>
          </a:xfrm>
          <a:prstGeom prst="rect">
            <a:avLst/>
          </a:prstGeom>
          <a:gradFill>
            <a:gsLst>
              <a:gs pos="0">
                <a:srgbClr val="AECF6B"/>
              </a:gs>
              <a:gs pos="80000">
                <a:srgbClr val="B6D47A"/>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solidFill>
                  <a:schemeClr val="tx1"/>
                </a:solidFill>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Repots </a:t>
            </a:r>
            <a:endParaRPr lang="en-US" sz="3200" dirty="0">
              <a:solidFill>
                <a:schemeClr val="tx1"/>
              </a:solidFill>
              <a:latin typeface="+mj-lt"/>
            </a:endParaRPr>
          </a:p>
        </p:txBody>
      </p:sp>
      <p:sp>
        <p:nvSpPr>
          <p:cNvPr id="3" name="TextBox 2" descr="menu option in a red box"/>
          <p:cNvSpPr txBox="1"/>
          <p:nvPr/>
        </p:nvSpPr>
        <p:spPr>
          <a:xfrm>
            <a:off x="2971799" y="6120825"/>
            <a:ext cx="5215559"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Auto Replenishment Reports</a:t>
            </a:r>
            <a:endParaRPr lang="en-US" sz="3200" dirty="0">
              <a:latin typeface="+mj-lt"/>
            </a:endParaRPr>
          </a:p>
        </p:txBody>
      </p:sp>
      <p:pic>
        <p:nvPicPr>
          <p:cNvPr id="10" name="Picture 9" descr="picture of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810" y="1282336"/>
            <a:ext cx="4280020" cy="5029200"/>
          </a:xfrm>
          <a:prstGeom prst="rect">
            <a:avLst/>
          </a:prstGeom>
        </p:spPr>
      </p:pic>
    </p:spTree>
    <p:extLst>
      <p:ext uri="{BB962C8B-B14F-4D97-AF65-F5344CB8AC3E}">
        <p14:creationId xmlns:p14="http://schemas.microsoft.com/office/powerpoint/2010/main" val="1161452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6700" y="1219200"/>
            <a:ext cx="8153400" cy="1384995"/>
          </a:xfrm>
          <a:prstGeom prst="rect">
            <a:avLst/>
          </a:prstGeom>
        </p:spPr>
        <p:txBody>
          <a:bodyPr wrap="square">
            <a:spAutoFit/>
          </a:bodyPr>
          <a:lstStyle/>
          <a:p>
            <a:r>
              <a:rPr lang="en-US" sz="2800" dirty="0" smtClean="0"/>
              <a:t>The OR brings back a case of Lactated Ringers 1000ml that has expired.  What menu option would you use to record this event?  </a:t>
            </a:r>
            <a:endParaRPr lang="en-US" sz="2800" dirty="0"/>
          </a:p>
        </p:txBody>
      </p:sp>
      <p:sp>
        <p:nvSpPr>
          <p:cNvPr id="5" name="Content Placeholder 4"/>
          <p:cNvSpPr>
            <a:spLocks noGrp="1"/>
          </p:cNvSpPr>
          <p:nvPr>
            <p:ph idx="1"/>
          </p:nvPr>
        </p:nvSpPr>
        <p:spPr>
          <a:xfrm>
            <a:off x="29705" y="2819400"/>
            <a:ext cx="4419600" cy="4038600"/>
          </a:xfrm>
        </p:spPr>
        <p:txBody>
          <a:bodyPr>
            <a:normAutofit/>
          </a:bodyPr>
          <a:lstStyle/>
          <a:p>
            <a:pPr marL="914400" lvl="1" indent="-514350">
              <a:buFont typeface="+mj-lt"/>
              <a:buAutoNum type="alphaUcPeriod"/>
            </a:pPr>
            <a:r>
              <a:rPr lang="en-US" dirty="0" smtClean="0"/>
              <a:t>Enter/Edit quantity dispensed</a:t>
            </a:r>
          </a:p>
          <a:p>
            <a:pPr marL="914400" lvl="1" indent="-514350">
              <a:buFont typeface="+mj-lt"/>
              <a:buAutoNum type="alphaUcPeriod"/>
            </a:pPr>
            <a:r>
              <a:rPr lang="en-US" dirty="0" smtClean="0"/>
              <a:t>Delete Inventory Date/Time</a:t>
            </a:r>
          </a:p>
          <a:p>
            <a:pPr marL="914400" lvl="1" indent="-514350">
              <a:buFont typeface="+mj-lt"/>
              <a:buAutoNum type="alphaUcPeriod"/>
            </a:pPr>
            <a:r>
              <a:rPr lang="en-US" dirty="0" smtClean="0"/>
              <a:t>Not possible</a:t>
            </a:r>
          </a:p>
          <a:p>
            <a:pPr marL="914400" lvl="1" indent="-514350">
              <a:buFont typeface="+mj-lt"/>
              <a:buAutoNum type="alphaUcPeriod"/>
            </a:pPr>
            <a:r>
              <a:rPr lang="en-US" dirty="0" smtClean="0"/>
              <a:t>Return Items for AOU</a:t>
            </a:r>
            <a:endParaRPr lang="en-US" dirty="0"/>
          </a:p>
        </p:txBody>
      </p:sp>
      <p:sp>
        <p:nvSpPr>
          <p:cNvPr id="2" name="Rectangle 1"/>
          <p:cNvSpPr/>
          <p:nvPr/>
        </p:nvSpPr>
        <p:spPr>
          <a:xfrm>
            <a:off x="4343400" y="2831024"/>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7283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4240" y="76200"/>
            <a:ext cx="8514960" cy="1066800"/>
            <a:chOff x="0" y="3686025"/>
            <a:chExt cx="5943599" cy="815490"/>
          </a:xfrm>
          <a:scene3d>
            <a:camera prst="orthographicFront"/>
            <a:lightRig rig="threePt" dir="t">
              <a:rot lat="0" lon="0" rev="7500000"/>
            </a:lightRig>
          </a:scene3d>
        </p:grpSpPr>
        <p:sp>
          <p:nvSpPr>
            <p:cNvPr id="6" name="Rounded Rectangle 5"/>
            <p:cNvSpPr/>
            <p:nvPr/>
          </p:nvSpPr>
          <p:spPr>
            <a:xfrm>
              <a:off x="0" y="3686025"/>
              <a:ext cx="5943599" cy="815490"/>
            </a:xfrm>
            <a:prstGeom prst="roundRect">
              <a:avLst/>
            </a:prstGeom>
            <a:gradFill rotWithShape="0">
              <a:gsLst>
                <a:gs pos="0">
                  <a:srgbClr val="862000"/>
                </a:gs>
                <a:gs pos="80000">
                  <a:schemeClr val="accent6">
                    <a:lumMod val="75000"/>
                  </a:schemeClr>
                </a:gs>
                <a:gs pos="100000">
                  <a:srgbClr val="DE6A00"/>
                </a:gs>
              </a:gsLst>
            </a:gradFill>
            <a:sp3d prstMaterial="plastic">
              <a:bevelT w="127000" h="25400" prst="relaxedInset"/>
            </a:sp3d>
          </p:spPr>
          <p:style>
            <a:lnRef idx="0">
              <a:schemeClr val="accent6"/>
            </a:lnRef>
            <a:fillRef idx="3">
              <a:schemeClr val="accent6"/>
            </a:fillRef>
            <a:effectRef idx="3">
              <a:schemeClr val="accent6"/>
            </a:effectRef>
            <a:fontRef idx="minor">
              <a:schemeClr val="lt1"/>
            </a:fontRef>
          </p:style>
        </p:sp>
        <p:sp>
          <p:nvSpPr>
            <p:cNvPr id="7" name="Rounded Rectangle 4"/>
            <p:cNvSpPr/>
            <p:nvPr/>
          </p:nvSpPr>
          <p:spPr>
            <a:xfrm>
              <a:off x="39809" y="3725834"/>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400" kern="1200" dirty="0" smtClean="0"/>
                <a:t>Auto Replenishment Reports</a:t>
              </a:r>
              <a:endParaRPr lang="en-US" sz="4400" kern="1200" dirty="0"/>
            </a:p>
          </p:txBody>
        </p:sp>
      </p:grpSp>
      <p:sp>
        <p:nvSpPr>
          <p:cNvPr id="4" name="Rectangle 3" descr="menu options in a green box"/>
          <p:cNvSpPr/>
          <p:nvPr/>
        </p:nvSpPr>
        <p:spPr>
          <a:xfrm>
            <a:off x="3733800" y="1447800"/>
            <a:ext cx="5105400" cy="4985980"/>
          </a:xfrm>
          <a:prstGeom prst="rect">
            <a:avLst/>
          </a:prstGeom>
          <a:gradFill>
            <a:gsLst>
              <a:gs pos="0">
                <a:schemeClr val="accent3">
                  <a:lumMod val="75000"/>
                </a:schemeClr>
              </a:gs>
              <a:gs pos="80000">
                <a:schemeClr val="accent3">
                  <a:lumMod val="60000"/>
                  <a:lumOff val="40000"/>
                </a:schemeClr>
              </a:gs>
              <a:gs pos="100000">
                <a:schemeClr val="accent3">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wrap="square">
            <a:spAutoFit/>
          </a:bodyPr>
          <a:lstStyle/>
          <a:p>
            <a:pPr>
              <a:spcAft>
                <a:spcPts val="600"/>
              </a:spcAft>
            </a:pPr>
            <a:r>
              <a:rPr lang="en-US" sz="3600" dirty="0" smtClean="0">
                <a:solidFill>
                  <a:schemeClr val="tx1"/>
                </a:solidFill>
              </a:rPr>
              <a:t>List Stock Items </a:t>
            </a:r>
          </a:p>
          <a:p>
            <a:pPr>
              <a:spcAft>
                <a:spcPts val="600"/>
              </a:spcAft>
            </a:pPr>
            <a:r>
              <a:rPr lang="en-US" sz="3600" dirty="0" smtClean="0">
                <a:solidFill>
                  <a:schemeClr val="tx1"/>
                </a:solidFill>
              </a:rPr>
              <a:t>Expiration Date Report </a:t>
            </a:r>
          </a:p>
          <a:p>
            <a:pPr>
              <a:spcAft>
                <a:spcPts val="600"/>
              </a:spcAft>
            </a:pPr>
            <a:r>
              <a:rPr lang="en-US" sz="3600" dirty="0" smtClean="0">
                <a:solidFill>
                  <a:schemeClr val="tx1"/>
                </a:solidFill>
              </a:rPr>
              <a:t>Ward/AOU List for an Item </a:t>
            </a:r>
          </a:p>
          <a:p>
            <a:pPr>
              <a:spcAft>
                <a:spcPts val="600"/>
              </a:spcAft>
            </a:pPr>
            <a:r>
              <a:rPr lang="en-US" sz="3600" dirty="0" smtClean="0">
                <a:solidFill>
                  <a:schemeClr val="tx1"/>
                </a:solidFill>
              </a:rPr>
              <a:t>Item Activity Inquiry</a:t>
            </a:r>
          </a:p>
          <a:p>
            <a:pPr>
              <a:spcAft>
                <a:spcPts val="600"/>
              </a:spcAft>
            </a:pPr>
            <a:r>
              <a:rPr lang="en-US" sz="3600" dirty="0" smtClean="0">
                <a:solidFill>
                  <a:schemeClr val="tx1"/>
                </a:solidFill>
              </a:rPr>
              <a:t>Percentage Stock On Hand</a:t>
            </a:r>
          </a:p>
          <a:p>
            <a:pPr>
              <a:spcAft>
                <a:spcPts val="600"/>
              </a:spcAft>
            </a:pPr>
            <a:r>
              <a:rPr lang="en-US" sz="3600" dirty="0" smtClean="0">
                <a:solidFill>
                  <a:schemeClr val="tx1"/>
                </a:solidFill>
              </a:rPr>
              <a:t>Returns Analysis Report  Usage Report for an Item</a:t>
            </a:r>
          </a:p>
          <a:p>
            <a:pPr>
              <a:spcAft>
                <a:spcPts val="600"/>
              </a:spcAft>
            </a:pPr>
            <a:r>
              <a:rPr lang="en-US" sz="3600" dirty="0" smtClean="0">
                <a:solidFill>
                  <a:schemeClr val="tx1"/>
                </a:solidFill>
              </a:rPr>
              <a:t>Zero Usage Report </a:t>
            </a:r>
            <a:endParaRPr lang="en-US" sz="3600" dirty="0">
              <a:solidFill>
                <a:schemeClr val="tx1"/>
              </a:solidFill>
            </a:endParaRPr>
          </a:p>
        </p:txBody>
      </p:sp>
      <p:pic>
        <p:nvPicPr>
          <p:cNvPr id="2" name="Picture 1" descr="picture of a waiter holding a menu op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2" y="1295400"/>
            <a:ext cx="3659428" cy="52578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green title box"/>
          <p:cNvSpPr txBox="1"/>
          <p:nvPr/>
        </p:nvSpPr>
        <p:spPr>
          <a:xfrm>
            <a:off x="228600" y="152400"/>
            <a:ext cx="8610600" cy="830997"/>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pic>
        <p:nvPicPr>
          <p:cNvPr id="2" name="Picture 1" descr="picture of mutliple medicine bottles and loose pi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3396"/>
            <a:ext cx="9144000" cy="587460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2927157304"/>
              </p:ext>
            </p:extLst>
          </p:nvPr>
        </p:nvGraphicFramePr>
        <p:xfrm>
          <a:off x="304800" y="9906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2623245995"/>
              </p:ext>
            </p:extLst>
          </p:nvPr>
        </p:nvGraphicFramePr>
        <p:xfrm>
          <a:off x="0" y="983396"/>
          <a:ext cx="9144000" cy="58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graphicFrame>
        <p:nvGraphicFramePr>
          <p:cNvPr id="2" name="Diagram 1"/>
          <p:cNvGraphicFramePr/>
          <p:nvPr>
            <p:extLst>
              <p:ext uri="{D42A27DB-BD31-4B8C-83A1-F6EECF244321}">
                <p14:modId xmlns:p14="http://schemas.microsoft.com/office/powerpoint/2010/main" val="1020808409"/>
              </p:ext>
            </p:extLst>
          </p:nvPr>
        </p:nvGraphicFramePr>
        <p:xfrm>
          <a:off x="0" y="983396"/>
          <a:ext cx="9144000" cy="58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Picture of a waiter holding a menu that reads &quot;production menu&quot;.&#10;"/>
          <p:cNvGrpSpPr/>
          <p:nvPr/>
        </p:nvGrpSpPr>
        <p:grpSpPr>
          <a:xfrm>
            <a:off x="2133600" y="76200"/>
            <a:ext cx="4724400" cy="6741929"/>
            <a:chOff x="2133600" y="-112529"/>
            <a:chExt cx="4724400" cy="7083058"/>
          </a:xfrm>
        </p:grpSpPr>
        <p:pic>
          <p:nvPicPr>
            <p:cNvPr id="2" name="Picture 1" descr="picture of waiter holding open a me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12529"/>
              <a:ext cx="4724400" cy="7083058"/>
            </a:xfrm>
            <a:prstGeom prst="rect">
              <a:avLst/>
            </a:prstGeom>
          </p:spPr>
        </p:pic>
        <p:sp>
          <p:nvSpPr>
            <p:cNvPr id="6" name="Rectangle 5" descr="Production Menu"/>
            <p:cNvSpPr/>
            <p:nvPr/>
          </p:nvSpPr>
          <p:spPr>
            <a:xfrm>
              <a:off x="2633750" y="2970074"/>
              <a:ext cx="383951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1"/>
                </a:contourClr>
              </a:sp3d>
            </a:bodyPr>
            <a:lstStyle/>
            <a:p>
              <a:pPr algn="ctr"/>
              <a:r>
                <a:rPr lang="en-US" sz="5400" b="1" cap="none" spc="0" dirty="0" smtClean="0">
                  <a:ln w="11430"/>
                  <a:solidFill>
                    <a:schemeClr val="tx2"/>
                  </a:solidFill>
                  <a:effectLst>
                    <a:outerShdw blurRad="80000" dist="40000" dir="5040000" algn="tl">
                      <a:srgbClr val="000000">
                        <a:alpha val="30000"/>
                      </a:srgbClr>
                    </a:outerShdw>
                  </a:effectLst>
                </a:rPr>
                <a:t>Production</a:t>
              </a:r>
            </a:p>
            <a:p>
              <a:pPr algn="ctr"/>
              <a:r>
                <a:rPr lang="en-US" sz="5400" b="1" dirty="0" smtClean="0">
                  <a:ln w="11430"/>
                  <a:solidFill>
                    <a:schemeClr val="tx2"/>
                  </a:solidFill>
                  <a:effectLst>
                    <a:outerShdw blurRad="80000" dist="40000" dir="5040000" algn="tl">
                      <a:srgbClr val="000000">
                        <a:alpha val="30000"/>
                      </a:srgbClr>
                    </a:outerShdw>
                  </a:effectLst>
                </a:rPr>
                <a:t>Menu</a:t>
              </a:r>
              <a:endParaRPr lang="en-US" sz="5400" b="1" cap="none" spc="0" dirty="0">
                <a:ln w="11430"/>
                <a:solidFill>
                  <a:schemeClr val="tx2"/>
                </a:solidFill>
                <a:effectLst>
                  <a:outerShdw blurRad="80000" dist="40000" dir="5040000" algn="tl">
                    <a:srgbClr val="000000">
                      <a:alpha val="30000"/>
                    </a:srgbClr>
                  </a:outerShdw>
                </a:effectLst>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7" name="TextBox 6"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sp>
        <p:nvSpPr>
          <p:cNvPr id="5" name="Rectangle 4"/>
          <p:cNvSpPr>
            <a:spLocks noChangeArrowheads="1"/>
          </p:cNvSpPr>
          <p:nvPr/>
        </p:nvSpPr>
        <p:spPr bwMode="auto">
          <a:xfrm>
            <a:off x="492071" y="1524000"/>
            <a:ext cx="8423329" cy="2585323"/>
          </a:xfrm>
          <a:prstGeom prst="rect">
            <a:avLst/>
          </a:prstGeom>
          <a:noFill/>
          <a:ln w="9525">
            <a:noFill/>
            <a:prstDash val="dash"/>
            <a:miter lim="800000"/>
            <a:headEnd/>
            <a:tailEnd/>
          </a:ln>
        </p:spPr>
        <p:txBody>
          <a:bodyPr wrap="square" anchor="ctr">
            <a:spAutoFit/>
          </a:bodyPr>
          <a:lstStyle/>
          <a:p>
            <a:pPr>
              <a:tabLst>
                <a:tab pos="342900" algn="l"/>
                <a:tab pos="6858000" algn="r"/>
              </a:tabLst>
            </a:pPr>
            <a:endParaRPr lang="en-US" sz="800" dirty="0">
              <a:latin typeface="Courier New" pitchFamily="49" charset="0"/>
              <a:ea typeface="Times New Roman" pitchFamily="18" charset="0"/>
              <a:cs typeface="Courier New" pitchFamily="49" charset="0"/>
            </a:endParaRPr>
          </a:p>
          <a:p>
            <a:pPr>
              <a:tabLst>
                <a:tab pos="342900" algn="l"/>
                <a:tab pos="6858000" algn="r"/>
              </a:tabLst>
            </a:pPr>
            <a:r>
              <a:rPr lang="en-US" sz="1100" dirty="0" smtClean="0">
                <a:latin typeface="Courier New" pitchFamily="49" charset="0"/>
                <a:ea typeface="Times New Roman" pitchFamily="18" charset="0"/>
                <a:cs typeface="Courier New" pitchFamily="49" charset="0"/>
              </a:rPr>
              <a:t>AOU </a:t>
            </a:r>
            <a:r>
              <a:rPr lang="en-US" sz="1100" dirty="0">
                <a:latin typeface="Courier New" pitchFamily="49" charset="0"/>
                <a:ea typeface="Times New Roman" pitchFamily="18" charset="0"/>
                <a:cs typeface="Courier New" pitchFamily="49" charset="0"/>
              </a:rPr>
              <a:t>STOCK LIST BY TYPE/LOCATION  -  DATE: Today                                       PAGE: 1</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AREA OF USE</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TYPE                                                              MINIMUM QTY   EXPIRATION</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LOCATION         ITEM              STOCK LEVEL  REORDER LEVEL   TO DISPENSE     DATE</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smtClean="0">
                <a:latin typeface="Courier New" pitchFamily="49" charset="0"/>
                <a:ea typeface="Times New Roman" pitchFamily="18" charset="0"/>
                <a:cs typeface="Courier New" pitchFamily="49" charset="0"/>
              </a:rPr>
              <a:t>---------------------------------------------------------------------------------------------4C MED ROOM 1   TYPE: EXTERNALS</a:t>
            </a:r>
            <a:endParaRPr lang="en-US" sz="1100" dirty="0" smtClean="0">
              <a:ea typeface="Times New Roman" pitchFamily="18" charset="0"/>
              <a:cs typeface="Courier New" pitchFamily="49" charset="0"/>
            </a:endParaRPr>
          </a:p>
          <a:p>
            <a:pPr eaLnBrk="0" hangingPunct="0">
              <a:tabLst>
                <a:tab pos="342900" algn="l"/>
                <a:tab pos="6858000" algn="r"/>
              </a:tabLst>
            </a:pPr>
            <a:r>
              <a:rPr lang="en-US" sz="1100" dirty="0" smtClean="0">
                <a:latin typeface="Courier New" pitchFamily="49" charset="0"/>
                <a:ea typeface="Times New Roman" pitchFamily="18" charset="0"/>
                <a:cs typeface="Courier New" pitchFamily="49" charset="0"/>
              </a:rPr>
              <a:t>	    MR,CA,S1   </a:t>
            </a:r>
            <a:r>
              <a:rPr lang="en-US" sz="1100" dirty="0">
                <a:latin typeface="Courier New" pitchFamily="49" charset="0"/>
                <a:ea typeface="Times New Roman" pitchFamily="18" charset="0"/>
                <a:cs typeface="Courier New" pitchFamily="49" charset="0"/>
              </a:rPr>
              <a:t>BACITRACIN </a:t>
            </a:r>
            <a:r>
              <a:rPr lang="en-US" sz="1100" dirty="0" smtClean="0">
                <a:latin typeface="Courier New" pitchFamily="49" charset="0"/>
                <a:ea typeface="Times New Roman" pitchFamily="18" charset="0"/>
                <a:cs typeface="Courier New" pitchFamily="49" charset="0"/>
              </a:rPr>
              <a:t>1OZ                </a:t>
            </a:r>
            <a:r>
              <a:rPr lang="en-US" sz="1100" dirty="0">
                <a:latin typeface="Courier New" pitchFamily="49" charset="0"/>
                <a:ea typeface="Times New Roman" pitchFamily="18" charset="0"/>
                <a:cs typeface="Courier New" pitchFamily="49" charset="0"/>
              </a:rPr>
              <a:t>3     </a:t>
            </a:r>
            <a:r>
              <a:rPr lang="en-US" sz="1100" dirty="0" smtClean="0">
                <a:latin typeface="Courier New" pitchFamily="49" charset="0"/>
                <a:ea typeface="Times New Roman" pitchFamily="18" charset="0"/>
                <a:cs typeface="Courier New" pitchFamily="49" charset="0"/>
              </a:rPr>
              <a:t>     	  1           2       Dec02,1993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MR,CA,S1   CLOTRIMAZOLE 1% CREAM         4            1           2       DEC 02,1993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MR,CA,S1   HYDROCORTISONE 1% CREAM 30G   4            2           2       AUG 13,1993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MR,CA,S2   DOMOL BATH &amp; SHOWER OIL       8            2           6       DEC 02,1993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MR,CA,S2   HEXACHLOROPHENE DET. 5OZ      6            1           6       NOT LISTED</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MR,CA,S2   HYDROGEN PEROXIDE SOLN 480ML  2            1           1       NOV 05,1993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MR,CA,S2   ISOPROPYL ALCOHOL 70% 480ML   6            1           6       DEC 02,1993</a:t>
            </a:r>
            <a:endParaRPr lang="en-US" sz="1100" dirty="0">
              <a:ea typeface="Times New Roman" pitchFamily="18" charset="0"/>
              <a:cs typeface="Courier New" pitchFamily="49" charset="0"/>
            </a:endParaRPr>
          </a:p>
          <a:p>
            <a:pPr eaLnBrk="0" hangingPunct="0">
              <a:tabLst>
                <a:tab pos="342900" algn="l"/>
                <a:tab pos="6858000" algn="r"/>
              </a:tabLst>
            </a:pPr>
            <a:r>
              <a:rPr lang="en-US" sz="1100" dirty="0">
                <a:latin typeface="Courier New" pitchFamily="49" charset="0"/>
                <a:ea typeface="Times New Roman" pitchFamily="18" charset="0"/>
                <a:cs typeface="Courier New" pitchFamily="49" charset="0"/>
              </a:rPr>
              <a:t>        MR,CD,S3   BENZOIN COMP TINCT            1           NOT LISTED  NOT LISTED  </a:t>
            </a:r>
            <a:endParaRPr lang="en-US" sz="1100" dirty="0">
              <a:ea typeface="Times New Roman" pitchFamily="18" charset="0"/>
              <a:cs typeface="Courier New" pitchFamily="49" charset="0"/>
            </a:endParaRPr>
          </a:p>
        </p:txBody>
      </p:sp>
      <p:sp>
        <p:nvSpPr>
          <p:cNvPr id="2" name="Rectangle 1" descr="red box around report section"/>
          <p:cNvSpPr/>
          <p:nvPr/>
        </p:nvSpPr>
        <p:spPr>
          <a:xfrm>
            <a:off x="525321" y="2428700"/>
            <a:ext cx="8001000" cy="454461"/>
          </a:xfrm>
          <a:prstGeom prst="rect">
            <a:avLst/>
          </a:prstGeom>
          <a:noFill/>
          <a:ln w="63500">
            <a:solidFill>
              <a:srgbClr val="A930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Down Arrow 5" descr="red arrow pointing to red box with report details"/>
          <p:cNvSpPr/>
          <p:nvPr/>
        </p:nvSpPr>
        <p:spPr>
          <a:xfrm>
            <a:off x="720671" y="2883161"/>
            <a:ext cx="304800" cy="191743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ounded Rectangle 7" descr="red box with report detail"/>
          <p:cNvSpPr/>
          <p:nvPr/>
        </p:nvSpPr>
        <p:spPr>
          <a:xfrm>
            <a:off x="228600" y="4876800"/>
            <a:ext cx="8763000" cy="12954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r>
              <a:rPr lang="en-US" sz="2800" dirty="0" smtClean="0"/>
              <a:t>MED ROOM 1   TYPE: EXTERNALS</a:t>
            </a:r>
          </a:p>
          <a:p>
            <a:r>
              <a:rPr lang="en-US" sz="2800" dirty="0"/>
              <a:t> </a:t>
            </a:r>
            <a:r>
              <a:rPr lang="en-US" sz="2800" dirty="0" smtClean="0"/>
              <a:t>    MR, CA, 91   BACITRACIN 1oz    3     1     2    Dec 2, 1993</a:t>
            </a:r>
            <a:endParaRPr lang="en-US" sz="2800" dirty="0"/>
          </a:p>
        </p:txBody>
      </p:sp>
    </p:spTree>
    <p:extLst>
      <p:ext uri="{BB962C8B-B14F-4D97-AF65-F5344CB8AC3E}">
        <p14:creationId xmlns:p14="http://schemas.microsoft.com/office/powerpoint/2010/main" val="17175359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7" name="TextBox 6"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List Stock Items</a:t>
            </a:r>
            <a:endParaRPr lang="en-US" sz="4800" dirty="0">
              <a:latin typeface="+mj-lt"/>
            </a:endParaRPr>
          </a:p>
        </p:txBody>
      </p:sp>
      <p:sp>
        <p:nvSpPr>
          <p:cNvPr id="9" name="Rectangle 1"/>
          <p:cNvSpPr>
            <a:spLocks noGrp="1" noChangeArrowheads="1"/>
          </p:cNvSpPr>
          <p:nvPr>
            <p:ph idx="1"/>
          </p:nvPr>
        </p:nvSpPr>
        <p:spPr>
          <a:xfrm>
            <a:off x="381000" y="1143000"/>
            <a:ext cx="8610600" cy="3908762"/>
          </a:xfrm>
          <a:ln>
            <a:noFill/>
            <a:prstDash val="dash"/>
          </a:ln>
        </p:spPr>
        <p:txBody>
          <a:bodyPr wrap="square" anchor="ctr">
            <a:spAutoFit/>
          </a:bodyPr>
          <a:lstStyle/>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PHABETICAL LISTING OF AOU STOCK  -  DATE: TODAY                                                      PAGE: 1</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AREA OF USE</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                                                                                     MINIMUM QTY   EXPIRATION</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ITEM TYPE                                LOCATION        STOCK LEVEL  REORDER LEVEL  TO DISPENSE    DATE</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==&gt;4C MED ROOM 1</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ACETAMINOPHEN 500MG/15CC ELIX.         MR,CC,S2            2            1              1       DEC 02,1993</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ACETAMINOPHEN SUPP 650MG               MR,REF,S2          12            1              6       DNOT LISTED</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ACETAMINOPHEN                          MR,CC,S4           50           10             25       DEC 02,1993</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ACETONE                                NOT LISTED         10            5              5       DEC 02,1993</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ALUM.&amp; MAG. HYDROXIDE GEL              MR,CC,S3            6            2              6       DEC 02,1993</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ASPIRIN SUPP 650MG                     MR,REF,S2          12            1              6       NOT LISTED</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ATROPINE SULFATE INJ 0.4MG/ML,20ML     MR,CC,S1            3            2              1</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BACITRACIN OINTMENT 1OZ                MR,CA,S1            3            1              2       DEC 02,1993</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BECLOMETHASONE ORAL.INHALER 16.8GM     MR,CC,S5            6            1              5</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BENZOIN COMP TINC                      MR,CD,S3            1           NOT LISTED     NOT LISTED</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BLEOMYCIN INJ 15 UNIT                  NOT LISTED          3            1              2</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BUSULFAN TAB 2M                        MR,B2,S1           10            5              5</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CASTOR OIL  60ML U.D.                  MR,CC,S2            2            1              </a:t>
            </a:r>
          </a:p>
          <a:p>
            <a:pPr>
              <a:buFont typeface="Arial" charset="0"/>
              <a:buNone/>
              <a:tabLst>
                <a:tab pos="5029200" algn="l"/>
                <a:tab pos="6629400" algn="r"/>
              </a:tabLst>
            </a:pPr>
            <a:r>
              <a:rPr lang="en-US" sz="1000" dirty="0" smtClean="0">
                <a:latin typeface="Courier New" pitchFamily="49" charset="0"/>
                <a:ea typeface="Times New Roman" pitchFamily="18" charset="0"/>
                <a:cs typeface="Courier New" pitchFamily="49" charset="0"/>
              </a:rPr>
              <a:t>CHLORAMBUCIL TAB 2MG                   MR,CA,S3            5            1</a:t>
            </a:r>
          </a:p>
        </p:txBody>
      </p:sp>
      <p:sp>
        <p:nvSpPr>
          <p:cNvPr id="2" name="Rectangle 1" descr="red box around report section"/>
          <p:cNvSpPr/>
          <p:nvPr/>
        </p:nvSpPr>
        <p:spPr>
          <a:xfrm>
            <a:off x="338050" y="2786150"/>
            <a:ext cx="8424950" cy="227230"/>
          </a:xfrm>
          <a:prstGeom prst="rect">
            <a:avLst/>
          </a:prstGeom>
          <a:noFill/>
          <a:ln w="63500">
            <a:solidFill>
              <a:srgbClr val="A930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Down Arrow 5" descr="red arrow pointing to red box with report details"/>
          <p:cNvSpPr/>
          <p:nvPr/>
        </p:nvSpPr>
        <p:spPr>
          <a:xfrm>
            <a:off x="457200" y="3013380"/>
            <a:ext cx="304800" cy="222223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ounded Rectangle 7" descr="report details in a red box"/>
          <p:cNvSpPr/>
          <p:nvPr/>
        </p:nvSpPr>
        <p:spPr>
          <a:xfrm>
            <a:off x="228600" y="5299380"/>
            <a:ext cx="8763000" cy="12954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r>
              <a:rPr lang="en-US" sz="2800" dirty="0" smtClean="0"/>
              <a:t>ACETAMINOPHEN MR, CC, 94    50    10     25    Dec 2, 1993</a:t>
            </a:r>
            <a:endParaRPr lang="en-US" sz="2800" dirty="0"/>
          </a:p>
        </p:txBody>
      </p:sp>
    </p:spTree>
    <p:extLst>
      <p:ext uri="{BB962C8B-B14F-4D97-AF65-F5344CB8AC3E}">
        <p14:creationId xmlns:p14="http://schemas.microsoft.com/office/powerpoint/2010/main" val="27608190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pic>
        <p:nvPicPr>
          <p:cNvPr id="2" name="Picture 1" descr="picture of medicine bottle with a magnifying glass highlighting the word &quot;expired&quot;. "/>
          <p:cNvPicPr>
            <a:picLocks noChangeAspect="1"/>
          </p:cNvPicPr>
          <p:nvPr/>
        </p:nvPicPr>
        <p:blipFill rotWithShape="1">
          <a:blip r:embed="rId3" cstate="print">
            <a:extLst>
              <a:ext uri="{28A0092B-C50C-407E-A947-70E740481C1C}">
                <a14:useLocalDpi xmlns:a14="http://schemas.microsoft.com/office/drawing/2010/main" val="0"/>
              </a:ext>
            </a:extLst>
          </a:blip>
          <a:srcRect b="17021"/>
          <a:stretch/>
        </p:blipFill>
        <p:spPr>
          <a:xfrm>
            <a:off x="1714500" y="1081794"/>
            <a:ext cx="5715000" cy="577620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3311221586"/>
              </p:ext>
            </p:extLst>
          </p:nvPr>
        </p:nvGraphicFramePr>
        <p:xfrm>
          <a:off x="381000" y="838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sp>
        <p:nvSpPr>
          <p:cNvPr id="3" name="Title 2"/>
          <p:cNvSpPr>
            <a:spLocks noGrp="1"/>
          </p:cNvSpPr>
          <p:nvPr>
            <p:ph type="title" idx="4294967295"/>
          </p:nvPr>
        </p:nvSpPr>
        <p:spPr>
          <a:xfrm>
            <a:off x="152400" y="983397"/>
            <a:ext cx="8763000" cy="1143000"/>
          </a:xfrm>
        </p:spPr>
        <p:txBody>
          <a:bodyPr/>
          <a:lstStyle/>
          <a:p>
            <a:r>
              <a:rPr lang="en-US" dirty="0" smtClean="0"/>
              <a:t/>
            </a:r>
            <a:br>
              <a:rPr lang="en-US" dirty="0" smtClean="0"/>
            </a:br>
            <a:r>
              <a:rPr lang="en-US" sz="3200" dirty="0" smtClean="0"/>
              <a:t>Select PHARMACY AOU STOCK AREA OF USE (AOU): </a:t>
            </a:r>
            <a:r>
              <a:rPr lang="en-US" sz="3200" b="1" dirty="0" smtClean="0"/>
              <a:t>??</a:t>
            </a:r>
            <a:r>
              <a:rPr lang="en-US" b="1" dirty="0" smtClean="0"/>
              <a:t/>
            </a:r>
            <a:br>
              <a:rPr lang="en-US" b="1" dirty="0" smtClean="0"/>
            </a:br>
            <a:endParaRPr lang="en-US" dirty="0"/>
          </a:p>
        </p:txBody>
      </p:sp>
      <p:sp>
        <p:nvSpPr>
          <p:cNvPr id="6" name="Right Arrow 5" descr="orange arrow pointing to 2 ?"/>
          <p:cNvSpPr/>
          <p:nvPr/>
        </p:nvSpPr>
        <p:spPr>
          <a:xfrm rot="10800000">
            <a:off x="5029200" y="1597764"/>
            <a:ext cx="1038648" cy="522435"/>
          </a:xfrm>
          <a:prstGeom prst="rightArrow">
            <a:avLst>
              <a:gd name="adj1" fmla="val 50000"/>
              <a:gd name="adj2" fmla="val 5727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descr="orange box around 2 ?"/>
          <p:cNvSpPr/>
          <p:nvPr/>
        </p:nvSpPr>
        <p:spPr>
          <a:xfrm>
            <a:off x="4191000" y="1446255"/>
            <a:ext cx="685800" cy="685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descr="different colored boxes showing options"/>
          <p:cNvGraphicFramePr/>
          <p:nvPr>
            <p:extLst>
              <p:ext uri="{D42A27DB-BD31-4B8C-83A1-F6EECF244321}">
                <p14:modId xmlns:p14="http://schemas.microsoft.com/office/powerpoint/2010/main" val="1394545270"/>
              </p:ext>
            </p:extLst>
          </p:nvPr>
        </p:nvGraphicFramePr>
        <p:xfrm>
          <a:off x="914400" y="2133600"/>
          <a:ext cx="80772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sp>
        <p:nvSpPr>
          <p:cNvPr id="3" name="Title 2"/>
          <p:cNvSpPr>
            <a:spLocks noGrp="1"/>
          </p:cNvSpPr>
          <p:nvPr>
            <p:ph type="title" idx="4294967295"/>
          </p:nvPr>
        </p:nvSpPr>
        <p:spPr>
          <a:xfrm>
            <a:off x="228600" y="1143000"/>
            <a:ext cx="8420100" cy="1143000"/>
          </a:xfrm>
        </p:spPr>
        <p:txBody>
          <a:bodyPr/>
          <a:lstStyle/>
          <a:p>
            <a:r>
              <a:rPr lang="en-US" dirty="0" smtClean="0"/>
              <a:t/>
            </a:r>
            <a:br>
              <a:rPr lang="en-US" dirty="0" smtClean="0"/>
            </a:br>
            <a:r>
              <a:rPr lang="en-US" sz="3600" dirty="0" smtClean="0"/>
              <a:t>Select AOU INVENTORY GROUP NAME:</a:t>
            </a:r>
            <a:r>
              <a:rPr lang="en-US" sz="3600" b="1" dirty="0" smtClean="0"/>
              <a:t>??</a:t>
            </a:r>
            <a:r>
              <a:rPr lang="en-US" b="1" dirty="0" smtClean="0"/>
              <a:t/>
            </a:r>
            <a:br>
              <a:rPr lang="en-US" b="1" dirty="0" smtClean="0"/>
            </a:br>
            <a:endParaRPr lang="en-US" dirty="0"/>
          </a:p>
        </p:txBody>
      </p:sp>
      <p:sp>
        <p:nvSpPr>
          <p:cNvPr id="6" name="Right Arrow 5" descr="orange arrow pointing to 2 ?"/>
          <p:cNvSpPr/>
          <p:nvPr/>
        </p:nvSpPr>
        <p:spPr>
          <a:xfrm rot="13062718">
            <a:off x="8157965" y="2189196"/>
            <a:ext cx="1038648" cy="522435"/>
          </a:xfrm>
          <a:prstGeom prst="rightArrow">
            <a:avLst>
              <a:gd name="adj1" fmla="val 50000"/>
              <a:gd name="adj2" fmla="val 5727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descr="orange box around 2 ?"/>
          <p:cNvSpPr/>
          <p:nvPr/>
        </p:nvSpPr>
        <p:spPr>
          <a:xfrm>
            <a:off x="7723909" y="1348204"/>
            <a:ext cx="685800" cy="685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descr="different colored boxes showing options"/>
          <p:cNvGraphicFramePr/>
          <p:nvPr>
            <p:extLst>
              <p:ext uri="{D42A27DB-BD31-4B8C-83A1-F6EECF244321}">
                <p14:modId xmlns:p14="http://schemas.microsoft.com/office/powerpoint/2010/main" val="1400298453"/>
              </p:ext>
            </p:extLst>
          </p:nvPr>
        </p:nvGraphicFramePr>
        <p:xfrm>
          <a:off x="1075426" y="24384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graphicFrame>
        <p:nvGraphicFramePr>
          <p:cNvPr id="4" name="Diagram 3" descr="different colored boxes showing process"/>
          <p:cNvGraphicFramePr/>
          <p:nvPr>
            <p:extLst>
              <p:ext uri="{D42A27DB-BD31-4B8C-83A1-F6EECF244321}">
                <p14:modId xmlns:p14="http://schemas.microsoft.com/office/powerpoint/2010/main" val="2241171486"/>
              </p:ext>
            </p:extLst>
          </p:nvPr>
        </p:nvGraphicFramePr>
        <p:xfrm>
          <a:off x="304800" y="13716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6" name="TextBox 5" descr="green title box"/>
          <p:cNvSpPr txBox="1"/>
          <p:nvPr/>
        </p:nvSpPr>
        <p:spPr>
          <a:xfrm>
            <a:off x="228600" y="152400"/>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Expiration Date Report</a:t>
            </a:r>
            <a:endParaRPr lang="en-US" sz="4800" dirty="0">
              <a:latin typeface="+mj-lt"/>
            </a:endParaRPr>
          </a:p>
        </p:txBody>
      </p:sp>
      <p:sp>
        <p:nvSpPr>
          <p:cNvPr id="4101" name="Content Placeholder 8"/>
          <p:cNvSpPr>
            <a:spLocks noGrp="1"/>
          </p:cNvSpPr>
          <p:nvPr>
            <p:ph idx="1"/>
          </p:nvPr>
        </p:nvSpPr>
        <p:spPr>
          <a:xfrm>
            <a:off x="609600" y="1143000"/>
            <a:ext cx="8077200" cy="5029200"/>
          </a:xfrm>
          <a:ln w="6350" cmpd="sng">
            <a:noFill/>
            <a:prstDash val="dash"/>
          </a:ln>
        </p:spPr>
        <p:txBody>
          <a:bodyPr rtlCol="0">
            <a:normAutofit fontScale="47500" lnSpcReduction="20000"/>
          </a:bodyPr>
          <a:lstStyle/>
          <a:p>
            <a:pPr fontAlgn="auto">
              <a:spcAft>
                <a:spcPts val="0"/>
              </a:spcAft>
              <a:buFont typeface="Arial" pitchFamily="34" charset="0"/>
              <a:buNone/>
              <a:defRPr/>
            </a:pPr>
            <a:endParaRPr lang="fr-FR" sz="1700" b="1" dirty="0" smtClean="0"/>
          </a:p>
          <a:p>
            <a:pPr fontAlgn="auto">
              <a:spcAft>
                <a:spcPts val="0"/>
              </a:spcAft>
              <a:buFont typeface="Arial" pitchFamily="34" charset="0"/>
              <a:buNone/>
              <a:defRPr/>
            </a:pPr>
            <a:r>
              <a:rPr lang="fr-FR" b="1" dirty="0" smtClean="0"/>
              <a:t>                          </a:t>
            </a:r>
            <a:r>
              <a:rPr lang="fr-FR" dirty="0" smtClean="0"/>
              <a:t>DRUG EXPIRATION DATE REPORT                                                                 PAGE 1</a:t>
            </a:r>
          </a:p>
          <a:p>
            <a:pPr fontAlgn="auto">
              <a:spcAft>
                <a:spcPts val="0"/>
              </a:spcAft>
              <a:buFont typeface="Arial" pitchFamily="34" charset="0"/>
              <a:buNone/>
              <a:defRPr/>
            </a:pPr>
            <a:r>
              <a:rPr lang="en-US" dirty="0" smtClean="0"/>
              <a:t>                                           FOR CRASH CART 3A </a:t>
            </a:r>
          </a:p>
          <a:p>
            <a:pPr fontAlgn="auto">
              <a:spcAft>
                <a:spcPts val="0"/>
              </a:spcAft>
              <a:buFont typeface="Arial" pitchFamily="34" charset="0"/>
              <a:buNone/>
              <a:defRPr/>
            </a:pPr>
            <a:r>
              <a:rPr lang="en-US" dirty="0" smtClean="0"/>
              <a:t>                      FOR PERIOD MAR 18,2010 TO SEP 14,2010</a:t>
            </a:r>
          </a:p>
          <a:p>
            <a:pPr fontAlgn="auto">
              <a:spcAft>
                <a:spcPts val="0"/>
              </a:spcAft>
              <a:buFont typeface="Arial" pitchFamily="34" charset="0"/>
              <a:buNone/>
              <a:defRPr/>
            </a:pPr>
            <a:r>
              <a:rPr lang="en-US" dirty="0" smtClean="0"/>
              <a:t>                           PRINTED JUN 16,2010@13:12</a:t>
            </a:r>
          </a:p>
          <a:p>
            <a:pPr fontAlgn="auto">
              <a:spcAft>
                <a:spcPts val="0"/>
              </a:spcAft>
              <a:buFont typeface="Arial" pitchFamily="34" charset="0"/>
              <a:buNone/>
              <a:defRPr/>
            </a:pPr>
            <a:r>
              <a:rPr lang="en-US" dirty="0" smtClean="0"/>
              <a:t>=&gt; DATE</a:t>
            </a:r>
          </a:p>
          <a:p>
            <a:pPr fontAlgn="auto">
              <a:spcAft>
                <a:spcPts val="0"/>
              </a:spcAft>
              <a:buFont typeface="Arial" pitchFamily="34" charset="0"/>
              <a:buNone/>
              <a:defRPr/>
            </a:pPr>
            <a:r>
              <a:rPr lang="en-US" dirty="0" smtClean="0"/>
              <a:t>            ITEM</a:t>
            </a:r>
          </a:p>
          <a:p>
            <a:pPr fontAlgn="auto">
              <a:spcAft>
                <a:spcPts val="0"/>
              </a:spcAft>
              <a:buFont typeface="Arial" pitchFamily="34" charset="0"/>
              <a:buNone/>
              <a:defRPr/>
            </a:pPr>
            <a:r>
              <a:rPr lang="en-US" dirty="0" smtClean="0"/>
              <a:t>---------------</a:t>
            </a:r>
          </a:p>
          <a:p>
            <a:pPr fontAlgn="auto">
              <a:spcAft>
                <a:spcPts val="0"/>
              </a:spcAft>
              <a:buFont typeface="Arial" pitchFamily="34" charset="0"/>
              <a:buNone/>
              <a:defRPr/>
            </a:pPr>
            <a:r>
              <a:rPr lang="en-US" b="1" dirty="0" smtClean="0"/>
              <a:t>=&gt; JUN 30,2010</a:t>
            </a:r>
          </a:p>
          <a:p>
            <a:pPr fontAlgn="auto">
              <a:spcAft>
                <a:spcPts val="0"/>
              </a:spcAft>
              <a:buFont typeface="Arial" pitchFamily="34" charset="0"/>
              <a:buNone/>
              <a:defRPr/>
            </a:pPr>
            <a:r>
              <a:rPr lang="en-US" dirty="0" smtClean="0"/>
              <a:t>            PROCAINAMIDE 100MG/ML (10ML) INJ</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=&gt; JUL 30,2010</a:t>
            </a:r>
          </a:p>
          <a:p>
            <a:pPr fontAlgn="auto">
              <a:spcAft>
                <a:spcPts val="0"/>
              </a:spcAft>
              <a:buFont typeface="Arial" pitchFamily="34" charset="0"/>
              <a:buNone/>
              <a:defRPr/>
            </a:pPr>
            <a:r>
              <a:rPr lang="en-US" dirty="0" smtClean="0"/>
              <a:t>            ATROPINE 0.1MG/ML, 10ML SYRINGE</a:t>
            </a:r>
          </a:p>
          <a:p>
            <a:pPr fontAlgn="auto">
              <a:spcAft>
                <a:spcPts val="0"/>
              </a:spcAft>
              <a:buFont typeface="Arial" pitchFamily="34" charset="0"/>
              <a:buNone/>
              <a:defRPr/>
            </a:pPr>
            <a:r>
              <a:rPr lang="en-US" dirty="0" smtClean="0"/>
              <a:t>            NALOXONE 0.4MG/ML INJ</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=&gt; AUG 30,2010</a:t>
            </a:r>
          </a:p>
          <a:p>
            <a:pPr fontAlgn="auto">
              <a:spcAft>
                <a:spcPts val="0"/>
              </a:spcAft>
              <a:buFont typeface="Arial" pitchFamily="34" charset="0"/>
              <a:buNone/>
              <a:defRPr/>
            </a:pPr>
            <a:r>
              <a:rPr lang="en-US" dirty="0" smtClean="0"/>
              <a:t>            AMIODARONE HCL 50MG/ML INJ,AMP,3ML</a:t>
            </a:r>
          </a:p>
          <a:p>
            <a:pPr fontAlgn="auto">
              <a:spcAft>
                <a:spcPts val="0"/>
              </a:spcAft>
              <a:buFont typeface="Arial" pitchFamily="34" charset="0"/>
              <a:buNone/>
              <a:defRPr/>
            </a:pPr>
            <a:r>
              <a:rPr lang="es-ES" dirty="0" smtClean="0"/>
              <a:t>            DEXTRAN 40 10%/DEXTROSE 5% 500ML</a:t>
            </a:r>
          </a:p>
          <a:p>
            <a:pPr fontAlgn="auto">
              <a:spcAft>
                <a:spcPts val="0"/>
              </a:spcAft>
              <a:buFont typeface="Arial" pitchFamily="34" charset="0"/>
              <a:buNone/>
              <a:defRPr/>
            </a:pPr>
            <a:r>
              <a:rPr lang="en-US" dirty="0" smtClean="0"/>
              <a:t>            DEXTROSE 5% 250ML (PLASTIC) INJ</a:t>
            </a:r>
          </a:p>
          <a:p>
            <a:pPr fontAlgn="auto">
              <a:spcAft>
                <a:spcPts val="0"/>
              </a:spcAft>
              <a:buFont typeface="Arial" pitchFamily="34" charset="0"/>
              <a:buNone/>
              <a:defRPr/>
            </a:pPr>
            <a:r>
              <a:rPr lang="en-US" dirty="0" smtClean="0"/>
              <a:t>            DOPAMINE 40MG/ML (5ML) INJ</a:t>
            </a:r>
            <a:endParaRPr lang="en-US" b="1" dirty="0" smtClean="0"/>
          </a:p>
        </p:txBody>
      </p:sp>
      <p:sp>
        <p:nvSpPr>
          <p:cNvPr id="7" name="Rectangle 6" descr="red box around report section"/>
          <p:cNvSpPr/>
          <p:nvPr/>
        </p:nvSpPr>
        <p:spPr>
          <a:xfrm>
            <a:off x="338050" y="2896970"/>
            <a:ext cx="8424950" cy="532030"/>
          </a:xfrm>
          <a:prstGeom prst="rect">
            <a:avLst/>
          </a:prstGeom>
          <a:noFill/>
          <a:ln w="38100">
            <a:solidFill>
              <a:srgbClr val="A930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Down Arrow 7" descr="red arrow pointing to red box with report details"/>
          <p:cNvSpPr/>
          <p:nvPr/>
        </p:nvSpPr>
        <p:spPr>
          <a:xfrm>
            <a:off x="457200" y="3429000"/>
            <a:ext cx="304800" cy="191743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ounded Rectangle 8" descr="red box with report details"/>
          <p:cNvSpPr/>
          <p:nvPr/>
        </p:nvSpPr>
        <p:spPr>
          <a:xfrm>
            <a:off x="228600" y="5429596"/>
            <a:ext cx="8763000" cy="11430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r>
              <a:rPr lang="en-US" sz="2800" b="1" dirty="0"/>
              <a:t>=&gt; JUN 30,2010</a:t>
            </a:r>
          </a:p>
          <a:p>
            <a:pPr fontAlgn="auto">
              <a:spcAft>
                <a:spcPts val="0"/>
              </a:spcAft>
              <a:buFont typeface="Arial" pitchFamily="34" charset="0"/>
              <a:buNone/>
              <a:defRPr/>
            </a:pPr>
            <a:r>
              <a:rPr lang="en-US" sz="2800" dirty="0"/>
              <a:t>            PROCAINAMIDE 100MG/ML (10ML) </a:t>
            </a:r>
            <a:r>
              <a:rPr lang="en-US" sz="2800" dirty="0" smtClean="0"/>
              <a:t>INJ</a:t>
            </a: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green title box"/>
          <p:cNvSpPr txBox="1"/>
          <p:nvPr/>
        </p:nvSpPr>
        <p:spPr>
          <a:xfrm>
            <a:off x="194900" y="176709"/>
            <a:ext cx="87967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Ward/AOU List for Item</a:t>
            </a:r>
            <a:endParaRPr lang="en-US" sz="4800" dirty="0">
              <a:latin typeface="+mj-lt"/>
            </a:endParaRPr>
          </a:p>
        </p:txBody>
      </p:sp>
      <p:pic>
        <p:nvPicPr>
          <p:cNvPr id="2" name="Picture 1" descr="picture of a pharmacist thinking while holding 2 medicine bott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00" y="990599"/>
            <a:ext cx="8796700" cy="5867399"/>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Ward/AOU List for Item</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916758483"/>
              </p:ext>
            </p:extLst>
          </p:nvPr>
        </p:nvGraphicFramePr>
        <p:xfrm>
          <a:off x="228600" y="990600"/>
          <a:ext cx="8610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295400"/>
            <a:ext cx="8153400" cy="954107"/>
          </a:xfrm>
          <a:prstGeom prst="rect">
            <a:avLst/>
          </a:prstGeom>
        </p:spPr>
        <p:txBody>
          <a:bodyPr wrap="square">
            <a:spAutoFit/>
          </a:bodyPr>
          <a:lstStyle/>
          <a:p>
            <a:r>
              <a:rPr lang="en-US" sz="2800" dirty="0" smtClean="0"/>
              <a:t>How  often do you use the Production Menu?  </a:t>
            </a:r>
          </a:p>
          <a:p>
            <a:r>
              <a:rPr lang="en-US" sz="2800" dirty="0" smtClean="0"/>
              <a:t>  </a:t>
            </a:r>
            <a:endParaRPr lang="en-US" sz="2800" dirty="0"/>
          </a:p>
        </p:txBody>
      </p:sp>
      <p:sp>
        <p:nvSpPr>
          <p:cNvPr id="5" name="Content Placeholder 4"/>
          <p:cNvSpPr>
            <a:spLocks noGrp="1"/>
          </p:cNvSpPr>
          <p:nvPr>
            <p:ph idx="1"/>
          </p:nvPr>
        </p:nvSpPr>
        <p:spPr>
          <a:xfrm>
            <a:off x="-228600" y="2514599"/>
            <a:ext cx="4419600" cy="3657601"/>
          </a:xfrm>
        </p:spPr>
        <p:txBody>
          <a:bodyPr>
            <a:normAutofit/>
          </a:bodyPr>
          <a:lstStyle/>
          <a:p>
            <a:pPr marL="914400" lvl="1" indent="-514350">
              <a:buFont typeface="+mj-lt"/>
              <a:buAutoNum type="alphaUcPeriod"/>
            </a:pPr>
            <a:r>
              <a:rPr lang="en-US" dirty="0" smtClean="0"/>
              <a:t>Daily</a:t>
            </a:r>
          </a:p>
          <a:p>
            <a:pPr marL="914400" lvl="1" indent="-514350">
              <a:buFont typeface="+mj-lt"/>
              <a:buAutoNum type="alphaUcPeriod"/>
            </a:pPr>
            <a:r>
              <a:rPr lang="en-US" dirty="0" smtClean="0"/>
              <a:t>Weekly</a:t>
            </a:r>
          </a:p>
          <a:p>
            <a:pPr marL="914400" lvl="1" indent="-514350">
              <a:buFont typeface="+mj-lt"/>
              <a:buAutoNum type="alphaUcPeriod"/>
            </a:pPr>
            <a:r>
              <a:rPr lang="en-US" dirty="0" smtClean="0"/>
              <a:t>Monthly</a:t>
            </a:r>
          </a:p>
          <a:p>
            <a:pPr marL="914400" lvl="1" indent="-514350">
              <a:buFont typeface="+mj-lt"/>
              <a:buAutoNum type="alphaUcPeriod"/>
            </a:pPr>
            <a:r>
              <a:rPr lang="en-US" dirty="0" smtClean="0"/>
              <a:t>Seldom or never use</a:t>
            </a:r>
            <a:endParaRPr lang="en-US" dirty="0"/>
          </a:p>
        </p:txBody>
      </p:sp>
      <p:sp>
        <p:nvSpPr>
          <p:cNvPr id="2" name="Rectangle 1"/>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77283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9" name="TextBox 8"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Ward/AOU List for Item</a:t>
            </a:r>
            <a:endParaRPr lang="en-US" sz="4800" dirty="0">
              <a:latin typeface="+mj-lt"/>
            </a:endParaRPr>
          </a:p>
        </p:txBody>
      </p:sp>
      <p:sp>
        <p:nvSpPr>
          <p:cNvPr id="10" name="Rounded Rectangle 9" descr="red box around report details"/>
          <p:cNvSpPr/>
          <p:nvPr/>
        </p:nvSpPr>
        <p:spPr>
          <a:xfrm>
            <a:off x="685800" y="4495800"/>
            <a:ext cx="8077200" cy="11430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endParaRPr lang="en-US" sz="2800" dirty="0"/>
          </a:p>
        </p:txBody>
      </p:sp>
      <p:sp>
        <p:nvSpPr>
          <p:cNvPr id="11" name="Rounded Rectangle 10" descr="red box around report details"/>
          <p:cNvSpPr/>
          <p:nvPr/>
        </p:nvSpPr>
        <p:spPr>
          <a:xfrm>
            <a:off x="685800" y="3352800"/>
            <a:ext cx="7315200" cy="5715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endParaRPr lang="en-US" sz="2800" dirty="0"/>
          </a:p>
        </p:txBody>
      </p:sp>
      <p:sp>
        <p:nvSpPr>
          <p:cNvPr id="59395" name="Content Placeholder 2"/>
          <p:cNvSpPr>
            <a:spLocks noGrp="1"/>
          </p:cNvSpPr>
          <p:nvPr>
            <p:ph idx="1"/>
          </p:nvPr>
        </p:nvSpPr>
        <p:spPr>
          <a:xfrm>
            <a:off x="685800" y="1333500"/>
            <a:ext cx="8480367" cy="4667596"/>
          </a:xfrm>
          <a:ln>
            <a:noFill/>
            <a:prstDash val="dash"/>
          </a:ln>
        </p:spPr>
        <p:txBody>
          <a:bodyPr>
            <a:normAutofit fontScale="92500" lnSpcReduction="10000"/>
          </a:bodyPr>
          <a:lstStyle/>
          <a:p>
            <a:pPr>
              <a:buFont typeface="Arial" charset="0"/>
              <a:buNone/>
              <a:defRPr/>
            </a:pPr>
            <a:endParaRPr lang="en-US" sz="1800" dirty="0" smtClean="0"/>
          </a:p>
          <a:p>
            <a:pPr>
              <a:buFont typeface="Arial" charset="0"/>
              <a:buNone/>
              <a:defRPr/>
            </a:pPr>
            <a:r>
              <a:rPr lang="en-US" sz="1800" dirty="0" smtClean="0"/>
              <a:t>WARD/AOU LIST FOR AN ITEM                                           DATE: JUN 14,2010</a:t>
            </a:r>
          </a:p>
          <a:p>
            <a:pPr>
              <a:buFont typeface="Arial" charset="0"/>
              <a:buNone/>
              <a:defRPr/>
            </a:pPr>
            <a:r>
              <a:rPr lang="en-US" sz="1800" dirty="0" smtClean="0"/>
              <a:t>ITEM NAME</a:t>
            </a:r>
          </a:p>
          <a:p>
            <a:pPr>
              <a:buFont typeface="Arial" charset="0"/>
              <a:buNone/>
              <a:defRPr/>
            </a:pPr>
            <a:r>
              <a:rPr lang="en-US" sz="1800" dirty="0" smtClean="0"/>
              <a:t>                                                                                                                     STOCK</a:t>
            </a:r>
          </a:p>
          <a:p>
            <a:pPr>
              <a:buFont typeface="Arial" charset="0"/>
              <a:buNone/>
              <a:defRPr/>
            </a:pPr>
            <a:r>
              <a:rPr lang="en-US" sz="1800" dirty="0" smtClean="0"/>
              <a:t>          WARD                     AREA OF USE                  LOCATION               LEVEL</a:t>
            </a:r>
          </a:p>
          <a:p>
            <a:pPr>
              <a:buFont typeface="Arial" charset="0"/>
              <a:buNone/>
              <a:defRPr/>
            </a:pPr>
            <a:r>
              <a:rPr lang="en-US" sz="1800" dirty="0" smtClean="0"/>
              <a:t>-------------------------------------------------------------------------------------------------------</a:t>
            </a:r>
          </a:p>
          <a:p>
            <a:pPr>
              <a:buFont typeface="Arial" charset="0"/>
              <a:buNone/>
              <a:defRPr/>
            </a:pPr>
            <a:r>
              <a:rPr lang="en-US" sz="1800" dirty="0" smtClean="0"/>
              <a:t> </a:t>
            </a:r>
          </a:p>
          <a:p>
            <a:pPr>
              <a:buFont typeface="Arial" charset="0"/>
              <a:buNone/>
              <a:defRPr/>
            </a:pPr>
            <a:r>
              <a:rPr lang="en-US" sz="2800" dirty="0" smtClean="0">
                <a:solidFill>
                  <a:schemeClr val="bg1"/>
                </a:solidFill>
              </a:rPr>
              <a:t>==&gt;ACETAMINOPHEN 325MG TAB U/D</a:t>
            </a:r>
          </a:p>
          <a:p>
            <a:pPr>
              <a:buFont typeface="Arial" charset="0"/>
              <a:buNone/>
              <a:defRPr/>
            </a:pPr>
            <a:r>
              <a:rPr lang="en-US" sz="1800" dirty="0" smtClean="0"/>
              <a:t> </a:t>
            </a:r>
          </a:p>
          <a:p>
            <a:pPr>
              <a:buFont typeface="Arial" charset="0"/>
              <a:buNone/>
              <a:defRPr/>
            </a:pPr>
            <a:r>
              <a:rPr lang="en-US" sz="1800" dirty="0" smtClean="0"/>
              <a:t>          N/A                      MOBILE CLINIC                   NOT LISTED           10</a:t>
            </a:r>
          </a:p>
          <a:p>
            <a:pPr>
              <a:buFont typeface="Arial" charset="0"/>
              <a:buNone/>
              <a:defRPr/>
            </a:pPr>
            <a:endParaRPr lang="en-US" sz="1800" dirty="0" smtClean="0"/>
          </a:p>
          <a:p>
            <a:pPr>
              <a:buFont typeface="Arial" charset="0"/>
              <a:buNone/>
              <a:defRPr/>
            </a:pPr>
            <a:r>
              <a:rPr lang="en-US" sz="2800" dirty="0" smtClean="0"/>
              <a:t>  </a:t>
            </a:r>
            <a:r>
              <a:rPr lang="en-US" sz="2800" dirty="0" smtClean="0">
                <a:solidFill>
                  <a:schemeClr val="bg1"/>
                </a:solidFill>
              </a:rPr>
              <a:t>58A            </a:t>
            </a:r>
            <a:r>
              <a:rPr lang="en-US" sz="2800" dirty="0" err="1" smtClean="0">
                <a:solidFill>
                  <a:schemeClr val="bg1"/>
                </a:solidFill>
              </a:rPr>
              <a:t>58A</a:t>
            </a:r>
            <a:r>
              <a:rPr lang="en-US" sz="2800" dirty="0" smtClean="0">
                <a:solidFill>
                  <a:schemeClr val="bg1"/>
                </a:solidFill>
              </a:rPr>
              <a:t> OMNICELL                   NOT LISTED           200</a:t>
            </a:r>
          </a:p>
          <a:p>
            <a:pPr>
              <a:buFont typeface="Arial" charset="0"/>
              <a:buNone/>
              <a:defRPr/>
            </a:pPr>
            <a:r>
              <a:rPr lang="en-US" sz="2800" dirty="0" smtClean="0">
                <a:solidFill>
                  <a:schemeClr val="bg1"/>
                </a:solidFill>
              </a:rPr>
              <a:t>  59B            </a:t>
            </a:r>
            <a:r>
              <a:rPr lang="en-US" sz="2800" dirty="0" err="1" smtClean="0">
                <a:solidFill>
                  <a:schemeClr val="bg1"/>
                </a:solidFill>
              </a:rPr>
              <a:t>59B</a:t>
            </a:r>
            <a:r>
              <a:rPr lang="en-US" sz="2800" dirty="0" smtClean="0">
                <a:solidFill>
                  <a:schemeClr val="bg1"/>
                </a:solidFill>
              </a:rPr>
              <a:t> OMNICELL                   NOT LISTED           150</a:t>
            </a:r>
          </a:p>
          <a:p>
            <a:pPr>
              <a:buFont typeface="Arial" charset="0"/>
              <a:buNone/>
              <a:defRPr/>
            </a:pPr>
            <a:r>
              <a:rPr lang="en-US" sz="2800" dirty="0" smtClean="0">
                <a:solidFill>
                  <a:schemeClr val="bg1"/>
                </a:solidFill>
              </a:rPr>
              <a:t>           </a:t>
            </a:r>
          </a:p>
          <a:p>
            <a:pPr>
              <a:buFont typeface="Arial" charset="0"/>
              <a:buNone/>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pic>
        <p:nvPicPr>
          <p:cNvPr id="2" name="Picture 1" descr="man dressed like Sherlock Holmes looking at a computer through a magnifying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948" y="1143000"/>
            <a:ext cx="7876052" cy="571500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grpSp>
        <p:nvGrpSpPr>
          <p:cNvPr id="8" name="Group 7" descr="blue entry box"/>
          <p:cNvGrpSpPr/>
          <p:nvPr/>
        </p:nvGrpSpPr>
        <p:grpSpPr>
          <a:xfrm>
            <a:off x="838200" y="1212719"/>
            <a:ext cx="7391400" cy="1752600"/>
            <a:chOff x="0" y="59055"/>
            <a:chExt cx="7391400" cy="1007370"/>
          </a:xfrm>
          <a:scene3d>
            <a:camera prst="orthographicFront"/>
            <a:lightRig rig="threePt" dir="t">
              <a:rot lat="0" lon="0" rev="7500000"/>
            </a:lightRig>
          </a:scene3d>
        </p:grpSpPr>
        <p:sp>
          <p:nvSpPr>
            <p:cNvPr id="9" name="Rounded Rectangle 8"/>
            <p:cNvSpPr/>
            <p:nvPr/>
          </p:nvSpPr>
          <p:spPr>
            <a:xfrm>
              <a:off x="0" y="59055"/>
              <a:ext cx="7391400" cy="1007370"/>
            </a:xfrm>
            <a:prstGeom prst="roundRect">
              <a:avLst/>
            </a:prstGeom>
            <a:gradFill>
              <a:gsLst>
                <a:gs pos="0">
                  <a:srgbClr val="1B3A5F"/>
                </a:gs>
                <a:gs pos="80000">
                  <a:schemeClr val="accent1">
                    <a:lumMod val="75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0" name="Rounded Rectangle 4"/>
            <p:cNvSpPr/>
            <p:nvPr/>
          </p:nvSpPr>
          <p:spPr>
            <a:xfrm>
              <a:off x="49176" y="108231"/>
              <a:ext cx="729304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3200" kern="1200" dirty="0" smtClean="0"/>
                <a:t>Select Auto Replenishment Reports Option:  Item Activity Inquiry (80 column)</a:t>
              </a:r>
              <a:endParaRPr lang="en-US" sz="3200" kern="1200" dirty="0"/>
            </a:p>
          </p:txBody>
        </p:sp>
      </p:grpSp>
      <p:grpSp>
        <p:nvGrpSpPr>
          <p:cNvPr id="14" name="Group 13"/>
          <p:cNvGrpSpPr/>
          <p:nvPr/>
        </p:nvGrpSpPr>
        <p:grpSpPr>
          <a:xfrm>
            <a:off x="381000" y="3248626"/>
            <a:ext cx="5181600" cy="2966050"/>
            <a:chOff x="0" y="59055"/>
            <a:chExt cx="7391400" cy="1007370"/>
          </a:xfrm>
          <a:scene3d>
            <a:camera prst="orthographicFront"/>
            <a:lightRig rig="threePt" dir="t">
              <a:rot lat="0" lon="0" rev="7500000"/>
            </a:lightRig>
          </a:scene3d>
        </p:grpSpPr>
        <p:sp>
          <p:nvSpPr>
            <p:cNvPr id="15" name="Rounded Rectangle 14" descr="red entry box"/>
            <p:cNvSpPr/>
            <p:nvPr/>
          </p:nvSpPr>
          <p:spPr>
            <a:xfrm>
              <a:off x="0" y="59055"/>
              <a:ext cx="7391400" cy="1007370"/>
            </a:xfrm>
            <a:prstGeom prst="roundRect">
              <a:avLst/>
            </a:prstGeom>
            <a:solidFill>
              <a:srgbClr val="762220"/>
            </a:soli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6" name="Rounded Rectangle 4"/>
            <p:cNvSpPr/>
            <p:nvPr/>
          </p:nvSpPr>
          <p:spPr>
            <a:xfrm>
              <a:off x="49176" y="108231"/>
              <a:ext cx="729304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3200" kern="1200" dirty="0" smtClean="0"/>
                <a:t>This option will list all activity for a specified item, in a specified area of use, for a specified date range. </a:t>
              </a:r>
              <a:endParaRPr lang="en-US" sz="3200" kern="1200" dirty="0"/>
            </a:p>
          </p:txBody>
        </p:sp>
      </p:grpSp>
      <p:pic>
        <p:nvPicPr>
          <p:cNvPr id="2" name="Picture 1" descr="picture of a magnifying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090734"/>
            <a:ext cx="2286002" cy="2081954"/>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1215659236"/>
              </p:ext>
            </p:extLst>
          </p:nvPr>
        </p:nvGraphicFramePr>
        <p:xfrm>
          <a:off x="228600" y="11430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graphicFrame>
        <p:nvGraphicFramePr>
          <p:cNvPr id="4" name="Diagram 3" descr="purple arrow with blue boxes showing process"/>
          <p:cNvGraphicFramePr/>
          <p:nvPr>
            <p:extLst>
              <p:ext uri="{D42A27DB-BD31-4B8C-83A1-F6EECF244321}">
                <p14:modId xmlns:p14="http://schemas.microsoft.com/office/powerpoint/2010/main" val="1521967605"/>
              </p:ext>
            </p:extLst>
          </p:nvPr>
        </p:nvGraphicFramePr>
        <p:xfrm>
          <a:off x="228600" y="990600"/>
          <a:ext cx="8610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7" name="TextBox 6"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sp>
        <p:nvSpPr>
          <p:cNvPr id="62467" name="Content Placeholder 2"/>
          <p:cNvSpPr>
            <a:spLocks noGrp="1"/>
          </p:cNvSpPr>
          <p:nvPr>
            <p:ph idx="1"/>
          </p:nvPr>
        </p:nvSpPr>
        <p:spPr>
          <a:xfrm>
            <a:off x="341345" y="1295400"/>
            <a:ext cx="8077200" cy="4876800"/>
          </a:xfrm>
          <a:ln>
            <a:noFill/>
            <a:prstDash val="dash"/>
          </a:ln>
        </p:spPr>
        <p:txBody>
          <a:bodyPr/>
          <a:lstStyle/>
          <a:p>
            <a:pPr>
              <a:buNone/>
            </a:pPr>
            <a:r>
              <a:rPr lang="en-US" sz="1600" b="1" dirty="0" smtClean="0"/>
              <a:t>				</a:t>
            </a:r>
            <a:endParaRPr lang="en-US" sz="1600" dirty="0" smtClean="0"/>
          </a:p>
          <a:p>
            <a:pPr>
              <a:buFont typeface="Arial" charset="0"/>
              <a:buNone/>
            </a:pPr>
            <a:r>
              <a:rPr lang="en-US" sz="1800" dirty="0" smtClean="0"/>
              <a:t>ITEM ACTIVITY INQUIRY for period JUL 10,2010 to AUG 9,2010              Page: 1</a:t>
            </a:r>
          </a:p>
          <a:p>
            <a:pPr>
              <a:buFont typeface="Arial" charset="0"/>
              <a:buNone/>
            </a:pPr>
            <a:r>
              <a:rPr lang="en-US" sz="1800" dirty="0" smtClean="0"/>
              <a:t>Printed AUG 9,2010@13:17</a:t>
            </a:r>
          </a:p>
          <a:p>
            <a:endParaRPr lang="en-US" sz="1800" dirty="0" smtClean="0"/>
          </a:p>
          <a:p>
            <a:pPr>
              <a:buFont typeface="Arial" charset="0"/>
              <a:buNone/>
            </a:pPr>
            <a:r>
              <a:rPr lang="en-US" sz="1800" dirty="0" smtClean="0"/>
              <a:t>AOU : ER</a:t>
            </a:r>
          </a:p>
          <a:p>
            <a:pPr>
              <a:buFont typeface="Arial" charset="0"/>
              <a:buNone/>
            </a:pPr>
            <a:r>
              <a:rPr lang="en-US" sz="1800" dirty="0" smtClean="0"/>
              <a:t>ITEM: KETOROLAC TROMETHAMINE 30MG/ML</a:t>
            </a:r>
          </a:p>
          <a:p>
            <a:pPr>
              <a:buFont typeface="Arial" charset="0"/>
              <a:buNone/>
            </a:pPr>
            <a:r>
              <a:rPr lang="en-US" sz="1800" dirty="0" smtClean="0"/>
              <a:t>-------------------------------------------------------------------------------</a:t>
            </a:r>
          </a:p>
          <a:p>
            <a:pPr>
              <a:buFont typeface="Arial" charset="0"/>
              <a:buNone/>
            </a:pPr>
            <a:r>
              <a:rPr lang="en-US" sz="1800" b="1" dirty="0" smtClean="0"/>
              <a:t>INVENTORIES:</a:t>
            </a:r>
          </a:p>
          <a:p>
            <a:endParaRPr lang="en-US" sz="1800" dirty="0" smtClean="0"/>
          </a:p>
          <a:p>
            <a:pPr>
              <a:buFont typeface="Arial" charset="0"/>
              <a:buNone/>
            </a:pPr>
            <a:r>
              <a:rPr lang="en-US" sz="1800" dirty="0" smtClean="0"/>
              <a:t>               ID # - DATE/TIME FOR INVENTORY          QUANTITY DISPENSED</a:t>
            </a:r>
          </a:p>
          <a:p>
            <a:pPr>
              <a:buFont typeface="Arial" charset="0"/>
              <a:buNone/>
            </a:pPr>
            <a:r>
              <a:rPr lang="en-US" sz="1800" dirty="0" smtClean="0"/>
              <a:t>               </a:t>
            </a:r>
          </a:p>
          <a:p>
            <a:pPr>
              <a:buFont typeface="Arial" charset="0"/>
              <a:buNone/>
            </a:pPr>
            <a:r>
              <a:rPr lang="en-US" sz="2800" dirty="0" smtClean="0">
                <a:solidFill>
                  <a:schemeClr val="bg1"/>
                </a:solidFill>
              </a:rPr>
              <a:t>RANGE </a:t>
            </a:r>
            <a:r>
              <a:rPr lang="en-US" sz="2800" dirty="0" smtClean="0">
                <a:solidFill>
                  <a:schemeClr val="bg1"/>
                </a:solidFill>
              </a:rPr>
              <a:t>**</a:t>
            </a:r>
          </a:p>
          <a:p>
            <a:endParaRPr lang="en-US" dirty="0" smtClean="0"/>
          </a:p>
        </p:txBody>
      </p:sp>
      <p:sp>
        <p:nvSpPr>
          <p:cNvPr id="8" name="Rounded Rectangle 7" descr="red box with report details"/>
          <p:cNvSpPr/>
          <p:nvPr/>
        </p:nvSpPr>
        <p:spPr>
          <a:xfrm>
            <a:off x="685800" y="4800600"/>
            <a:ext cx="7696200" cy="11430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r>
              <a:rPr lang="en-US" sz="2800" dirty="0"/>
              <a:t> </a:t>
            </a:r>
            <a:r>
              <a:rPr lang="en-US" sz="2800" dirty="0">
                <a:solidFill>
                  <a:schemeClr val="bg1"/>
                </a:solidFill>
              </a:rPr>
              <a:t>** THERE IS NO INVENTORY DATA FOR THIS DATE </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7" name="TextBox 6"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sp>
        <p:nvSpPr>
          <p:cNvPr id="63491" name="Content Placeholder 2"/>
          <p:cNvSpPr>
            <a:spLocks noGrp="1"/>
          </p:cNvSpPr>
          <p:nvPr>
            <p:ph idx="1"/>
          </p:nvPr>
        </p:nvSpPr>
        <p:spPr>
          <a:xfrm>
            <a:off x="609600" y="1295400"/>
            <a:ext cx="8610600" cy="4716087"/>
          </a:xfrm>
          <a:ln>
            <a:noFill/>
            <a:prstDash val="dash"/>
          </a:ln>
        </p:spPr>
        <p:txBody>
          <a:bodyPr/>
          <a:lstStyle/>
          <a:p>
            <a:pPr>
              <a:buFont typeface="Arial" charset="0"/>
              <a:buNone/>
            </a:pPr>
            <a:endParaRPr lang="en-US" sz="1800" dirty="0" smtClean="0"/>
          </a:p>
          <a:p>
            <a:pPr>
              <a:buNone/>
            </a:pPr>
            <a:r>
              <a:rPr lang="en-US" sz="1800" dirty="0" smtClean="0"/>
              <a:t>ITEM ACTIVITY INQUIRY for period JUL 10,2010 to AUG 9,2010                             Page: 2</a:t>
            </a:r>
          </a:p>
          <a:p>
            <a:pPr>
              <a:buFont typeface="Arial" charset="0"/>
              <a:buNone/>
            </a:pPr>
            <a:r>
              <a:rPr lang="en-US" sz="1800" dirty="0" smtClean="0"/>
              <a:t>Printed AUG 9,2010@13:17</a:t>
            </a:r>
          </a:p>
          <a:p>
            <a:pPr>
              <a:buFont typeface="Arial" charset="0"/>
              <a:buNone/>
            </a:pPr>
            <a:r>
              <a:rPr lang="en-US" sz="1800" dirty="0" smtClean="0"/>
              <a:t>AOU : ER</a:t>
            </a:r>
          </a:p>
          <a:p>
            <a:pPr>
              <a:buFont typeface="Arial" charset="0"/>
              <a:buNone/>
            </a:pPr>
            <a:r>
              <a:rPr lang="en-US" sz="1800" dirty="0" smtClean="0"/>
              <a:t>ITEM: KETOROLAC TROMETHAMINE 30MG/ML</a:t>
            </a:r>
          </a:p>
          <a:p>
            <a:pPr>
              <a:buFont typeface="Arial" charset="0"/>
              <a:buNone/>
            </a:pPr>
            <a:r>
              <a:rPr lang="en-US" sz="1800" dirty="0" smtClean="0"/>
              <a:t>-------------------------------------------------------------------------------</a:t>
            </a:r>
          </a:p>
          <a:p>
            <a:pPr>
              <a:buFont typeface="Arial" charset="0"/>
              <a:buNone/>
            </a:pPr>
            <a:r>
              <a:rPr lang="en-US" sz="1800" b="1" dirty="0" smtClean="0"/>
              <a:t>ON-DEMAND REQUESTS:</a:t>
            </a:r>
            <a:endParaRPr lang="en-US" sz="1800" dirty="0" smtClean="0"/>
          </a:p>
          <a:p>
            <a:pPr>
              <a:buFont typeface="Arial" charset="0"/>
              <a:buNone/>
            </a:pPr>
            <a:r>
              <a:rPr lang="en-US" sz="1800" dirty="0" smtClean="0"/>
              <a:t>               ON-DEMAND REQUEST DATE/TIME             QUANTITY DISPENSED</a:t>
            </a:r>
          </a:p>
          <a:p>
            <a:pPr>
              <a:buFont typeface="Arial" charset="0"/>
              <a:buNone/>
            </a:pPr>
            <a:r>
              <a:rPr lang="en-US" sz="1800" dirty="0" smtClean="0"/>
              <a:t>               </a:t>
            </a:r>
          </a:p>
          <a:p>
            <a:endParaRPr lang="en-US" sz="1800" dirty="0" smtClean="0"/>
          </a:p>
        </p:txBody>
      </p:sp>
      <p:sp>
        <p:nvSpPr>
          <p:cNvPr id="8" name="Rounded Rectangle 7" descr="red box with report details"/>
          <p:cNvSpPr/>
          <p:nvPr/>
        </p:nvSpPr>
        <p:spPr>
          <a:xfrm>
            <a:off x="381000" y="4267200"/>
            <a:ext cx="8305800" cy="1531621"/>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a:buFont typeface="Arial" charset="0"/>
              <a:buNone/>
            </a:pPr>
            <a:r>
              <a:rPr lang="en-US" sz="2800" dirty="0"/>
              <a:t> JUL 21,2010                             		     10</a:t>
            </a:r>
          </a:p>
          <a:p>
            <a:pPr>
              <a:buFont typeface="Arial" charset="0"/>
              <a:buNone/>
            </a:pPr>
            <a:r>
              <a:rPr lang="en-US" sz="2800" dirty="0" smtClean="0"/>
              <a:t> </a:t>
            </a:r>
            <a:r>
              <a:rPr lang="en-US" sz="2800" dirty="0"/>
              <a:t>JUL 27,2010                             		     10</a:t>
            </a:r>
          </a:p>
          <a:p>
            <a:pPr>
              <a:buFont typeface="Arial" charset="0"/>
              <a:buNone/>
            </a:pPr>
            <a:r>
              <a:rPr lang="en-US" sz="2800" dirty="0" smtClean="0"/>
              <a:t> AUG </a:t>
            </a:r>
            <a:r>
              <a:rPr lang="en-US" sz="2800" dirty="0"/>
              <a:t>3,2010                              	 	     10</a:t>
            </a:r>
            <a:endParaRPr lang="en-US"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342900" y="-139959"/>
            <a:ext cx="10134600" cy="7162800"/>
          </a:xfrm>
          <a:prstGeom prst="rect">
            <a:avLst/>
          </a:prstGeom>
        </p:spPr>
      </p:pic>
      <p:sp>
        <p:nvSpPr>
          <p:cNvPr id="8" name="TextBox 7"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Item Activity Inquiry</a:t>
            </a:r>
            <a:endParaRPr lang="en-US" sz="4800" dirty="0">
              <a:latin typeface="+mj-lt"/>
            </a:endParaRPr>
          </a:p>
        </p:txBody>
      </p:sp>
      <p:sp>
        <p:nvSpPr>
          <p:cNvPr id="64515" name="Content Placeholder 2"/>
          <p:cNvSpPr>
            <a:spLocks noGrp="1"/>
          </p:cNvSpPr>
          <p:nvPr>
            <p:ph idx="1"/>
          </p:nvPr>
        </p:nvSpPr>
        <p:spPr>
          <a:xfrm>
            <a:off x="609600" y="1219200"/>
            <a:ext cx="8305800" cy="4419600"/>
          </a:xfrm>
          <a:ln>
            <a:noFill/>
            <a:prstDash val="dash"/>
          </a:ln>
        </p:spPr>
        <p:txBody>
          <a:bodyPr/>
          <a:lstStyle/>
          <a:p>
            <a:pPr>
              <a:buFont typeface="Arial" charset="0"/>
              <a:buNone/>
            </a:pPr>
            <a:endParaRPr lang="en-US" sz="1800" dirty="0" smtClean="0"/>
          </a:p>
          <a:p>
            <a:pPr>
              <a:buFont typeface="Arial" charset="0"/>
              <a:buNone/>
            </a:pPr>
            <a:r>
              <a:rPr lang="en-US" sz="1800" dirty="0" smtClean="0"/>
              <a:t>ITEM ACTIVITY INQUIRY for period JUL 10,2010 to AUG 9,2010              Page: 3</a:t>
            </a:r>
          </a:p>
          <a:p>
            <a:pPr>
              <a:buFont typeface="Arial" charset="0"/>
              <a:buNone/>
            </a:pPr>
            <a:r>
              <a:rPr lang="en-US" sz="1800" dirty="0" smtClean="0"/>
              <a:t>Printed AUG 9,2010@13:21</a:t>
            </a:r>
          </a:p>
          <a:p>
            <a:endParaRPr lang="en-US" sz="1800" dirty="0" smtClean="0"/>
          </a:p>
          <a:p>
            <a:pPr>
              <a:buFont typeface="Arial" charset="0"/>
              <a:buNone/>
            </a:pPr>
            <a:r>
              <a:rPr lang="en-US" sz="1800" dirty="0" smtClean="0"/>
              <a:t>AOU : ER</a:t>
            </a:r>
          </a:p>
          <a:p>
            <a:pPr>
              <a:buFont typeface="Arial" charset="0"/>
              <a:buNone/>
            </a:pPr>
            <a:r>
              <a:rPr lang="en-US" sz="1800" dirty="0" smtClean="0"/>
              <a:t>ITEM: KETOROLAC TROMETHAMINE 30MG/ML</a:t>
            </a:r>
          </a:p>
          <a:p>
            <a:pPr>
              <a:buFont typeface="Arial" charset="0"/>
              <a:buNone/>
            </a:pPr>
            <a:r>
              <a:rPr lang="en-US" sz="1800" dirty="0" smtClean="0"/>
              <a:t>-------------------------------------------------------------------------------</a:t>
            </a:r>
          </a:p>
          <a:p>
            <a:pPr>
              <a:buFont typeface="Arial" charset="0"/>
              <a:buNone/>
            </a:pPr>
            <a:r>
              <a:rPr lang="en-US" sz="1800" b="1" dirty="0" smtClean="0"/>
              <a:t>RETURNS:</a:t>
            </a:r>
            <a:endParaRPr lang="en-US" sz="1800" dirty="0" smtClean="0"/>
          </a:p>
          <a:p>
            <a:pPr>
              <a:buFont typeface="Arial" charset="0"/>
              <a:buNone/>
            </a:pPr>
            <a:r>
              <a:rPr lang="en-US" sz="2800" dirty="0" smtClean="0"/>
              <a:t>         </a:t>
            </a:r>
          </a:p>
          <a:p>
            <a:pPr>
              <a:buFont typeface="Arial" charset="0"/>
              <a:buNone/>
            </a:pPr>
            <a:r>
              <a:rPr lang="en-US" sz="2800" dirty="0" smtClean="0"/>
              <a:t>     </a:t>
            </a:r>
            <a:endParaRPr lang="en-US" dirty="0" smtClean="0"/>
          </a:p>
        </p:txBody>
      </p:sp>
      <p:sp>
        <p:nvSpPr>
          <p:cNvPr id="7" name="Rounded Rectangle 6" descr="red box with report details"/>
          <p:cNvSpPr/>
          <p:nvPr/>
        </p:nvSpPr>
        <p:spPr>
          <a:xfrm>
            <a:off x="762000" y="4267200"/>
            <a:ext cx="7924800" cy="1314796"/>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a:buFont typeface="Arial" charset="0"/>
              <a:buNone/>
            </a:pPr>
            <a:r>
              <a:rPr lang="en-US" sz="2800" dirty="0">
                <a:solidFill>
                  <a:schemeClr val="bg1"/>
                </a:solidFill>
              </a:rPr>
              <a:t>RETURN DATE/TIME                 QUANTITY RETURNED           </a:t>
            </a:r>
          </a:p>
          <a:p>
            <a:pPr>
              <a:buFont typeface="Arial" charset="0"/>
              <a:buNone/>
            </a:pPr>
            <a:r>
              <a:rPr lang="en-US" sz="2800" dirty="0">
                <a:solidFill>
                  <a:schemeClr val="bg1"/>
                </a:solidFill>
              </a:rPr>
              <a:t>           AUG 2,2010                                           2</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Returns Analysis Report</a:t>
            </a:r>
            <a:endParaRPr lang="en-US" sz="4800" dirty="0">
              <a:latin typeface="+mj-lt"/>
            </a:endParaRPr>
          </a:p>
        </p:txBody>
      </p:sp>
      <p:pic>
        <p:nvPicPr>
          <p:cNvPr id="2" name="Picture 1" descr="pictrue of someone writing on a white board, focusing on the word &quot;analysi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12" y="1097549"/>
            <a:ext cx="7712688" cy="5684251"/>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Returns Analysis Report</a:t>
            </a:r>
            <a:endParaRPr lang="en-US" sz="4800" dirty="0">
              <a:latin typeface="+mj-lt"/>
            </a:endParaRPr>
          </a:p>
        </p:txBody>
      </p:sp>
      <p:graphicFrame>
        <p:nvGraphicFramePr>
          <p:cNvPr id="6" name="Diagram 5" descr="purple arrow with blue boxes showing process"/>
          <p:cNvGraphicFramePr/>
          <p:nvPr>
            <p:extLst>
              <p:ext uri="{D42A27DB-BD31-4B8C-83A1-F6EECF244321}">
                <p14:modId xmlns:p14="http://schemas.microsoft.com/office/powerpoint/2010/main" val="3521913575"/>
              </p:ext>
            </p:extLst>
          </p:nvPr>
        </p:nvGraphicFramePr>
        <p:xfrm>
          <a:off x="228600" y="9906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5800" y="21770"/>
            <a:ext cx="7620000" cy="1197429"/>
            <a:chOff x="0" y="32384"/>
            <a:chExt cx="5943599" cy="815490"/>
          </a:xfrm>
          <a:scene3d>
            <a:camera prst="orthographicFront"/>
            <a:lightRig rig="threePt" dir="t">
              <a:rot lat="0" lon="0" rev="7500000"/>
            </a:lightRig>
          </a:scene3d>
        </p:grpSpPr>
        <p:sp>
          <p:nvSpPr>
            <p:cNvPr id="10" name="Rounded Rectangle 9"/>
            <p:cNvSpPr/>
            <p:nvPr/>
          </p:nvSpPr>
          <p:spPr>
            <a:xfrm>
              <a:off x="0" y="32384"/>
              <a:ext cx="5943599" cy="815490"/>
            </a:xfrm>
            <a:prstGeom prst="roundRect">
              <a:avLst/>
            </a:prstGeom>
            <a:gradFill rotWithShape="0">
              <a:gsLst>
                <a:gs pos="0">
                  <a:srgbClr val="183354"/>
                </a:gs>
                <a:gs pos="80000">
                  <a:schemeClr val="accent1">
                    <a:shade val="93000"/>
                    <a:satMod val="130000"/>
                  </a:schemeClr>
                </a:gs>
                <a:gs pos="100000">
                  <a:schemeClr val="accent1">
                    <a:shade val="94000"/>
                    <a:satMod val="135000"/>
                  </a:schemeClr>
                </a:gs>
              </a:gsLst>
            </a:gradFill>
            <a:sp3d prstMaterial="plastic">
              <a:bevelT w="127000" h="25400" prst="relaxedInset"/>
            </a:sp3d>
          </p:spPr>
          <p:style>
            <a:lnRef idx="0">
              <a:schemeClr val="accent1"/>
            </a:lnRef>
            <a:fillRef idx="3">
              <a:schemeClr val="accent1"/>
            </a:fillRef>
            <a:effectRef idx="3">
              <a:schemeClr val="accent1"/>
            </a:effectRef>
            <a:fontRef idx="minor">
              <a:schemeClr val="lt1"/>
            </a:fontRef>
          </p:style>
        </p:sp>
        <p:sp>
          <p:nvSpPr>
            <p:cNvPr id="11" name="Rounded Rectangle 4"/>
            <p:cNvSpPr/>
            <p:nvPr/>
          </p:nvSpPr>
          <p:spPr>
            <a:xfrm>
              <a:off x="39809" y="72193"/>
              <a:ext cx="5863981" cy="735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4200" kern="1200" dirty="0" smtClean="0"/>
                <a:t>Production Menu</a:t>
              </a:r>
              <a:endParaRPr lang="en-US" sz="4200" kern="1200" dirty="0"/>
            </a:p>
          </p:txBody>
        </p:sp>
      </p:grpSp>
      <p:sp>
        <p:nvSpPr>
          <p:cNvPr id="4" name="TextBox 3" descr="production menu options in a green box"/>
          <p:cNvSpPr txBox="1"/>
          <p:nvPr/>
        </p:nvSpPr>
        <p:spPr>
          <a:xfrm>
            <a:off x="3276600" y="1219200"/>
            <a:ext cx="5562600" cy="5509200"/>
          </a:xfrm>
          <a:prstGeom prst="rect">
            <a:avLst/>
          </a:prstGeom>
          <a:gradFill>
            <a:gsLst>
              <a:gs pos="0">
                <a:srgbClr val="92D050"/>
              </a:gs>
              <a:gs pos="80000">
                <a:schemeClr val="accent3">
                  <a:lumMod val="60000"/>
                  <a:lumOff val="40000"/>
                </a:schemeClr>
              </a:gs>
              <a:gs pos="100000">
                <a:schemeClr val="accent3">
                  <a:lumMod val="40000"/>
                  <a:lumOff val="60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1" fontAlgn="auto" hangingPunct="1">
              <a:spcAft>
                <a:spcPts val="0"/>
              </a:spcAft>
              <a:buFont typeface="Arial" pitchFamily="34" charset="0"/>
              <a:buNone/>
              <a:defRPr/>
            </a:pPr>
            <a:r>
              <a:rPr lang="en-US" sz="2800" b="1" dirty="0" smtClean="0">
                <a:solidFill>
                  <a:schemeClr val="tx1"/>
                </a:solidFill>
                <a:latin typeface="+mj-lt"/>
              </a:rPr>
              <a:t> </a:t>
            </a:r>
            <a:r>
              <a:rPr lang="en-US" sz="3200" dirty="0" smtClean="0">
                <a:solidFill>
                  <a:schemeClr val="tx1"/>
                </a:solidFill>
                <a:latin typeface="+mj-lt"/>
              </a:rPr>
              <a:t>Inventory Sheet Print </a:t>
            </a:r>
          </a:p>
          <a:p>
            <a:pPr eaLnBrk="1" fontAlgn="auto" hangingPunct="1">
              <a:spcAft>
                <a:spcPts val="0"/>
              </a:spcAft>
              <a:buFont typeface="Arial" pitchFamily="34" charset="0"/>
              <a:buNone/>
              <a:defRPr/>
            </a:pPr>
            <a:r>
              <a:rPr lang="en-US" sz="3200" dirty="0" smtClean="0">
                <a:solidFill>
                  <a:schemeClr val="tx1"/>
                </a:solidFill>
                <a:latin typeface="+mj-lt"/>
              </a:rPr>
              <a:t> Single AOU Inventory Print</a:t>
            </a:r>
          </a:p>
          <a:p>
            <a:pPr eaLnBrk="1" fontAlgn="auto" hangingPunct="1">
              <a:spcAft>
                <a:spcPts val="0"/>
              </a:spcAft>
              <a:buFont typeface="Arial" pitchFamily="34" charset="0"/>
              <a:buNone/>
              <a:defRPr/>
            </a:pPr>
            <a:r>
              <a:rPr lang="en-US" sz="3200" dirty="0" smtClean="0">
                <a:solidFill>
                  <a:schemeClr val="tx1"/>
                </a:solidFill>
                <a:latin typeface="+mj-lt"/>
              </a:rPr>
              <a:t> Delete Inventory Date/Time</a:t>
            </a:r>
          </a:p>
          <a:p>
            <a:pPr eaLnBrk="1" fontAlgn="auto" hangingPunct="1">
              <a:spcAft>
                <a:spcPts val="0"/>
              </a:spcAft>
              <a:buFont typeface="Arial" pitchFamily="34" charset="0"/>
              <a:buNone/>
              <a:defRPr/>
            </a:pPr>
            <a:r>
              <a:rPr lang="en-US" sz="3200" dirty="0" smtClean="0">
                <a:solidFill>
                  <a:schemeClr val="tx1"/>
                </a:solidFill>
                <a:latin typeface="+mj-lt"/>
              </a:rPr>
              <a:t> Input AOU Inventory</a:t>
            </a:r>
          </a:p>
          <a:p>
            <a:pPr eaLnBrk="1" fontAlgn="auto" hangingPunct="1">
              <a:spcAft>
                <a:spcPts val="0"/>
              </a:spcAft>
              <a:buFont typeface="Arial" pitchFamily="34" charset="0"/>
              <a:buNone/>
              <a:defRPr/>
            </a:pPr>
            <a:r>
              <a:rPr lang="en-US" sz="3200" dirty="0" smtClean="0">
                <a:solidFill>
                  <a:schemeClr val="tx1"/>
                </a:solidFill>
                <a:latin typeface="+mj-lt"/>
              </a:rPr>
              <a:t> Pick List  </a:t>
            </a:r>
          </a:p>
          <a:p>
            <a:pPr eaLnBrk="1" fontAlgn="auto" hangingPunct="1">
              <a:spcAft>
                <a:spcPts val="0"/>
              </a:spcAft>
              <a:buFont typeface="Arial" pitchFamily="34" charset="0"/>
              <a:buNone/>
              <a:defRPr/>
            </a:pPr>
            <a:r>
              <a:rPr lang="en-US" sz="3200" dirty="0" smtClean="0">
                <a:solidFill>
                  <a:schemeClr val="tx1"/>
                </a:solidFill>
                <a:latin typeface="+mj-lt"/>
              </a:rPr>
              <a:t> Enter/Edit Quantity Dispensed</a:t>
            </a:r>
          </a:p>
          <a:p>
            <a:pPr eaLnBrk="1" fontAlgn="auto" hangingPunct="1">
              <a:spcAft>
                <a:spcPts val="0"/>
              </a:spcAft>
              <a:buFont typeface="Arial" pitchFamily="34" charset="0"/>
              <a:buNone/>
              <a:defRPr/>
            </a:pPr>
            <a:r>
              <a:rPr lang="en-US" sz="3200" dirty="0" smtClean="0">
                <a:solidFill>
                  <a:schemeClr val="tx1"/>
                </a:solidFill>
                <a:latin typeface="+mj-lt"/>
              </a:rPr>
              <a:t> On-Demand Requests </a:t>
            </a:r>
          </a:p>
          <a:p>
            <a:pPr eaLnBrk="1" fontAlgn="auto" hangingPunct="1">
              <a:spcAft>
                <a:spcPts val="0"/>
              </a:spcAft>
              <a:buFont typeface="Arial" pitchFamily="34" charset="0"/>
              <a:buNone/>
              <a:defRPr/>
            </a:pPr>
            <a:r>
              <a:rPr lang="en-US" sz="3200" dirty="0" smtClean="0">
                <a:solidFill>
                  <a:schemeClr val="tx1"/>
                </a:solidFill>
                <a:latin typeface="+mj-lt"/>
              </a:rPr>
              <a:t> Backorder Requests</a:t>
            </a:r>
          </a:p>
          <a:p>
            <a:pPr eaLnBrk="1" fontAlgn="auto" hangingPunct="1">
              <a:spcAft>
                <a:spcPts val="0"/>
              </a:spcAft>
              <a:buFont typeface="Arial" pitchFamily="34" charset="0"/>
              <a:buNone/>
              <a:defRPr/>
            </a:pPr>
            <a:r>
              <a:rPr lang="en-US" sz="3200" dirty="0" smtClean="0">
                <a:solidFill>
                  <a:schemeClr val="tx1"/>
                </a:solidFill>
                <a:latin typeface="+mj-lt"/>
              </a:rPr>
              <a:t> Return Items for AOU</a:t>
            </a:r>
          </a:p>
          <a:p>
            <a:pPr eaLnBrk="1" fontAlgn="auto" hangingPunct="1">
              <a:spcAft>
                <a:spcPts val="0"/>
              </a:spcAft>
              <a:buFont typeface="Arial" pitchFamily="34" charset="0"/>
              <a:buNone/>
              <a:defRPr/>
            </a:pPr>
            <a:r>
              <a:rPr lang="en-US" sz="3200" dirty="0" smtClean="0">
                <a:solidFill>
                  <a:schemeClr val="tx1"/>
                </a:solidFill>
                <a:latin typeface="+mj-lt"/>
              </a:rPr>
              <a:t> Crash Cart Menu </a:t>
            </a:r>
          </a:p>
          <a:p>
            <a:pPr eaLnBrk="1" fontAlgn="auto" hangingPunct="1">
              <a:spcAft>
                <a:spcPts val="0"/>
              </a:spcAft>
              <a:buFont typeface="Arial" pitchFamily="34" charset="0"/>
              <a:buNone/>
              <a:defRPr/>
            </a:pPr>
            <a:r>
              <a:rPr lang="en-US" sz="3200" dirty="0" smtClean="0">
                <a:solidFill>
                  <a:schemeClr val="tx1"/>
                </a:solidFill>
                <a:latin typeface="+mj-lt"/>
              </a:rPr>
              <a:t> Auto Replenishment Reports </a:t>
            </a:r>
            <a:endParaRPr lang="en-US" sz="3200" dirty="0">
              <a:solidFill>
                <a:schemeClr val="tx1"/>
              </a:solidFill>
              <a:latin typeface="+mj-lt"/>
            </a:endParaRPr>
          </a:p>
        </p:txBody>
      </p:sp>
      <p:pic>
        <p:nvPicPr>
          <p:cNvPr id="2" name="Picture 1" descr="picture of a menu"/>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200" y="1219200"/>
            <a:ext cx="4280020" cy="5029200"/>
          </a:xfrm>
          <a:prstGeom prst="rect">
            <a:avLst/>
          </a:prstGeom>
        </p:spPr>
      </p:pic>
    </p:spTree>
    <p:extLst>
      <p:ext uri="{BB962C8B-B14F-4D97-AF65-F5344CB8AC3E}">
        <p14:creationId xmlns:p14="http://schemas.microsoft.com/office/powerpoint/2010/main" val="19028547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Returns Analysis Report</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383941125"/>
              </p:ext>
            </p:extLst>
          </p:nvPr>
        </p:nvGraphicFramePr>
        <p:xfrm>
          <a:off x="381000" y="990600"/>
          <a:ext cx="8305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Returns Analysis Report</a:t>
            </a:r>
            <a:endParaRPr lang="en-US" sz="4800" dirty="0">
              <a:latin typeface="+mj-lt"/>
            </a:endParaRPr>
          </a:p>
        </p:txBody>
      </p:sp>
      <p:graphicFrame>
        <p:nvGraphicFramePr>
          <p:cNvPr id="2" name="Diagram 1" descr="purple arrow with blue boxes showing process"/>
          <p:cNvGraphicFramePr/>
          <p:nvPr>
            <p:extLst>
              <p:ext uri="{D42A27DB-BD31-4B8C-83A1-F6EECF244321}">
                <p14:modId xmlns:p14="http://schemas.microsoft.com/office/powerpoint/2010/main" val="2504828954"/>
              </p:ext>
            </p:extLst>
          </p:nvPr>
        </p:nvGraphicFramePr>
        <p:xfrm>
          <a:off x="533400" y="1143000"/>
          <a:ext cx="8001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7" name="TextBox 6"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Returns Analysis Report</a:t>
            </a:r>
            <a:endParaRPr lang="en-US" sz="4800" dirty="0">
              <a:latin typeface="+mj-lt"/>
            </a:endParaRPr>
          </a:p>
        </p:txBody>
      </p:sp>
      <p:sp>
        <p:nvSpPr>
          <p:cNvPr id="8" name="Rounded Rectangle 7" descr="red box showing report details"/>
          <p:cNvSpPr/>
          <p:nvPr/>
        </p:nvSpPr>
        <p:spPr>
          <a:xfrm>
            <a:off x="509850" y="3581400"/>
            <a:ext cx="8001000" cy="13716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fontAlgn="auto">
              <a:spcAft>
                <a:spcPts val="0"/>
              </a:spcAft>
              <a:buFont typeface="Arial" pitchFamily="34" charset="0"/>
              <a:buNone/>
              <a:defRPr/>
            </a:pPr>
            <a:endParaRPr lang="en-US" sz="2800" dirty="0"/>
          </a:p>
        </p:txBody>
      </p:sp>
      <p:sp>
        <p:nvSpPr>
          <p:cNvPr id="67587" name="Content Placeholder 2"/>
          <p:cNvSpPr>
            <a:spLocks noGrp="1"/>
          </p:cNvSpPr>
          <p:nvPr>
            <p:ph idx="1"/>
          </p:nvPr>
        </p:nvSpPr>
        <p:spPr>
          <a:xfrm>
            <a:off x="457200" y="1143000"/>
            <a:ext cx="8305800" cy="5082382"/>
          </a:xfrm>
          <a:ln>
            <a:noFill/>
            <a:prstDash val="dash"/>
          </a:ln>
        </p:spPr>
        <p:txBody>
          <a:bodyPr/>
          <a:lstStyle/>
          <a:p>
            <a:pPr>
              <a:buFont typeface="Arial" charset="0"/>
              <a:buNone/>
            </a:pPr>
            <a:endParaRPr lang="en-US" sz="1600" dirty="0" smtClean="0"/>
          </a:p>
          <a:p>
            <a:pPr>
              <a:buFont typeface="Arial" charset="0"/>
              <a:buNone/>
            </a:pPr>
            <a:r>
              <a:rPr lang="en-US" sz="1600" dirty="0" smtClean="0"/>
              <a:t>RETURNS BREAKDOWN REPORT FROM    JAN 1,2001 TO   AUG 1,2001                   PAGE 1</a:t>
            </a:r>
          </a:p>
          <a:p>
            <a:pPr>
              <a:buFont typeface="Arial" charset="0"/>
              <a:buNone/>
            </a:pPr>
            <a:endParaRPr lang="en-US" sz="1600" dirty="0" smtClean="0"/>
          </a:p>
          <a:p>
            <a:pPr>
              <a:buFont typeface="Arial" charset="0"/>
              <a:buNone/>
            </a:pPr>
            <a:r>
              <a:rPr lang="en-US" sz="1600" dirty="0" smtClean="0"/>
              <a:t>AREA OF USE  	                                          DATE: AUG 1,2001@12:01</a:t>
            </a:r>
          </a:p>
          <a:p>
            <a:pPr>
              <a:buFont typeface="Arial" charset="0"/>
              <a:buNone/>
            </a:pPr>
            <a:endParaRPr lang="en-US" sz="1600" dirty="0" smtClean="0"/>
          </a:p>
          <a:p>
            <a:pPr>
              <a:buFont typeface="Arial" charset="0"/>
              <a:buNone/>
            </a:pPr>
            <a:r>
              <a:rPr lang="en-US" sz="1600" dirty="0" smtClean="0"/>
              <a:t>			           	      RETURN	      QUANTITY              RETURN</a:t>
            </a:r>
          </a:p>
          <a:p>
            <a:pPr>
              <a:buFont typeface="Arial" charset="0"/>
              <a:buNone/>
            </a:pPr>
            <a:r>
              <a:rPr lang="en-US" sz="1600" dirty="0" smtClean="0"/>
              <a:t>ITEM 			         DATE 	                         RETURNED             REASON</a:t>
            </a:r>
          </a:p>
          <a:p>
            <a:pPr>
              <a:buFont typeface="Arial" charset="0"/>
              <a:buNone/>
            </a:pPr>
            <a:r>
              <a:rPr lang="en-US" sz="1600" dirty="0" smtClean="0"/>
              <a:t>------------------------------------------------------------------------------------------------------------</a:t>
            </a:r>
          </a:p>
          <a:p>
            <a:pPr>
              <a:buFont typeface="Arial" charset="0"/>
              <a:buNone/>
            </a:pPr>
            <a:r>
              <a:rPr lang="en-US" sz="1600" dirty="0" smtClean="0">
                <a:solidFill>
                  <a:schemeClr val="bg1"/>
                </a:solidFill>
              </a:rPr>
              <a:t>==&gt; </a:t>
            </a:r>
            <a:r>
              <a:rPr lang="en-US" dirty="0" smtClean="0">
                <a:solidFill>
                  <a:schemeClr val="bg1"/>
                </a:solidFill>
              </a:rPr>
              <a:t>MED ROOM 2</a:t>
            </a:r>
          </a:p>
          <a:p>
            <a:pPr>
              <a:buFont typeface="Arial" charset="0"/>
              <a:buNone/>
            </a:pPr>
            <a:r>
              <a:rPr lang="en-US" sz="1600" dirty="0" smtClean="0">
                <a:solidFill>
                  <a:schemeClr val="bg1"/>
                </a:solidFill>
              </a:rPr>
              <a:t>-------------</a:t>
            </a:r>
          </a:p>
          <a:p>
            <a:pPr>
              <a:buNone/>
            </a:pPr>
            <a:r>
              <a:rPr lang="en-US" sz="2800" dirty="0" smtClean="0">
                <a:solidFill>
                  <a:schemeClr val="bg1"/>
                </a:solidFill>
              </a:rPr>
              <a:t>ACETAMINOPHEN 325MG    Jan 1,2001   10    EXPIRED</a:t>
            </a:r>
          </a:p>
          <a:p>
            <a:pPr>
              <a:buFont typeface="Arial" charset="0"/>
              <a:buNone/>
            </a:pPr>
            <a:r>
              <a:rPr lang="en-US" sz="1600" dirty="0" smtClean="0"/>
              <a:t>-------------</a:t>
            </a:r>
            <a:endParaRPr lang="en-US" sz="1600" dirty="0" smtClean="0"/>
          </a:p>
          <a:p>
            <a:pPr>
              <a:buFont typeface="Arial" charset="0"/>
              <a:buNone/>
            </a:pPr>
            <a:r>
              <a:rPr lang="en-US" sz="1600" dirty="0" smtClean="0"/>
              <a:t>HEPARIN 1,000 UNIT/ML 10ML INJ   Jan 1,2001</a:t>
            </a:r>
          </a:p>
          <a:p>
            <a:pPr>
              <a:buFont typeface="Arial" charset="0"/>
              <a:buNone/>
            </a:pPr>
            <a:r>
              <a:rPr lang="en-US" sz="1600" dirty="0" smtClean="0"/>
              <a:t>-------------</a:t>
            </a:r>
          </a:p>
          <a:p>
            <a:pPr>
              <a:buFont typeface="Arial" charset="0"/>
              <a:buNone/>
            </a:pPr>
            <a:r>
              <a:rPr lang="en-US" sz="1600" dirty="0" smtClean="0"/>
              <a:t>HETASTARCH INJ 6% 500ML          	     Jan 1,2001</a:t>
            </a:r>
          </a:p>
          <a:p>
            <a:pPr>
              <a:buFont typeface="Arial" charset="0"/>
              <a:buNone/>
            </a:pPr>
            <a:endParaRPr lang="en-US" sz="1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Usage Report for an Item</a:t>
            </a:r>
            <a:endParaRPr lang="en-US" sz="4800" dirty="0">
              <a:latin typeface="+mj-lt"/>
            </a:endParaRPr>
          </a:p>
        </p:txBody>
      </p:sp>
      <p:pic>
        <p:nvPicPr>
          <p:cNvPr id="2" name="Picture 1" descr="picture of 2 medicine bottles wrapped in a $1 bill with pills arranged on the table in the shape of a triang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5" y="1219200"/>
            <a:ext cx="9264470" cy="5798402"/>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Usage Report for an Item</a:t>
            </a:r>
            <a:endParaRPr lang="en-US" sz="4800" dirty="0">
              <a:latin typeface="+mj-lt"/>
            </a:endParaRPr>
          </a:p>
        </p:txBody>
      </p:sp>
      <p:graphicFrame>
        <p:nvGraphicFramePr>
          <p:cNvPr id="4" name="Diagram 3" descr="different colored boxes showing choices"/>
          <p:cNvGraphicFramePr/>
          <p:nvPr>
            <p:extLst>
              <p:ext uri="{D42A27DB-BD31-4B8C-83A1-F6EECF244321}">
                <p14:modId xmlns:p14="http://schemas.microsoft.com/office/powerpoint/2010/main" val="2072496653"/>
              </p:ext>
            </p:extLst>
          </p:nvPr>
        </p:nvGraphicFramePr>
        <p:xfrm>
          <a:off x="1295400" y="1397000"/>
          <a:ext cx="7162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228600" y="159603"/>
            <a:ext cx="8610600" cy="830997"/>
          </a:xfrm>
          <a:prstGeom prst="rect">
            <a:avLst/>
          </a:prstGeom>
          <a:solidFill>
            <a:srgbClr val="42561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Usage Report for an Item</a:t>
            </a:r>
            <a:endParaRPr lang="en-US" sz="4800" dirty="0">
              <a:latin typeface="+mj-lt"/>
            </a:endParaRPr>
          </a:p>
        </p:txBody>
      </p:sp>
      <p:sp>
        <p:nvSpPr>
          <p:cNvPr id="6" name="TextBox 5" descr="blue entry box"/>
          <p:cNvSpPr txBox="1"/>
          <p:nvPr/>
        </p:nvSpPr>
        <p:spPr>
          <a:xfrm>
            <a:off x="241069" y="1524000"/>
            <a:ext cx="6693131" cy="1200329"/>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Select PHARMCY AOU STOCK </a:t>
            </a:r>
          </a:p>
          <a:p>
            <a:r>
              <a:rPr lang="en-US" sz="3600" dirty="0" smtClean="0">
                <a:latin typeface="+mj-lt"/>
              </a:rPr>
              <a:t>AREA OF USE (AOU):</a:t>
            </a:r>
            <a:endParaRPr lang="en-US" sz="3600" dirty="0">
              <a:latin typeface="+mj-lt"/>
            </a:endParaRPr>
          </a:p>
        </p:txBody>
      </p:sp>
      <p:sp>
        <p:nvSpPr>
          <p:cNvPr id="8" name="TextBox 7" descr="red entry box"/>
          <p:cNvSpPr txBox="1"/>
          <p:nvPr/>
        </p:nvSpPr>
        <p:spPr>
          <a:xfrm>
            <a:off x="4267200" y="2089658"/>
            <a:ext cx="1295400" cy="646331"/>
          </a:xfrm>
          <a:prstGeom prst="rect">
            <a:avLst/>
          </a:prstGeom>
          <a:solidFill>
            <a:srgbClr val="A9302D"/>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^ALL</a:t>
            </a:r>
            <a:endParaRPr lang="en-US" sz="3600" dirty="0">
              <a:latin typeface="+mj-lt"/>
            </a:endParaRPr>
          </a:p>
        </p:txBody>
      </p:sp>
      <p:sp>
        <p:nvSpPr>
          <p:cNvPr id="7" name="TextBox 6" descr="blue entry box"/>
          <p:cNvSpPr txBox="1"/>
          <p:nvPr/>
        </p:nvSpPr>
        <p:spPr>
          <a:xfrm>
            <a:off x="228600" y="3886200"/>
            <a:ext cx="4800600" cy="646331"/>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Select ITEM: </a:t>
            </a:r>
            <a:endParaRPr lang="en-US" sz="3600" dirty="0">
              <a:latin typeface="+mj-lt"/>
            </a:endParaRPr>
          </a:p>
        </p:txBody>
      </p:sp>
      <p:sp>
        <p:nvSpPr>
          <p:cNvPr id="10" name="TextBox 9" descr="red entry box"/>
          <p:cNvSpPr txBox="1"/>
          <p:nvPr/>
        </p:nvSpPr>
        <p:spPr>
          <a:xfrm>
            <a:off x="2819400" y="3886200"/>
            <a:ext cx="1295400" cy="646331"/>
          </a:xfrm>
          <a:prstGeom prst="rect">
            <a:avLst/>
          </a:prstGeom>
          <a:solidFill>
            <a:srgbClr val="A9302D"/>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^ALL</a:t>
            </a:r>
            <a:endParaRPr lang="en-US" sz="3600" dirty="0">
              <a:latin typeface="+mj-lt"/>
            </a:endParaRPr>
          </a:p>
        </p:txBody>
      </p:sp>
      <p:pic>
        <p:nvPicPr>
          <p:cNvPr id="2" name="Picture 1" descr="decorative stamp that reads &quot;all inclusiv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581400"/>
            <a:ext cx="3544416" cy="3264408"/>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42561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Usage Report for an Item</a:t>
            </a:r>
            <a:endParaRPr lang="en-US" sz="4800" dirty="0">
              <a:latin typeface="+mj-lt"/>
            </a:endParaRPr>
          </a:p>
        </p:txBody>
      </p:sp>
      <p:graphicFrame>
        <p:nvGraphicFramePr>
          <p:cNvPr id="2" name="Diagram 1" descr="different colored boxes showing process"/>
          <p:cNvGraphicFramePr/>
          <p:nvPr>
            <p:extLst>
              <p:ext uri="{D42A27DB-BD31-4B8C-83A1-F6EECF244321}">
                <p14:modId xmlns:p14="http://schemas.microsoft.com/office/powerpoint/2010/main" val="85822202"/>
              </p:ext>
            </p:extLst>
          </p:nvPr>
        </p:nvGraphicFramePr>
        <p:xfrm>
          <a:off x="495300" y="1219200"/>
          <a:ext cx="807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of a piece of paper"/>
          <p:cNvPicPr>
            <a:picLocks noChangeAspect="1"/>
          </p:cNvPicPr>
          <p:nvPr/>
        </p:nvPicPr>
        <p:blipFill rotWithShape="1">
          <a:blip r:embed="rId3" cstate="print">
            <a:extLst>
              <a:ext uri="{28A0092B-C50C-407E-A947-70E740481C1C}">
                <a14:useLocalDpi xmlns:a14="http://schemas.microsoft.com/office/drawing/2010/main" val="0"/>
              </a:ext>
            </a:extLst>
          </a:blip>
          <a:srcRect l="13765" r="13541"/>
          <a:stretch/>
        </p:blipFill>
        <p:spPr>
          <a:xfrm>
            <a:off x="-533400" y="-152400"/>
            <a:ext cx="10134600" cy="7162800"/>
          </a:xfrm>
          <a:prstGeom prst="rect">
            <a:avLst/>
          </a:prstGeom>
        </p:spPr>
      </p:pic>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Usage Report for an Item</a:t>
            </a:r>
            <a:endParaRPr lang="en-US" sz="4800" dirty="0">
              <a:latin typeface="+mj-lt"/>
            </a:endParaRPr>
          </a:p>
        </p:txBody>
      </p:sp>
      <p:sp>
        <p:nvSpPr>
          <p:cNvPr id="3" name="Content Placeholder 2"/>
          <p:cNvSpPr>
            <a:spLocks noGrp="1"/>
          </p:cNvSpPr>
          <p:nvPr>
            <p:ph idx="1"/>
          </p:nvPr>
        </p:nvSpPr>
        <p:spPr>
          <a:xfrm>
            <a:off x="152400" y="1219200"/>
            <a:ext cx="8763000" cy="5638800"/>
          </a:xfrm>
        </p:spPr>
        <p:txBody>
          <a:bodyPr>
            <a:normAutofit fontScale="47500" lnSpcReduction="20000"/>
          </a:bodyPr>
          <a:lstStyle/>
          <a:p>
            <a:pPr>
              <a:buFont typeface="Arial" charset="0"/>
              <a:buNone/>
              <a:defRPr/>
            </a:pPr>
            <a:r>
              <a:rPr lang="en-US" dirty="0" smtClean="0"/>
              <a:t>	USAGE REPORT FROM AUG 01,2010  TO  AUG 31,2010                          		    PAGE 1</a:t>
            </a:r>
          </a:p>
          <a:p>
            <a:pPr>
              <a:defRPr/>
            </a:pPr>
            <a:endParaRPr lang="en-US" dirty="0" smtClean="0"/>
          </a:p>
          <a:p>
            <a:pPr>
              <a:buFont typeface="Arial" charset="0"/>
              <a:buNone/>
              <a:defRPr/>
            </a:pPr>
            <a:r>
              <a:rPr lang="en-US" dirty="0" smtClean="0"/>
              <a:t>  	           AREA OF USE                                       			         DATE: NOV 12,2010@16:09</a:t>
            </a:r>
          </a:p>
          <a:p>
            <a:pPr>
              <a:buFont typeface="Arial" charset="0"/>
              <a:buNone/>
              <a:defRPr/>
            </a:pPr>
            <a:r>
              <a:rPr lang="en-US" dirty="0" smtClean="0"/>
              <a:t>	ITEM                                                                        DISPENSE QUANTITY</a:t>
            </a:r>
          </a:p>
          <a:p>
            <a:pPr>
              <a:buFont typeface="Arial" charset="0"/>
              <a:buNone/>
              <a:defRPr/>
            </a:pPr>
            <a:r>
              <a:rPr lang="en-US" dirty="0" smtClean="0"/>
              <a:t>     	                                                                                                TOTAL     AUTO REPL   ON DEMAND    RETURNS</a:t>
            </a:r>
          </a:p>
          <a:p>
            <a:pPr algn="ctr">
              <a:buFont typeface="Arial" charset="0"/>
              <a:buNone/>
              <a:defRPr/>
            </a:pPr>
            <a:r>
              <a:rPr lang="en-US" dirty="0" smtClean="0"/>
              <a:t>	-----------------------------------------------------------------------------------------------------------------</a:t>
            </a:r>
          </a:p>
          <a:p>
            <a:pPr>
              <a:buFont typeface="Arial" charset="0"/>
              <a:buNone/>
              <a:defRPr/>
            </a:pPr>
            <a:r>
              <a:rPr lang="en-US" dirty="0" smtClean="0"/>
              <a:t>     ==&gt; 138A</a:t>
            </a:r>
          </a:p>
          <a:p>
            <a:pPr>
              <a:buFont typeface="Arial" charset="0"/>
              <a:buNone/>
              <a:defRPr/>
            </a:pPr>
            <a:r>
              <a:rPr lang="en-US" dirty="0" smtClean="0"/>
              <a:t>	ALBUTEROL 3/IPRATROPIUM 0.5MG/3ML INH,UD            30                  0                     30                0  </a:t>
            </a:r>
          </a:p>
          <a:p>
            <a:pPr>
              <a:buFont typeface="Arial" charset="0"/>
              <a:buNone/>
              <a:defRPr/>
            </a:pPr>
            <a:r>
              <a:rPr lang="en-US" dirty="0" smtClean="0"/>
              <a:t>	BISACODYL 10MG SUPP                                                          50                  0                     50                0</a:t>
            </a:r>
          </a:p>
          <a:p>
            <a:pPr>
              <a:buFont typeface="Arial" charset="0"/>
              <a:buNone/>
              <a:defRPr/>
            </a:pPr>
            <a:r>
              <a:rPr lang="it-IT" dirty="0" smtClean="0"/>
              <a:t>	INFLUENZA VACCINE (PF) SYRINGE, 0.5ML                          10                  0                     10                0</a:t>
            </a:r>
          </a:p>
          <a:p>
            <a:pPr>
              <a:buFont typeface="Arial" charset="0"/>
              <a:buNone/>
              <a:defRPr/>
            </a:pPr>
            <a:r>
              <a:rPr lang="fr-FR" dirty="0" smtClean="0"/>
              <a:t>	INSULIN ASPART 100 UNITS/ML (NOVOLOG)                        3                  2                        1                0</a:t>
            </a:r>
          </a:p>
          <a:p>
            <a:pPr>
              <a:buFont typeface="Arial" charset="0"/>
              <a:buNone/>
              <a:defRPr/>
            </a:pPr>
            <a:r>
              <a:rPr lang="en-US" dirty="0" smtClean="0"/>
              <a:t>	INSULIN GLARGINE HUMAN 100 UNITS/ML                         4                   4                       0                0</a:t>
            </a:r>
          </a:p>
          <a:p>
            <a:pPr>
              <a:buFont typeface="Arial" charset="0"/>
              <a:buNone/>
              <a:defRPr/>
            </a:pPr>
            <a:r>
              <a:rPr lang="en-US" dirty="0" smtClean="0"/>
              <a:t>	INSULIN MIXED NPH &amp; REGULAR 70/30                                3                   3                       0                0</a:t>
            </a:r>
          </a:p>
          <a:p>
            <a:pPr>
              <a:buFont typeface="Arial" charset="0"/>
              <a:buNone/>
              <a:defRPr/>
            </a:pPr>
            <a:r>
              <a:rPr lang="en-US" dirty="0" smtClean="0"/>
              <a:t>	INSULIN NPH HUMAN 100 UNITS/ML                                    6                   5                       1                0</a:t>
            </a:r>
          </a:p>
          <a:p>
            <a:pPr>
              <a:buFont typeface="Arial" charset="0"/>
              <a:buNone/>
              <a:defRPr/>
            </a:pPr>
            <a:r>
              <a:rPr lang="en-US" dirty="0" smtClean="0"/>
              <a:t>	</a:t>
            </a:r>
            <a:endParaRPr lang="en-US" dirty="0" smtClean="0"/>
          </a:p>
          <a:p>
            <a:pPr>
              <a:buFont typeface="Arial" charset="0"/>
              <a:buNone/>
              <a:defRPr/>
            </a:pPr>
            <a:endParaRPr lang="en-US" dirty="0"/>
          </a:p>
          <a:p>
            <a:pPr>
              <a:buFont typeface="Arial" charset="0"/>
              <a:buNone/>
              <a:defRPr/>
            </a:pPr>
            <a:r>
              <a:rPr lang="en-US" dirty="0"/>
              <a:t>	</a:t>
            </a:r>
            <a:r>
              <a:rPr lang="en-US" dirty="0" smtClean="0"/>
              <a:t>PROCHLORPERAZINE </a:t>
            </a:r>
            <a:r>
              <a:rPr lang="en-US" dirty="0" smtClean="0"/>
              <a:t>25MG SUPP                                        12                 12                       </a:t>
            </a:r>
          </a:p>
          <a:p>
            <a:pPr>
              <a:buFont typeface="Arial" charset="0"/>
              <a:buNone/>
              <a:defRPr/>
            </a:pPr>
            <a:r>
              <a:rPr lang="fr-FR" dirty="0" smtClean="0"/>
              <a:t>	TUBERCULIN, PPD 5 TU/0.1ML (1ML)                                    1                    </a:t>
            </a:r>
          </a:p>
          <a:p>
            <a:pPr>
              <a:buFont typeface="Arial" charset="0"/>
              <a:buNone/>
              <a:defRPr/>
            </a:pPr>
            <a:r>
              <a:rPr lang="en-US" dirty="0" smtClean="0"/>
              <a:t> </a:t>
            </a:r>
            <a:endParaRPr lang="en-US" dirty="0"/>
          </a:p>
        </p:txBody>
      </p:sp>
      <p:sp>
        <p:nvSpPr>
          <p:cNvPr id="8" name="Rounded Rectangle 7" descr="red box with report details"/>
          <p:cNvSpPr/>
          <p:nvPr/>
        </p:nvSpPr>
        <p:spPr>
          <a:xfrm>
            <a:off x="228600" y="4419600"/>
            <a:ext cx="8763000" cy="457200"/>
          </a:xfrm>
          <a:prstGeom prst="roundRect">
            <a:avLst/>
          </a:prstGeom>
          <a:gradFill>
            <a:gsLst>
              <a:gs pos="0">
                <a:srgbClr val="762220"/>
              </a:gs>
              <a:gs pos="80000">
                <a:srgbClr val="A9302D"/>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t"/>
          <a:lstStyle/>
          <a:p>
            <a:pPr>
              <a:buFont typeface="Arial" charset="0"/>
              <a:buNone/>
              <a:defRPr/>
            </a:pPr>
            <a:r>
              <a:rPr lang="en-US" sz="2800" dirty="0"/>
              <a:t>INSULIN REGULAR HUMAN 100 UNITS/ML  3  2   1   0</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Zero Usage Report</a:t>
            </a:r>
            <a:endParaRPr lang="en-US" sz="4800" dirty="0">
              <a:latin typeface="+mj-lt"/>
            </a:endParaRPr>
          </a:p>
        </p:txBody>
      </p:sp>
      <p:pic>
        <p:nvPicPr>
          <p:cNvPr id="2" name="Picture 1" descr="picture of an electricity usage me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990600"/>
            <a:ext cx="5867400" cy="586740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green title box"/>
          <p:cNvSpPr txBox="1"/>
          <p:nvPr/>
        </p:nvSpPr>
        <p:spPr>
          <a:xfrm>
            <a:off x="228600" y="159603"/>
            <a:ext cx="8610600" cy="830997"/>
          </a:xfrm>
          <a:prstGeom prst="rect">
            <a:avLst/>
          </a:prstGeom>
          <a:solidFill>
            <a:srgbClr val="516A2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smtClean="0">
                <a:latin typeface="+mj-lt"/>
              </a:rPr>
              <a:t>Zero Usage Report</a:t>
            </a:r>
            <a:endParaRPr lang="en-US" sz="4800" dirty="0">
              <a:latin typeface="+mj-lt"/>
            </a:endParaRPr>
          </a:p>
        </p:txBody>
      </p:sp>
      <p:graphicFrame>
        <p:nvGraphicFramePr>
          <p:cNvPr id="2" name="Diagram 1" descr="different colored boxes showing process"/>
          <p:cNvGraphicFramePr/>
          <p:nvPr>
            <p:extLst>
              <p:ext uri="{D42A27DB-BD31-4B8C-83A1-F6EECF244321}">
                <p14:modId xmlns:p14="http://schemas.microsoft.com/office/powerpoint/2010/main" val="3785400360"/>
              </p:ext>
            </p:extLst>
          </p:nvPr>
        </p:nvGraphicFramePr>
        <p:xfrm>
          <a:off x="304800" y="11430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d484883fbbad0fcef313b5a468430b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3317E93-6EFE-49AC-B2F6-6C363737AD58}">
  <ds:schemaRefs>
    <ds:schemaRef ds:uri="http://schemas.microsoft.com/sharepoint/v3/contenttype/forms"/>
  </ds:schemaRefs>
</ds:datastoreItem>
</file>

<file path=customXml/itemProps2.xml><?xml version="1.0" encoding="utf-8"?>
<ds:datastoreItem xmlns:ds="http://schemas.openxmlformats.org/officeDocument/2006/customXml" ds:itemID="{BFC1D4A5-BDE8-4B64-92D2-5AA44E7C5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428EFE7-ACB9-49D7-AC2D-56ABE07B60E2}">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8702</TotalTime>
  <Words>9904</Words>
  <Application>Microsoft Office PowerPoint</Application>
  <PresentationFormat>On-screen Show (4:3)</PresentationFormat>
  <Paragraphs>1056</Paragraphs>
  <Slides>103</Slides>
  <Notes>103</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PHARMACY PRODUCTION MENU</vt:lpstr>
      <vt:lpstr>PowerPoint Presentation</vt:lpstr>
      <vt:lpstr>PowerPoint Presentation</vt:lpstr>
      <vt:lpstr>PowerPoint Presentation</vt:lpstr>
      <vt:lpstr>Objectives</vt:lpstr>
      <vt:lpstr>Poll Question</vt:lpstr>
      <vt:lpstr>PowerPoint Presentation</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 DATE/TIME FOR INVENTORY:  ?? </vt:lpstr>
      <vt:lpstr> The following AOUs are included on this Inventory Sheet: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PICK LIST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Poll Results</vt:lpstr>
      <vt:lpstr>PowerPoint Presentation</vt:lpstr>
      <vt:lpstr>PowerPoint Presentation</vt:lpstr>
      <vt:lpstr>PowerPoint Presentation</vt:lpstr>
      <vt:lpstr>PowerPoint Presentation</vt:lpstr>
      <vt:lpstr>PowerPoint Presentation</vt:lpstr>
      <vt:lpstr> Select PHARMACY AOU STOCK AREA OF USE (AOU): ?? </vt:lpstr>
      <vt:lpstr>PowerPoint Presentation</vt:lpstr>
      <vt:lpstr>PowerPoint Presentation</vt:lpstr>
      <vt:lpstr>PowerPoint Presentation</vt:lpstr>
      <vt:lpstr>Poll Question</vt:lpstr>
      <vt:lpstr>PowerPoint Presentation</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Select PHARMACY AOU STOCK AREA OF USE (AOU): ?? </vt:lpstr>
      <vt:lpstr> Select AOU INVENTORY GROUP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Ask the Presenter</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VeHU Session - Production Menu, Department of Veterans Affairs</dc:title>
  <dc:subject>Pharmacy Computing</dc:subject>
  <dc:creator>Department of Veterans Affairs, Veterans Health Administration, Office of Employee Education, EES</dc:creator>
  <cp:keywords>Pharmacy, VeHU, pharmacy production, drug orders, prescription</cp:keywords>
  <cp:lastModifiedBy> Lara K.Dolin</cp:lastModifiedBy>
  <cp:revision>706</cp:revision>
  <dcterms:created xsi:type="dcterms:W3CDTF">2010-07-20T20:02:10Z</dcterms:created>
  <dcterms:modified xsi:type="dcterms:W3CDTF">2013-09-12T14:37:16Z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Department of Veterans Affairs, Veterans Health Administration, Office of Employee Education, EES</vt:lpwstr>
  </property>
  <property fmtid="{D5CDD505-2E9C-101B-9397-08002B2CF9AE}" pid="3" name="language">
    <vt:lpwstr>en</vt:lpwstr>
  </property>
  <property fmtid="{D5CDD505-2E9C-101B-9397-08002B2CF9AE}" pid="4" name="type">
    <vt:lpwstr>presentation</vt:lpwstr>
  </property>
  <property fmtid="{D5CDD505-2E9C-101B-9397-08002B2CF9AE}" pid="5" name="DateCreated">
    <vt:lpwstr>20130906</vt:lpwstr>
  </property>
  <property fmtid="{D5CDD505-2E9C-101B-9397-08002B2CF9AE}" pid="6" name="DateReviewed">
    <vt:lpwstr>20130911</vt:lpwstr>
  </property>
</Properties>
</file>