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sldIdLst>
    <p:sldId id="256" r:id="rId5"/>
    <p:sldId id="404" r:id="rId6"/>
    <p:sldId id="258" r:id="rId7"/>
    <p:sldId id="257" r:id="rId8"/>
    <p:sldId id="290" r:id="rId9"/>
    <p:sldId id="377" r:id="rId10"/>
    <p:sldId id="330" r:id="rId11"/>
    <p:sldId id="292" r:id="rId12"/>
    <p:sldId id="343" r:id="rId13"/>
    <p:sldId id="344" r:id="rId14"/>
    <p:sldId id="345" r:id="rId15"/>
    <p:sldId id="346" r:id="rId16"/>
    <p:sldId id="342" r:id="rId17"/>
    <p:sldId id="296" r:id="rId18"/>
    <p:sldId id="295" r:id="rId19"/>
    <p:sldId id="294" r:id="rId20"/>
    <p:sldId id="384" r:id="rId21"/>
    <p:sldId id="385" r:id="rId22"/>
    <p:sldId id="386" r:id="rId23"/>
    <p:sldId id="348" r:id="rId24"/>
    <p:sldId id="390" r:id="rId25"/>
    <p:sldId id="318" r:id="rId26"/>
    <p:sldId id="399" r:id="rId27"/>
    <p:sldId id="400" r:id="rId28"/>
    <p:sldId id="393" r:id="rId29"/>
    <p:sldId id="378" r:id="rId30"/>
    <p:sldId id="379" r:id="rId31"/>
    <p:sldId id="397" r:id="rId32"/>
    <p:sldId id="321" r:id="rId33"/>
    <p:sldId id="350" r:id="rId34"/>
    <p:sldId id="381" r:id="rId35"/>
    <p:sldId id="394" r:id="rId36"/>
    <p:sldId id="351" r:id="rId37"/>
    <p:sldId id="395" r:id="rId38"/>
    <p:sldId id="352" r:id="rId39"/>
    <p:sldId id="364" r:id="rId40"/>
    <p:sldId id="336" r:id="rId41"/>
    <p:sldId id="365" r:id="rId42"/>
    <p:sldId id="396" r:id="rId43"/>
    <p:sldId id="324" r:id="rId44"/>
    <p:sldId id="371" r:id="rId45"/>
    <p:sldId id="334" r:id="rId46"/>
    <p:sldId id="335" r:id="rId47"/>
    <p:sldId id="401" r:id="rId48"/>
    <p:sldId id="402" r:id="rId49"/>
    <p:sldId id="354" r:id="rId50"/>
    <p:sldId id="303" r:id="rId51"/>
    <p:sldId id="314" r:id="rId52"/>
    <p:sldId id="315" r:id="rId53"/>
    <p:sldId id="341" r:id="rId54"/>
    <p:sldId id="300" r:id="rId55"/>
    <p:sldId id="301" r:id="rId56"/>
    <p:sldId id="302" r:id="rId57"/>
    <p:sldId id="311" r:id="rId58"/>
    <p:sldId id="312" r:id="rId59"/>
    <p:sldId id="313" r:id="rId60"/>
    <p:sldId id="355" r:id="rId61"/>
    <p:sldId id="356" r:id="rId62"/>
    <p:sldId id="362" r:id="rId63"/>
    <p:sldId id="363" r:id="rId64"/>
    <p:sldId id="357" r:id="rId65"/>
    <p:sldId id="359" r:id="rId66"/>
    <p:sldId id="360" r:id="rId67"/>
    <p:sldId id="361" r:id="rId68"/>
    <p:sldId id="308" r:id="rId69"/>
  </p:sldIdLst>
  <p:sldSz cx="9144000" cy="6858000" type="screen4x3"/>
  <p:notesSz cx="6858000" cy="9144000"/>
  <p:defaultText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yden, Maureen Q." initials="LMQ"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C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5" autoAdjust="0"/>
    <p:restoredTop sz="69510" autoAdjust="0"/>
  </p:normalViewPr>
  <p:slideViewPr>
    <p:cSldViewPr>
      <p:cViewPr varScale="1">
        <p:scale>
          <a:sx n="46" d="100"/>
          <a:sy n="46" d="100"/>
        </p:scale>
        <p:origin x="-1956" y="-96"/>
      </p:cViewPr>
      <p:guideLst>
        <p:guide orient="horz" pos="2064"/>
        <p:guide pos="2880"/>
      </p:guideLst>
    </p:cSldViewPr>
  </p:slideViewPr>
  <p:outlineViewPr>
    <p:cViewPr>
      <p:scale>
        <a:sx n="33" d="100"/>
        <a:sy n="33" d="100"/>
      </p:scale>
      <p:origin x="0" y="3000"/>
    </p:cViewPr>
  </p:outlineViewPr>
  <p:notesTextViewPr>
    <p:cViewPr>
      <p:scale>
        <a:sx n="150" d="100"/>
        <a:sy n="150" d="100"/>
      </p:scale>
      <p:origin x="0" y="0"/>
    </p:cViewPr>
  </p:notesTextViewPr>
  <p:sorterViewPr>
    <p:cViewPr>
      <p:scale>
        <a:sx n="100" d="100"/>
        <a:sy n="100" d="100"/>
      </p:scale>
      <p:origin x="0" y="9894"/>
    </p:cViewPr>
  </p:sorterViewPr>
  <p:notesViewPr>
    <p:cSldViewPr>
      <p:cViewPr varScale="1">
        <p:scale>
          <a:sx n="69" d="100"/>
          <a:sy n="69"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4F46E-9833-4108-BDA1-5556EB42C24B}"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6E9B8200-9B3F-46C3-AA32-D6267E02F180}">
      <dgm:prSet custT="1"/>
      <dgm:spPr/>
      <dgm:t>
        <a:bodyPr/>
        <a:lstStyle/>
        <a:p>
          <a:pPr rtl="0"/>
          <a:r>
            <a:rPr lang="en-US" sz="7200" dirty="0" smtClean="0"/>
            <a:t>Workgroups</a:t>
          </a:r>
          <a:endParaRPr lang="en-US" sz="7200" dirty="0"/>
        </a:p>
      </dgm:t>
    </dgm:pt>
    <dgm:pt modelId="{F62C054E-09ED-4D04-BB85-32D62925955C}" type="parTrans" cxnId="{E41A7D28-79AF-4331-B9B5-93EB95079BDE}">
      <dgm:prSet/>
      <dgm:spPr/>
      <dgm:t>
        <a:bodyPr/>
        <a:lstStyle/>
        <a:p>
          <a:endParaRPr lang="en-US"/>
        </a:p>
      </dgm:t>
    </dgm:pt>
    <dgm:pt modelId="{B7FD65E9-3D10-4E44-8E51-69F7391A461A}" type="sibTrans" cxnId="{E41A7D28-79AF-4331-B9B5-93EB95079BDE}">
      <dgm:prSet/>
      <dgm:spPr/>
      <dgm:t>
        <a:bodyPr/>
        <a:lstStyle/>
        <a:p>
          <a:endParaRPr lang="en-US"/>
        </a:p>
      </dgm:t>
    </dgm:pt>
    <dgm:pt modelId="{71A05490-29D7-4BBE-A617-9B3DCB71910C}">
      <dgm:prSet custT="1"/>
      <dgm:spPr/>
      <dgm:t>
        <a:bodyPr/>
        <a:lstStyle/>
        <a:p>
          <a:pPr rtl="0"/>
          <a:r>
            <a:rPr lang="en-US" sz="7200" dirty="0" smtClean="0"/>
            <a:t>Resources</a:t>
          </a:r>
          <a:endParaRPr lang="en-US" sz="7200" dirty="0"/>
        </a:p>
      </dgm:t>
    </dgm:pt>
    <dgm:pt modelId="{F1CE2078-C2F4-4F5D-B11D-EC67B94F9C48}" type="parTrans" cxnId="{5FF2ABB2-D59C-460C-99DF-F7964AFF6C6B}">
      <dgm:prSet/>
      <dgm:spPr/>
      <dgm:t>
        <a:bodyPr/>
        <a:lstStyle/>
        <a:p>
          <a:endParaRPr lang="en-US"/>
        </a:p>
      </dgm:t>
    </dgm:pt>
    <dgm:pt modelId="{E5A4DC14-5DE9-483A-900E-589DEE2FD097}" type="sibTrans" cxnId="{5FF2ABB2-D59C-460C-99DF-F7964AFF6C6B}">
      <dgm:prSet/>
      <dgm:spPr/>
      <dgm:t>
        <a:bodyPr/>
        <a:lstStyle/>
        <a:p>
          <a:endParaRPr lang="en-US"/>
        </a:p>
      </dgm:t>
    </dgm:pt>
    <dgm:pt modelId="{2C83A934-FCCB-466B-B480-71B6282D22DF}">
      <dgm:prSet custT="1"/>
      <dgm:spPr/>
      <dgm:t>
        <a:bodyPr/>
        <a:lstStyle/>
        <a:p>
          <a:pPr rtl="0"/>
          <a:r>
            <a:rPr lang="en-US" sz="4800" dirty="0" smtClean="0"/>
            <a:t>Cross Program &amp; Federal Healthcare Agency Events </a:t>
          </a:r>
          <a:endParaRPr lang="en-US" sz="4800" dirty="0"/>
        </a:p>
      </dgm:t>
    </dgm:pt>
    <dgm:pt modelId="{E0E54EB4-EAAE-4373-8DE1-CF43235816F2}" type="parTrans" cxnId="{36278A9E-572B-4CF0-BCB0-5C7618C89653}">
      <dgm:prSet/>
      <dgm:spPr/>
      <dgm:t>
        <a:bodyPr/>
        <a:lstStyle/>
        <a:p>
          <a:endParaRPr lang="en-US"/>
        </a:p>
      </dgm:t>
    </dgm:pt>
    <dgm:pt modelId="{514181C8-D801-4B50-8BD7-3A5282AE84D1}" type="sibTrans" cxnId="{36278A9E-572B-4CF0-BCB0-5C7618C89653}">
      <dgm:prSet/>
      <dgm:spPr/>
      <dgm:t>
        <a:bodyPr/>
        <a:lstStyle/>
        <a:p>
          <a:endParaRPr lang="en-US"/>
        </a:p>
      </dgm:t>
    </dgm:pt>
    <dgm:pt modelId="{61C3CFBC-7070-452B-961E-6E3BAFFD4A84}" type="pres">
      <dgm:prSet presAssocID="{D424F46E-9833-4108-BDA1-5556EB42C24B}" presName="Name0" presStyleCnt="0">
        <dgm:presLayoutVars>
          <dgm:dir/>
          <dgm:animLvl val="lvl"/>
          <dgm:resizeHandles val="exact"/>
        </dgm:presLayoutVars>
      </dgm:prSet>
      <dgm:spPr/>
      <dgm:t>
        <a:bodyPr/>
        <a:lstStyle/>
        <a:p>
          <a:endParaRPr lang="en-US"/>
        </a:p>
      </dgm:t>
    </dgm:pt>
    <dgm:pt modelId="{FE40D7C5-F59E-4C45-814D-D28F975FE38A}" type="pres">
      <dgm:prSet presAssocID="{6E9B8200-9B3F-46C3-AA32-D6267E02F180}" presName="linNode" presStyleCnt="0"/>
      <dgm:spPr/>
    </dgm:pt>
    <dgm:pt modelId="{374A68F6-9268-4F2E-83AD-64CE54792E1F}" type="pres">
      <dgm:prSet presAssocID="{6E9B8200-9B3F-46C3-AA32-D6267E02F180}" presName="parentText" presStyleLbl="node1" presStyleIdx="0" presStyleCnt="3" custScaleX="186966">
        <dgm:presLayoutVars>
          <dgm:chMax val="1"/>
          <dgm:bulletEnabled val="1"/>
        </dgm:presLayoutVars>
      </dgm:prSet>
      <dgm:spPr/>
      <dgm:t>
        <a:bodyPr/>
        <a:lstStyle/>
        <a:p>
          <a:endParaRPr lang="en-US"/>
        </a:p>
      </dgm:t>
    </dgm:pt>
    <dgm:pt modelId="{7B2B8FDD-3DF2-4246-B13F-C57B734D249C}" type="pres">
      <dgm:prSet presAssocID="{B7FD65E9-3D10-4E44-8E51-69F7391A461A}" presName="sp" presStyleCnt="0"/>
      <dgm:spPr/>
    </dgm:pt>
    <dgm:pt modelId="{F282EA87-A40A-4712-88F1-76A71F9191CF}" type="pres">
      <dgm:prSet presAssocID="{71A05490-29D7-4BBE-A617-9B3DCB71910C}" presName="linNode" presStyleCnt="0"/>
      <dgm:spPr/>
    </dgm:pt>
    <dgm:pt modelId="{80F0C68F-18E8-4ADF-9D70-9F00E5F4CD77}" type="pres">
      <dgm:prSet presAssocID="{71A05490-29D7-4BBE-A617-9B3DCB71910C}" presName="parentText" presStyleLbl="node1" presStyleIdx="1" presStyleCnt="3" custScaleX="186966">
        <dgm:presLayoutVars>
          <dgm:chMax val="1"/>
          <dgm:bulletEnabled val="1"/>
        </dgm:presLayoutVars>
      </dgm:prSet>
      <dgm:spPr/>
      <dgm:t>
        <a:bodyPr/>
        <a:lstStyle/>
        <a:p>
          <a:endParaRPr lang="en-US"/>
        </a:p>
      </dgm:t>
    </dgm:pt>
    <dgm:pt modelId="{8F916187-5653-4313-8EFF-C6276694B45A}" type="pres">
      <dgm:prSet presAssocID="{E5A4DC14-5DE9-483A-900E-589DEE2FD097}" presName="sp" presStyleCnt="0"/>
      <dgm:spPr/>
    </dgm:pt>
    <dgm:pt modelId="{FA3A59B1-2271-4EA7-87B4-B291F7846D10}" type="pres">
      <dgm:prSet presAssocID="{2C83A934-FCCB-466B-B480-71B6282D22DF}" presName="linNode" presStyleCnt="0"/>
      <dgm:spPr/>
    </dgm:pt>
    <dgm:pt modelId="{2152FB43-9EAA-4A06-9BE6-C4FB8D324B88}" type="pres">
      <dgm:prSet presAssocID="{2C83A934-FCCB-466B-B480-71B6282D22DF}" presName="parentText" presStyleLbl="node1" presStyleIdx="2" presStyleCnt="3" custScaleX="186966">
        <dgm:presLayoutVars>
          <dgm:chMax val="1"/>
          <dgm:bulletEnabled val="1"/>
        </dgm:presLayoutVars>
      </dgm:prSet>
      <dgm:spPr/>
      <dgm:t>
        <a:bodyPr/>
        <a:lstStyle/>
        <a:p>
          <a:endParaRPr lang="en-US"/>
        </a:p>
      </dgm:t>
    </dgm:pt>
  </dgm:ptLst>
  <dgm:cxnLst>
    <dgm:cxn modelId="{B2EBBFC7-5DB0-45AD-9CA3-C14A967B932C}" type="presOf" srcId="{71A05490-29D7-4BBE-A617-9B3DCB71910C}" destId="{80F0C68F-18E8-4ADF-9D70-9F00E5F4CD77}" srcOrd="0" destOrd="0" presId="urn:microsoft.com/office/officeart/2005/8/layout/vList5"/>
    <dgm:cxn modelId="{AAFF606F-ECD3-43E5-9EDD-7D8C766A1369}" type="presOf" srcId="{D424F46E-9833-4108-BDA1-5556EB42C24B}" destId="{61C3CFBC-7070-452B-961E-6E3BAFFD4A84}" srcOrd="0" destOrd="0" presId="urn:microsoft.com/office/officeart/2005/8/layout/vList5"/>
    <dgm:cxn modelId="{D0168554-8A22-467D-AD4F-0654EF67EEDD}" type="presOf" srcId="{6E9B8200-9B3F-46C3-AA32-D6267E02F180}" destId="{374A68F6-9268-4F2E-83AD-64CE54792E1F}" srcOrd="0" destOrd="0" presId="urn:microsoft.com/office/officeart/2005/8/layout/vList5"/>
    <dgm:cxn modelId="{E41A7D28-79AF-4331-B9B5-93EB95079BDE}" srcId="{D424F46E-9833-4108-BDA1-5556EB42C24B}" destId="{6E9B8200-9B3F-46C3-AA32-D6267E02F180}" srcOrd="0" destOrd="0" parTransId="{F62C054E-09ED-4D04-BB85-32D62925955C}" sibTransId="{B7FD65E9-3D10-4E44-8E51-69F7391A461A}"/>
    <dgm:cxn modelId="{36278A9E-572B-4CF0-BCB0-5C7618C89653}" srcId="{D424F46E-9833-4108-BDA1-5556EB42C24B}" destId="{2C83A934-FCCB-466B-B480-71B6282D22DF}" srcOrd="2" destOrd="0" parTransId="{E0E54EB4-EAAE-4373-8DE1-CF43235816F2}" sibTransId="{514181C8-D801-4B50-8BD7-3A5282AE84D1}"/>
    <dgm:cxn modelId="{5FF2ABB2-D59C-460C-99DF-F7964AFF6C6B}" srcId="{D424F46E-9833-4108-BDA1-5556EB42C24B}" destId="{71A05490-29D7-4BBE-A617-9B3DCB71910C}" srcOrd="1" destOrd="0" parTransId="{F1CE2078-C2F4-4F5D-B11D-EC67B94F9C48}" sibTransId="{E5A4DC14-5DE9-483A-900E-589DEE2FD097}"/>
    <dgm:cxn modelId="{AE16C58E-64B1-4220-B049-DCCB594A551E}" type="presOf" srcId="{2C83A934-FCCB-466B-B480-71B6282D22DF}" destId="{2152FB43-9EAA-4A06-9BE6-C4FB8D324B88}" srcOrd="0" destOrd="0" presId="urn:microsoft.com/office/officeart/2005/8/layout/vList5"/>
    <dgm:cxn modelId="{F7608EA8-A953-4DA0-BE81-BEB8B46B8F5E}" type="presParOf" srcId="{61C3CFBC-7070-452B-961E-6E3BAFFD4A84}" destId="{FE40D7C5-F59E-4C45-814D-D28F975FE38A}" srcOrd="0" destOrd="0" presId="urn:microsoft.com/office/officeart/2005/8/layout/vList5"/>
    <dgm:cxn modelId="{AF73AA8A-6520-4B1F-A8B4-4883231207ED}" type="presParOf" srcId="{FE40D7C5-F59E-4C45-814D-D28F975FE38A}" destId="{374A68F6-9268-4F2E-83AD-64CE54792E1F}" srcOrd="0" destOrd="0" presId="urn:microsoft.com/office/officeart/2005/8/layout/vList5"/>
    <dgm:cxn modelId="{8E650E2D-3EC1-4903-B4F3-FA7EDB16D726}" type="presParOf" srcId="{61C3CFBC-7070-452B-961E-6E3BAFFD4A84}" destId="{7B2B8FDD-3DF2-4246-B13F-C57B734D249C}" srcOrd="1" destOrd="0" presId="urn:microsoft.com/office/officeart/2005/8/layout/vList5"/>
    <dgm:cxn modelId="{800E899C-60DA-4ED4-8486-6F8589F14E39}" type="presParOf" srcId="{61C3CFBC-7070-452B-961E-6E3BAFFD4A84}" destId="{F282EA87-A40A-4712-88F1-76A71F9191CF}" srcOrd="2" destOrd="0" presId="urn:microsoft.com/office/officeart/2005/8/layout/vList5"/>
    <dgm:cxn modelId="{F8B10137-0530-4F48-9A0D-E5A8F1DEB6AA}" type="presParOf" srcId="{F282EA87-A40A-4712-88F1-76A71F9191CF}" destId="{80F0C68F-18E8-4ADF-9D70-9F00E5F4CD77}" srcOrd="0" destOrd="0" presId="urn:microsoft.com/office/officeart/2005/8/layout/vList5"/>
    <dgm:cxn modelId="{7D8BCD1E-07F4-4558-8CE3-FD9B25BA28ED}" type="presParOf" srcId="{61C3CFBC-7070-452B-961E-6E3BAFFD4A84}" destId="{8F916187-5653-4313-8EFF-C6276694B45A}" srcOrd="3" destOrd="0" presId="urn:microsoft.com/office/officeart/2005/8/layout/vList5"/>
    <dgm:cxn modelId="{9FFA156C-9CF4-4AEF-A8B0-D54DD6CB28A3}" type="presParOf" srcId="{61C3CFBC-7070-452B-961E-6E3BAFFD4A84}" destId="{FA3A59B1-2271-4EA7-87B4-B291F7846D10}" srcOrd="4" destOrd="0" presId="urn:microsoft.com/office/officeart/2005/8/layout/vList5"/>
    <dgm:cxn modelId="{261AEF58-A686-4CD5-84CF-C1BE4CDA4234}" type="presParOf" srcId="{FA3A59B1-2271-4EA7-87B4-B291F7846D10}" destId="{2152FB43-9EAA-4A06-9BE6-C4FB8D324B8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4095BB-53CC-4CC1-8F0A-BDDA15A324DC}" type="doc">
      <dgm:prSet loTypeId="urn:microsoft.com/office/officeart/2005/8/layout/vList5" loCatId="list" qsTypeId="urn:microsoft.com/office/officeart/2005/8/quickstyle/simple1" qsCatId="simple" csTypeId="urn:microsoft.com/office/officeart/2005/8/colors/accent2_3" csCatId="accent2" phldr="1"/>
      <dgm:spPr>
        <a:scene3d>
          <a:camera prst="orthographicFront">
            <a:rot lat="0" lon="0" rev="0"/>
          </a:camera>
          <a:lightRig rig="balanced" dir="t">
            <a:rot lat="0" lon="0" rev="8700000"/>
          </a:lightRig>
        </a:scene3d>
      </dgm:spPr>
      <dgm:t>
        <a:bodyPr/>
        <a:lstStyle/>
        <a:p>
          <a:endParaRPr lang="en-US"/>
        </a:p>
      </dgm:t>
    </dgm:pt>
    <dgm:pt modelId="{49453021-76A8-4156-AD04-756C86FAF96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Is the patient able to give a medication history?</a:t>
          </a:r>
          <a:endParaRPr lang="en-US" dirty="0"/>
        </a:p>
      </dgm:t>
    </dgm:pt>
    <dgm:pt modelId="{7082349F-CEBC-45C3-87DD-5CE912AB168D}" type="parTrans" cxnId="{5843D897-4CBC-43C0-A833-6A9C89D6FD11}">
      <dgm:prSet/>
      <dgm:spPr/>
      <dgm:t>
        <a:bodyPr/>
        <a:lstStyle/>
        <a:p>
          <a:endParaRPr lang="en-US"/>
        </a:p>
      </dgm:t>
    </dgm:pt>
    <dgm:pt modelId="{C7A1B77D-D5AC-426A-A923-9008771C7B7B}" type="sibTrans" cxnId="{5843D897-4CBC-43C0-A833-6A9C89D6FD11}">
      <dgm:prSet/>
      <dgm:spPr/>
      <dgm:t>
        <a:bodyPr/>
        <a:lstStyle/>
        <a:p>
          <a:endParaRPr lang="en-US"/>
        </a:p>
      </dgm:t>
    </dgm:pt>
    <dgm:pt modelId="{129C0798-D187-4B00-BBFA-A97725C8654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 What are their barriers to adherence?</a:t>
          </a:r>
          <a:endParaRPr lang="en-US" dirty="0"/>
        </a:p>
      </dgm:t>
    </dgm:pt>
    <dgm:pt modelId="{34744FCB-EFB4-4637-8BBA-C8FBC67564EC}" type="parTrans" cxnId="{3764CDD1-1851-4AA4-B77E-61A7D8E68A1D}">
      <dgm:prSet/>
      <dgm:spPr/>
      <dgm:t>
        <a:bodyPr/>
        <a:lstStyle/>
        <a:p>
          <a:endParaRPr lang="en-US"/>
        </a:p>
      </dgm:t>
    </dgm:pt>
    <dgm:pt modelId="{15021323-F4BF-4782-9083-A0F8F067862E}" type="sibTrans" cxnId="{3764CDD1-1851-4AA4-B77E-61A7D8E68A1D}">
      <dgm:prSet/>
      <dgm:spPr/>
      <dgm:t>
        <a:bodyPr/>
        <a:lstStyle/>
        <a:p>
          <a:endParaRPr lang="en-US"/>
        </a:p>
      </dgm:t>
    </dgm:pt>
    <dgm:pt modelId="{200E7C39-5362-4426-83EA-68396C42B8B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000" dirty="0" smtClean="0"/>
            <a:t>How can we negotiate the best plan?</a:t>
          </a:r>
        </a:p>
      </dgm:t>
    </dgm:pt>
    <dgm:pt modelId="{C6FA6CEA-3E08-4B06-BA9A-504877CAE3F5}" type="parTrans" cxnId="{21A9B227-EE92-43B5-8FC7-DD306E5FDBF7}">
      <dgm:prSet/>
      <dgm:spPr/>
      <dgm:t>
        <a:bodyPr/>
        <a:lstStyle/>
        <a:p>
          <a:endParaRPr lang="en-US"/>
        </a:p>
      </dgm:t>
    </dgm:pt>
    <dgm:pt modelId="{DAC070E9-ABD0-47F0-A2BD-AF450F513B25}" type="sibTrans" cxnId="{21A9B227-EE92-43B5-8FC7-DD306E5FDBF7}">
      <dgm:prSet/>
      <dgm:spPr/>
      <dgm:t>
        <a:bodyPr/>
        <a:lstStyle/>
        <a:p>
          <a:endParaRPr lang="en-US"/>
        </a:p>
      </dgm:t>
    </dgm:pt>
    <dgm:pt modelId="{9C8639E3-4F2B-42ED-ADAF-9D28FF069F83}" type="pres">
      <dgm:prSet presAssocID="{6D4095BB-53CC-4CC1-8F0A-BDDA15A324DC}" presName="Name0" presStyleCnt="0">
        <dgm:presLayoutVars>
          <dgm:dir/>
          <dgm:animLvl val="lvl"/>
          <dgm:resizeHandles val="exact"/>
        </dgm:presLayoutVars>
      </dgm:prSet>
      <dgm:spPr/>
      <dgm:t>
        <a:bodyPr/>
        <a:lstStyle/>
        <a:p>
          <a:endParaRPr lang="en-US"/>
        </a:p>
      </dgm:t>
    </dgm:pt>
    <dgm:pt modelId="{2C5EA4F7-C1DC-4DDA-822E-7A094E4AE908}" type="pres">
      <dgm:prSet presAssocID="{49453021-76A8-4156-AD04-756C86FAF96E}"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950D385-8685-4785-9181-E1C3B181106A}" type="pres">
      <dgm:prSet presAssocID="{49453021-76A8-4156-AD04-756C86FAF96E}" presName="parentText" presStyleLbl="node1" presStyleIdx="0" presStyleCnt="3" custScaleX="233376">
        <dgm:presLayoutVars>
          <dgm:chMax val="1"/>
          <dgm:bulletEnabled val="1"/>
        </dgm:presLayoutVars>
      </dgm:prSet>
      <dgm:spPr/>
      <dgm:t>
        <a:bodyPr/>
        <a:lstStyle/>
        <a:p>
          <a:endParaRPr lang="en-US"/>
        </a:p>
      </dgm:t>
    </dgm:pt>
    <dgm:pt modelId="{22B9ACB5-D3B2-45CB-9CB9-786D44F8FF5A}" type="pres">
      <dgm:prSet presAssocID="{C7A1B77D-D5AC-426A-A923-9008771C7B7B}"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856F9C1-4918-4F75-9DDC-846FBD7A44D4}" type="pres">
      <dgm:prSet presAssocID="{129C0798-D187-4B00-BBFA-A97725C8654B}"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6464E4F-C43B-4E9F-96D2-580D4FEAE228}" type="pres">
      <dgm:prSet presAssocID="{129C0798-D187-4B00-BBFA-A97725C8654B}" presName="parentText" presStyleLbl="node1" presStyleIdx="1" presStyleCnt="3" custScaleX="227548">
        <dgm:presLayoutVars>
          <dgm:chMax val="1"/>
          <dgm:bulletEnabled val="1"/>
        </dgm:presLayoutVars>
      </dgm:prSet>
      <dgm:spPr/>
      <dgm:t>
        <a:bodyPr/>
        <a:lstStyle/>
        <a:p>
          <a:endParaRPr lang="en-US"/>
        </a:p>
      </dgm:t>
    </dgm:pt>
    <dgm:pt modelId="{90BE8A13-7BF7-46F9-845E-81DA7D6B2764}" type="pres">
      <dgm:prSet presAssocID="{15021323-F4BF-4782-9083-A0F8F067862E}"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4E156A5-4693-40A3-BC1E-B116E81DD05F}" type="pres">
      <dgm:prSet presAssocID="{200E7C39-5362-4426-83EA-68396C42B8B2}"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F0D98FE-3C04-49A9-8644-063388F43521}" type="pres">
      <dgm:prSet presAssocID="{200E7C39-5362-4426-83EA-68396C42B8B2}" presName="parentText" presStyleLbl="node1" presStyleIdx="2" presStyleCnt="3" custScaleX="227548">
        <dgm:presLayoutVars>
          <dgm:chMax val="1"/>
          <dgm:bulletEnabled val="1"/>
        </dgm:presLayoutVars>
      </dgm:prSet>
      <dgm:spPr/>
      <dgm:t>
        <a:bodyPr/>
        <a:lstStyle/>
        <a:p>
          <a:endParaRPr lang="en-US"/>
        </a:p>
      </dgm:t>
    </dgm:pt>
  </dgm:ptLst>
  <dgm:cxnLst>
    <dgm:cxn modelId="{F9F7AFF2-B1B6-44C1-BED1-FD4900F5ADDD}" type="presOf" srcId="{129C0798-D187-4B00-BBFA-A97725C8654B}" destId="{B6464E4F-C43B-4E9F-96D2-580D4FEAE228}" srcOrd="0" destOrd="0" presId="urn:microsoft.com/office/officeart/2005/8/layout/vList5"/>
    <dgm:cxn modelId="{21A9B227-EE92-43B5-8FC7-DD306E5FDBF7}" srcId="{6D4095BB-53CC-4CC1-8F0A-BDDA15A324DC}" destId="{200E7C39-5362-4426-83EA-68396C42B8B2}" srcOrd="2" destOrd="0" parTransId="{C6FA6CEA-3E08-4B06-BA9A-504877CAE3F5}" sibTransId="{DAC070E9-ABD0-47F0-A2BD-AF450F513B25}"/>
    <dgm:cxn modelId="{5843D897-4CBC-43C0-A833-6A9C89D6FD11}" srcId="{6D4095BB-53CC-4CC1-8F0A-BDDA15A324DC}" destId="{49453021-76A8-4156-AD04-756C86FAF96E}" srcOrd="0" destOrd="0" parTransId="{7082349F-CEBC-45C3-87DD-5CE912AB168D}" sibTransId="{C7A1B77D-D5AC-426A-A923-9008771C7B7B}"/>
    <dgm:cxn modelId="{3764CDD1-1851-4AA4-B77E-61A7D8E68A1D}" srcId="{6D4095BB-53CC-4CC1-8F0A-BDDA15A324DC}" destId="{129C0798-D187-4B00-BBFA-A97725C8654B}" srcOrd="1" destOrd="0" parTransId="{34744FCB-EFB4-4637-8BBA-C8FBC67564EC}" sibTransId="{15021323-F4BF-4782-9083-A0F8F067862E}"/>
    <dgm:cxn modelId="{F8B4BE21-46A8-4AE9-A70B-B16C32BB8386}" type="presOf" srcId="{200E7C39-5362-4426-83EA-68396C42B8B2}" destId="{FF0D98FE-3C04-49A9-8644-063388F43521}" srcOrd="0" destOrd="0" presId="urn:microsoft.com/office/officeart/2005/8/layout/vList5"/>
    <dgm:cxn modelId="{E58A792B-2A3D-4CCB-A11D-918181A5666A}" type="presOf" srcId="{6D4095BB-53CC-4CC1-8F0A-BDDA15A324DC}" destId="{9C8639E3-4F2B-42ED-ADAF-9D28FF069F83}" srcOrd="0" destOrd="0" presId="urn:microsoft.com/office/officeart/2005/8/layout/vList5"/>
    <dgm:cxn modelId="{168CF0B1-C3E1-4AB8-B864-35FD2080E94D}" type="presOf" srcId="{49453021-76A8-4156-AD04-756C86FAF96E}" destId="{F950D385-8685-4785-9181-E1C3B181106A}" srcOrd="0" destOrd="0" presId="urn:microsoft.com/office/officeart/2005/8/layout/vList5"/>
    <dgm:cxn modelId="{B38594A4-9681-4C56-B464-6019E18A9B2E}" type="presParOf" srcId="{9C8639E3-4F2B-42ED-ADAF-9D28FF069F83}" destId="{2C5EA4F7-C1DC-4DDA-822E-7A094E4AE908}" srcOrd="0" destOrd="0" presId="urn:microsoft.com/office/officeart/2005/8/layout/vList5"/>
    <dgm:cxn modelId="{A9D47536-AB4F-4885-8711-EF100C04F6EB}" type="presParOf" srcId="{2C5EA4F7-C1DC-4DDA-822E-7A094E4AE908}" destId="{F950D385-8685-4785-9181-E1C3B181106A}" srcOrd="0" destOrd="0" presId="urn:microsoft.com/office/officeart/2005/8/layout/vList5"/>
    <dgm:cxn modelId="{688461A1-E48D-45FE-8093-9C1B87517CC2}" type="presParOf" srcId="{9C8639E3-4F2B-42ED-ADAF-9D28FF069F83}" destId="{22B9ACB5-D3B2-45CB-9CB9-786D44F8FF5A}" srcOrd="1" destOrd="0" presId="urn:microsoft.com/office/officeart/2005/8/layout/vList5"/>
    <dgm:cxn modelId="{BA53540C-999B-4C26-BCB9-FD96368BA477}" type="presParOf" srcId="{9C8639E3-4F2B-42ED-ADAF-9D28FF069F83}" destId="{4856F9C1-4918-4F75-9DDC-846FBD7A44D4}" srcOrd="2" destOrd="0" presId="urn:microsoft.com/office/officeart/2005/8/layout/vList5"/>
    <dgm:cxn modelId="{C266BE75-0DCC-44A3-AE16-05DAAECE01E6}" type="presParOf" srcId="{4856F9C1-4918-4F75-9DDC-846FBD7A44D4}" destId="{B6464E4F-C43B-4E9F-96D2-580D4FEAE228}" srcOrd="0" destOrd="0" presId="urn:microsoft.com/office/officeart/2005/8/layout/vList5"/>
    <dgm:cxn modelId="{C8D88B2B-DEFD-4295-A922-57F7C83C6448}" type="presParOf" srcId="{9C8639E3-4F2B-42ED-ADAF-9D28FF069F83}" destId="{90BE8A13-7BF7-46F9-845E-81DA7D6B2764}" srcOrd="3" destOrd="0" presId="urn:microsoft.com/office/officeart/2005/8/layout/vList5"/>
    <dgm:cxn modelId="{1B45EF66-6B76-4080-B827-723E0DF2A184}" type="presParOf" srcId="{9C8639E3-4F2B-42ED-ADAF-9D28FF069F83}" destId="{14E156A5-4693-40A3-BC1E-B116E81DD05F}" srcOrd="4" destOrd="0" presId="urn:microsoft.com/office/officeart/2005/8/layout/vList5"/>
    <dgm:cxn modelId="{4E913BAB-0C57-4167-8E00-FAA64BCEFAB6}" type="presParOf" srcId="{14E156A5-4693-40A3-BC1E-B116E81DD05F}" destId="{FF0D98FE-3C04-49A9-8644-063388F43521}"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3FE9E5-B310-47C7-9B03-40772689DE4E}" type="doc">
      <dgm:prSet loTypeId="urn:microsoft.com/office/officeart/2005/8/layout/lProcess3" loCatId="process" qsTypeId="urn:microsoft.com/office/officeart/2005/8/quickstyle/simple1" qsCatId="simple" csTypeId="urn:microsoft.com/office/officeart/2005/8/colors/accent4_3" csCatId="accent4" phldr="1"/>
      <dgm:spPr>
        <a:scene3d>
          <a:camera prst="orthographicFront">
            <a:rot lat="0" lon="0" rev="0"/>
          </a:camera>
          <a:lightRig rig="balanced" dir="t">
            <a:rot lat="0" lon="0" rev="8700000"/>
          </a:lightRig>
        </a:scene3d>
      </dgm:spPr>
      <dgm:t>
        <a:bodyPr/>
        <a:lstStyle/>
        <a:p>
          <a:endParaRPr lang="en-US"/>
        </a:p>
      </dgm:t>
    </dgm:pt>
    <dgm:pt modelId="{06AC69E5-9CFF-48E4-A261-B3E3B93C4D0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Correct</a:t>
          </a:r>
          <a:endParaRPr lang="en-US" sz="3200" dirty="0"/>
        </a:p>
      </dgm:t>
    </dgm:pt>
    <dgm:pt modelId="{525DD5F4-93E8-4F59-8D0A-82681126C806}" type="parTrans" cxnId="{F9476826-B880-465C-A87F-31CC4A8894A0}">
      <dgm:prSet/>
      <dgm:spPr/>
      <dgm:t>
        <a:bodyPr/>
        <a:lstStyle/>
        <a:p>
          <a:endParaRPr lang="en-US"/>
        </a:p>
      </dgm:t>
    </dgm:pt>
    <dgm:pt modelId="{D9360843-1E88-45BA-AF42-574006B4CBCC}" type="sibTrans" cxnId="{F9476826-B880-465C-A87F-31CC4A8894A0}">
      <dgm:prSet/>
      <dgm:spPr/>
      <dgm:t>
        <a:bodyPr/>
        <a:lstStyle/>
        <a:p>
          <a:endParaRPr lang="en-US"/>
        </a:p>
      </dgm:t>
    </dgm:pt>
    <dgm:pt modelId="{672DFF2B-6FF8-43D8-9B0F-993B76DFE95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Communicate</a:t>
          </a:r>
          <a:endParaRPr lang="en-US" sz="3200" dirty="0"/>
        </a:p>
      </dgm:t>
    </dgm:pt>
    <dgm:pt modelId="{90CB8B68-EAA0-4AF3-8D25-732B82393736}" type="parTrans" cxnId="{0DB3E21D-7BA1-45F9-BB95-8308C939FCCB}">
      <dgm:prSet/>
      <dgm:spPr/>
      <dgm:t>
        <a:bodyPr/>
        <a:lstStyle/>
        <a:p>
          <a:endParaRPr lang="en-US"/>
        </a:p>
      </dgm:t>
    </dgm:pt>
    <dgm:pt modelId="{BA530F69-5F08-4F77-91D7-2F16DDDCD76A}" type="sibTrans" cxnId="{0DB3E21D-7BA1-45F9-BB95-8308C939FCCB}">
      <dgm:prSet/>
      <dgm:spPr/>
      <dgm:t>
        <a:bodyPr/>
        <a:lstStyle/>
        <a:p>
          <a:endParaRPr lang="en-US"/>
        </a:p>
      </dgm:t>
    </dgm:pt>
    <dgm:pt modelId="{99A91F14-13B1-4E63-9BDB-8501DBFB69F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Counsel</a:t>
          </a:r>
          <a:endParaRPr lang="en-US" sz="3200" dirty="0"/>
        </a:p>
      </dgm:t>
    </dgm:pt>
    <dgm:pt modelId="{2EF9FFA7-C053-4FB8-A488-C423ADE453A8}" type="parTrans" cxnId="{40846087-72B8-4101-99AE-1A0781F635A5}">
      <dgm:prSet/>
      <dgm:spPr/>
      <dgm:t>
        <a:bodyPr/>
        <a:lstStyle/>
        <a:p>
          <a:endParaRPr lang="en-US"/>
        </a:p>
      </dgm:t>
    </dgm:pt>
    <dgm:pt modelId="{AA3AFE65-25EB-49F9-902B-D816B3A090D3}" type="sibTrans" cxnId="{40846087-72B8-4101-99AE-1A0781F635A5}">
      <dgm:prSet/>
      <dgm:spPr/>
      <dgm:t>
        <a:bodyPr/>
        <a:lstStyle/>
        <a:p>
          <a:endParaRPr lang="en-US"/>
        </a:p>
      </dgm:t>
    </dgm:pt>
    <dgm:pt modelId="{D5942BC2-CD6A-49AF-AFF5-42FCFB6B2869}" type="pres">
      <dgm:prSet presAssocID="{733FE9E5-B310-47C7-9B03-40772689DE4E}" presName="Name0" presStyleCnt="0">
        <dgm:presLayoutVars>
          <dgm:chPref val="3"/>
          <dgm:dir/>
          <dgm:animLvl val="lvl"/>
          <dgm:resizeHandles/>
        </dgm:presLayoutVars>
      </dgm:prSet>
      <dgm:spPr/>
      <dgm:t>
        <a:bodyPr/>
        <a:lstStyle/>
        <a:p>
          <a:endParaRPr lang="en-US"/>
        </a:p>
      </dgm:t>
    </dgm:pt>
    <dgm:pt modelId="{D7B72EC7-FF00-40ED-A0B3-32BCA5639C58}" type="pres">
      <dgm:prSet presAssocID="{06AC69E5-9CFF-48E4-A261-B3E3B93C4D03}"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49CEF3B-F0DA-420E-84E0-EC951DCEF05E}" type="pres">
      <dgm:prSet presAssocID="{06AC69E5-9CFF-48E4-A261-B3E3B93C4D03}" presName="bigChev" presStyleLbl="node1" presStyleIdx="0" presStyleCnt="3"/>
      <dgm:spPr/>
      <dgm:t>
        <a:bodyPr/>
        <a:lstStyle/>
        <a:p>
          <a:endParaRPr lang="en-US"/>
        </a:p>
      </dgm:t>
    </dgm:pt>
    <dgm:pt modelId="{CE8AB287-8E71-4FA9-9296-3105F96F2EEB}" type="pres">
      <dgm:prSet presAssocID="{06AC69E5-9CFF-48E4-A261-B3E3B93C4D03}"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900BF27-43F2-427B-8740-9D0F27EC7D34}" type="pres">
      <dgm:prSet presAssocID="{672DFF2B-6FF8-43D8-9B0F-993B76DFE95B}"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66B0DD1-1282-44DB-AB39-8C7812D36BF8}" type="pres">
      <dgm:prSet presAssocID="{672DFF2B-6FF8-43D8-9B0F-993B76DFE95B}" presName="bigChev" presStyleLbl="node1" presStyleIdx="1" presStyleCnt="3"/>
      <dgm:spPr/>
      <dgm:t>
        <a:bodyPr/>
        <a:lstStyle/>
        <a:p>
          <a:endParaRPr lang="en-US"/>
        </a:p>
      </dgm:t>
    </dgm:pt>
    <dgm:pt modelId="{8D708BD4-778F-4A0F-B00A-3C7CC6960675}" type="pres">
      <dgm:prSet presAssocID="{672DFF2B-6FF8-43D8-9B0F-993B76DFE95B}"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E0B6239-EA70-465C-8D2C-1CA33C2F3BAE}" type="pres">
      <dgm:prSet presAssocID="{99A91F14-13B1-4E63-9BDB-8501DBFB69FD}"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90D7D60-359A-4CE7-ACF6-17E6BB309B32}" type="pres">
      <dgm:prSet presAssocID="{99A91F14-13B1-4E63-9BDB-8501DBFB69FD}" presName="bigChev" presStyleLbl="node1" presStyleIdx="2" presStyleCnt="3"/>
      <dgm:spPr/>
      <dgm:t>
        <a:bodyPr/>
        <a:lstStyle/>
        <a:p>
          <a:endParaRPr lang="en-US"/>
        </a:p>
      </dgm:t>
    </dgm:pt>
  </dgm:ptLst>
  <dgm:cxnLst>
    <dgm:cxn modelId="{40846087-72B8-4101-99AE-1A0781F635A5}" srcId="{733FE9E5-B310-47C7-9B03-40772689DE4E}" destId="{99A91F14-13B1-4E63-9BDB-8501DBFB69FD}" srcOrd="2" destOrd="0" parTransId="{2EF9FFA7-C053-4FB8-A488-C423ADE453A8}" sibTransId="{AA3AFE65-25EB-49F9-902B-D816B3A090D3}"/>
    <dgm:cxn modelId="{C70B2782-1C1A-42EE-9FD8-B1A55DD7C70B}" type="presOf" srcId="{733FE9E5-B310-47C7-9B03-40772689DE4E}" destId="{D5942BC2-CD6A-49AF-AFF5-42FCFB6B2869}" srcOrd="0" destOrd="0" presId="urn:microsoft.com/office/officeart/2005/8/layout/lProcess3"/>
    <dgm:cxn modelId="{FECACEBC-853D-4571-93BB-D497653D7256}" type="presOf" srcId="{06AC69E5-9CFF-48E4-A261-B3E3B93C4D03}" destId="{849CEF3B-F0DA-420E-84E0-EC951DCEF05E}" srcOrd="0" destOrd="0" presId="urn:microsoft.com/office/officeart/2005/8/layout/lProcess3"/>
    <dgm:cxn modelId="{F9476826-B880-465C-A87F-31CC4A8894A0}" srcId="{733FE9E5-B310-47C7-9B03-40772689DE4E}" destId="{06AC69E5-9CFF-48E4-A261-B3E3B93C4D03}" srcOrd="0" destOrd="0" parTransId="{525DD5F4-93E8-4F59-8D0A-82681126C806}" sibTransId="{D9360843-1E88-45BA-AF42-574006B4CBCC}"/>
    <dgm:cxn modelId="{0DB3E21D-7BA1-45F9-BB95-8308C939FCCB}" srcId="{733FE9E5-B310-47C7-9B03-40772689DE4E}" destId="{672DFF2B-6FF8-43D8-9B0F-993B76DFE95B}" srcOrd="1" destOrd="0" parTransId="{90CB8B68-EAA0-4AF3-8D25-732B82393736}" sibTransId="{BA530F69-5F08-4F77-91D7-2F16DDDCD76A}"/>
    <dgm:cxn modelId="{37C9D252-D199-4079-98A7-32E55B67C3BC}" type="presOf" srcId="{99A91F14-13B1-4E63-9BDB-8501DBFB69FD}" destId="{090D7D60-359A-4CE7-ACF6-17E6BB309B32}" srcOrd="0" destOrd="0" presId="urn:microsoft.com/office/officeart/2005/8/layout/lProcess3"/>
    <dgm:cxn modelId="{28E91E30-EFD0-47AE-9ACE-5DABDED38BC8}" type="presOf" srcId="{672DFF2B-6FF8-43D8-9B0F-993B76DFE95B}" destId="{D66B0DD1-1282-44DB-AB39-8C7812D36BF8}" srcOrd="0" destOrd="0" presId="urn:microsoft.com/office/officeart/2005/8/layout/lProcess3"/>
    <dgm:cxn modelId="{FFC3A088-041E-4B73-A562-0E02A9B1477F}" type="presParOf" srcId="{D5942BC2-CD6A-49AF-AFF5-42FCFB6B2869}" destId="{D7B72EC7-FF00-40ED-A0B3-32BCA5639C58}" srcOrd="0" destOrd="0" presId="urn:microsoft.com/office/officeart/2005/8/layout/lProcess3"/>
    <dgm:cxn modelId="{A08F25EC-ABDE-41C0-B217-CED1A2B5D49A}" type="presParOf" srcId="{D7B72EC7-FF00-40ED-A0B3-32BCA5639C58}" destId="{849CEF3B-F0DA-420E-84E0-EC951DCEF05E}" srcOrd="0" destOrd="0" presId="urn:microsoft.com/office/officeart/2005/8/layout/lProcess3"/>
    <dgm:cxn modelId="{72E31144-742C-40DF-B0BB-4C845B0943C8}" type="presParOf" srcId="{D5942BC2-CD6A-49AF-AFF5-42FCFB6B2869}" destId="{CE8AB287-8E71-4FA9-9296-3105F96F2EEB}" srcOrd="1" destOrd="0" presId="urn:microsoft.com/office/officeart/2005/8/layout/lProcess3"/>
    <dgm:cxn modelId="{C964FEC2-9F19-4F1E-A714-ED7930B661C4}" type="presParOf" srcId="{D5942BC2-CD6A-49AF-AFF5-42FCFB6B2869}" destId="{D900BF27-43F2-427B-8740-9D0F27EC7D34}" srcOrd="2" destOrd="0" presId="urn:microsoft.com/office/officeart/2005/8/layout/lProcess3"/>
    <dgm:cxn modelId="{76C79242-B9BF-4E92-8D7B-B4F570D54B62}" type="presParOf" srcId="{D900BF27-43F2-427B-8740-9D0F27EC7D34}" destId="{D66B0DD1-1282-44DB-AB39-8C7812D36BF8}" srcOrd="0" destOrd="0" presId="urn:microsoft.com/office/officeart/2005/8/layout/lProcess3"/>
    <dgm:cxn modelId="{D521AED4-AC0E-46FC-9E6A-D1982C44FF84}" type="presParOf" srcId="{D5942BC2-CD6A-49AF-AFF5-42FCFB6B2869}" destId="{8D708BD4-778F-4A0F-B00A-3C7CC6960675}" srcOrd="3" destOrd="0" presId="urn:microsoft.com/office/officeart/2005/8/layout/lProcess3"/>
    <dgm:cxn modelId="{C77B6CC1-1A3A-48F0-99EF-EA31F4C6FB4A}" type="presParOf" srcId="{D5942BC2-CD6A-49AF-AFF5-42FCFB6B2869}" destId="{4E0B6239-EA70-465C-8D2C-1CA33C2F3BAE}" srcOrd="4" destOrd="0" presId="urn:microsoft.com/office/officeart/2005/8/layout/lProcess3"/>
    <dgm:cxn modelId="{189C5898-B943-4577-85EE-4B11978286E3}" type="presParOf" srcId="{4E0B6239-EA70-465C-8D2C-1CA33C2F3BAE}" destId="{090D7D60-359A-4CE7-ACF6-17E6BB309B3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4095BB-53CC-4CC1-8F0A-BDDA15A324DC}" type="doc">
      <dgm:prSet loTypeId="urn:microsoft.com/office/officeart/2005/8/layout/vList5" loCatId="list" qsTypeId="urn:microsoft.com/office/officeart/2005/8/quickstyle/simple1" qsCatId="simple" csTypeId="urn:microsoft.com/office/officeart/2005/8/colors/accent4_3" csCatId="accent4" phldr="1"/>
      <dgm:spPr>
        <a:scene3d>
          <a:camera prst="orthographicFront">
            <a:rot lat="0" lon="0" rev="0"/>
          </a:camera>
          <a:lightRig rig="balanced" dir="t">
            <a:rot lat="0" lon="0" rev="8700000"/>
          </a:lightRig>
        </a:scene3d>
      </dgm:spPr>
      <dgm:t>
        <a:bodyPr/>
        <a:lstStyle/>
        <a:p>
          <a:endParaRPr lang="en-US"/>
        </a:p>
      </dgm:t>
    </dgm:pt>
    <dgm:pt modelId="{49453021-76A8-4156-AD04-756C86FAF96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Have we updated the chart?</a:t>
          </a:r>
          <a:endParaRPr lang="en-US" dirty="0"/>
        </a:p>
      </dgm:t>
    </dgm:pt>
    <dgm:pt modelId="{7082349F-CEBC-45C3-87DD-5CE912AB168D}" type="parTrans" cxnId="{5843D897-4CBC-43C0-A833-6A9C89D6FD11}">
      <dgm:prSet/>
      <dgm:spPr/>
      <dgm:t>
        <a:bodyPr/>
        <a:lstStyle/>
        <a:p>
          <a:endParaRPr lang="en-US"/>
        </a:p>
      </dgm:t>
    </dgm:pt>
    <dgm:pt modelId="{C7A1B77D-D5AC-426A-A923-9008771C7B7B}" type="sibTrans" cxnId="{5843D897-4CBC-43C0-A833-6A9C89D6FD11}">
      <dgm:prSet/>
      <dgm:spPr/>
      <dgm:t>
        <a:bodyPr/>
        <a:lstStyle/>
        <a:p>
          <a:endParaRPr lang="en-US"/>
        </a:p>
      </dgm:t>
    </dgm:pt>
    <dgm:pt modelId="{B73E5149-6632-4236-8D46-23057A10A00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Are all the healthcare team(s) updated?</a:t>
          </a:r>
        </a:p>
      </dgm:t>
    </dgm:pt>
    <dgm:pt modelId="{9384D57D-7BB7-4490-80BA-B975D5C961B8}" type="parTrans" cxnId="{50BB1F85-5CCE-4D01-9D6F-43C73BBC2089}">
      <dgm:prSet/>
      <dgm:spPr/>
      <dgm:t>
        <a:bodyPr/>
        <a:lstStyle/>
        <a:p>
          <a:endParaRPr lang="en-US"/>
        </a:p>
      </dgm:t>
    </dgm:pt>
    <dgm:pt modelId="{8601854B-0DB8-45D4-AD19-EA55D63C481E}" type="sibTrans" cxnId="{50BB1F85-5CCE-4D01-9D6F-43C73BBC2089}">
      <dgm:prSet/>
      <dgm:spPr/>
      <dgm:t>
        <a:bodyPr/>
        <a:lstStyle/>
        <a:p>
          <a:endParaRPr lang="en-US"/>
        </a:p>
      </dgm:t>
    </dgm:pt>
    <dgm:pt modelId="{EFCCB3AC-C5DD-4AD0-9605-3C40CEA6BA1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How can we improve your system of medication use?</a:t>
          </a:r>
        </a:p>
      </dgm:t>
    </dgm:pt>
    <dgm:pt modelId="{F548820A-BEDE-4159-9A02-2D36CF3079DB}" type="parTrans" cxnId="{CE5BAB40-1FBA-41CF-AA66-CDAC34E620FE}">
      <dgm:prSet/>
      <dgm:spPr/>
      <dgm:t>
        <a:bodyPr/>
        <a:lstStyle/>
        <a:p>
          <a:endParaRPr lang="en-US"/>
        </a:p>
      </dgm:t>
    </dgm:pt>
    <dgm:pt modelId="{31BEC657-4C4F-4D3A-8B53-0B72BD00CF7F}" type="sibTrans" cxnId="{CE5BAB40-1FBA-41CF-AA66-CDAC34E620FE}">
      <dgm:prSet/>
      <dgm:spPr/>
      <dgm:t>
        <a:bodyPr/>
        <a:lstStyle/>
        <a:p>
          <a:endParaRPr lang="en-US"/>
        </a:p>
      </dgm:t>
    </dgm:pt>
    <dgm:pt modelId="{9C8639E3-4F2B-42ED-ADAF-9D28FF069F83}" type="pres">
      <dgm:prSet presAssocID="{6D4095BB-53CC-4CC1-8F0A-BDDA15A324DC}" presName="Name0" presStyleCnt="0">
        <dgm:presLayoutVars>
          <dgm:dir/>
          <dgm:animLvl val="lvl"/>
          <dgm:resizeHandles val="exact"/>
        </dgm:presLayoutVars>
      </dgm:prSet>
      <dgm:spPr/>
      <dgm:t>
        <a:bodyPr/>
        <a:lstStyle/>
        <a:p>
          <a:endParaRPr lang="en-US"/>
        </a:p>
      </dgm:t>
    </dgm:pt>
    <dgm:pt modelId="{2C5EA4F7-C1DC-4DDA-822E-7A094E4AE908}" type="pres">
      <dgm:prSet presAssocID="{49453021-76A8-4156-AD04-756C86FAF96E}"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950D385-8685-4785-9181-E1C3B181106A}" type="pres">
      <dgm:prSet presAssocID="{49453021-76A8-4156-AD04-756C86FAF96E}" presName="parentText" presStyleLbl="node1" presStyleIdx="0" presStyleCnt="3" custScaleX="233376">
        <dgm:presLayoutVars>
          <dgm:chMax val="1"/>
          <dgm:bulletEnabled val="1"/>
        </dgm:presLayoutVars>
      </dgm:prSet>
      <dgm:spPr/>
      <dgm:t>
        <a:bodyPr/>
        <a:lstStyle/>
        <a:p>
          <a:endParaRPr lang="en-US"/>
        </a:p>
      </dgm:t>
    </dgm:pt>
    <dgm:pt modelId="{22B9ACB5-D3B2-45CB-9CB9-786D44F8FF5A}" type="pres">
      <dgm:prSet presAssocID="{C7A1B77D-D5AC-426A-A923-9008771C7B7B}"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540F95A-294C-4B44-A5F9-7FCC702939CE}" type="pres">
      <dgm:prSet presAssocID="{B73E5149-6632-4236-8D46-23057A10A00B}"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F43374C-03F1-4F0E-B0DD-2096D8B314AB}" type="pres">
      <dgm:prSet presAssocID="{B73E5149-6632-4236-8D46-23057A10A00B}" presName="parentText" presStyleLbl="node1" presStyleIdx="1" presStyleCnt="3" custScaleX="236659">
        <dgm:presLayoutVars>
          <dgm:chMax val="1"/>
          <dgm:bulletEnabled val="1"/>
        </dgm:presLayoutVars>
      </dgm:prSet>
      <dgm:spPr/>
      <dgm:t>
        <a:bodyPr/>
        <a:lstStyle/>
        <a:p>
          <a:endParaRPr lang="en-US"/>
        </a:p>
      </dgm:t>
    </dgm:pt>
    <dgm:pt modelId="{23DD4EA0-392C-4EDC-A46F-1C01F49CAE72}" type="pres">
      <dgm:prSet presAssocID="{8601854B-0DB8-45D4-AD19-EA55D63C481E}"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458C51D-ED44-4DA6-A3EB-669B51062C92}" type="pres">
      <dgm:prSet presAssocID="{EFCCB3AC-C5DD-4AD0-9605-3C40CEA6BA16}"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A6B3067-7AC4-41FB-8F1C-22751DB6E411}" type="pres">
      <dgm:prSet presAssocID="{EFCCB3AC-C5DD-4AD0-9605-3C40CEA6BA16}" presName="parentText" presStyleLbl="node1" presStyleIdx="2" presStyleCnt="3" custScaleX="236659">
        <dgm:presLayoutVars>
          <dgm:chMax val="1"/>
          <dgm:bulletEnabled val="1"/>
        </dgm:presLayoutVars>
      </dgm:prSet>
      <dgm:spPr/>
      <dgm:t>
        <a:bodyPr/>
        <a:lstStyle/>
        <a:p>
          <a:endParaRPr lang="en-US"/>
        </a:p>
      </dgm:t>
    </dgm:pt>
  </dgm:ptLst>
  <dgm:cxnLst>
    <dgm:cxn modelId="{888BFA49-7213-41F6-A127-74B15E320A10}" type="presOf" srcId="{B73E5149-6632-4236-8D46-23057A10A00B}" destId="{7F43374C-03F1-4F0E-B0DD-2096D8B314AB}" srcOrd="0" destOrd="0" presId="urn:microsoft.com/office/officeart/2005/8/layout/vList5"/>
    <dgm:cxn modelId="{CE5BAB40-1FBA-41CF-AA66-CDAC34E620FE}" srcId="{6D4095BB-53CC-4CC1-8F0A-BDDA15A324DC}" destId="{EFCCB3AC-C5DD-4AD0-9605-3C40CEA6BA16}" srcOrd="2" destOrd="0" parTransId="{F548820A-BEDE-4159-9A02-2D36CF3079DB}" sibTransId="{31BEC657-4C4F-4D3A-8B53-0B72BD00CF7F}"/>
    <dgm:cxn modelId="{5843D897-4CBC-43C0-A833-6A9C89D6FD11}" srcId="{6D4095BB-53CC-4CC1-8F0A-BDDA15A324DC}" destId="{49453021-76A8-4156-AD04-756C86FAF96E}" srcOrd="0" destOrd="0" parTransId="{7082349F-CEBC-45C3-87DD-5CE912AB168D}" sibTransId="{C7A1B77D-D5AC-426A-A923-9008771C7B7B}"/>
    <dgm:cxn modelId="{3A19F4E7-075D-4338-AC62-CBBD42C38F2D}" type="presOf" srcId="{EFCCB3AC-C5DD-4AD0-9605-3C40CEA6BA16}" destId="{2A6B3067-7AC4-41FB-8F1C-22751DB6E411}" srcOrd="0" destOrd="0" presId="urn:microsoft.com/office/officeart/2005/8/layout/vList5"/>
    <dgm:cxn modelId="{50BB1F85-5CCE-4D01-9D6F-43C73BBC2089}" srcId="{6D4095BB-53CC-4CC1-8F0A-BDDA15A324DC}" destId="{B73E5149-6632-4236-8D46-23057A10A00B}" srcOrd="1" destOrd="0" parTransId="{9384D57D-7BB7-4490-80BA-B975D5C961B8}" sibTransId="{8601854B-0DB8-45D4-AD19-EA55D63C481E}"/>
    <dgm:cxn modelId="{67E1E8A5-B428-4BAB-8B2C-77FA8082E8E1}" type="presOf" srcId="{6D4095BB-53CC-4CC1-8F0A-BDDA15A324DC}" destId="{9C8639E3-4F2B-42ED-ADAF-9D28FF069F83}" srcOrd="0" destOrd="0" presId="urn:microsoft.com/office/officeart/2005/8/layout/vList5"/>
    <dgm:cxn modelId="{9FFFD043-F725-4526-BC7E-7750909FBFCE}" type="presOf" srcId="{49453021-76A8-4156-AD04-756C86FAF96E}" destId="{F950D385-8685-4785-9181-E1C3B181106A}" srcOrd="0" destOrd="0" presId="urn:microsoft.com/office/officeart/2005/8/layout/vList5"/>
    <dgm:cxn modelId="{8ADD0D86-E25A-48AF-BB0A-A9581094F67E}" type="presParOf" srcId="{9C8639E3-4F2B-42ED-ADAF-9D28FF069F83}" destId="{2C5EA4F7-C1DC-4DDA-822E-7A094E4AE908}" srcOrd="0" destOrd="0" presId="urn:microsoft.com/office/officeart/2005/8/layout/vList5"/>
    <dgm:cxn modelId="{BD14D073-AA95-4737-A4E0-4F7B4CA9ED20}" type="presParOf" srcId="{2C5EA4F7-C1DC-4DDA-822E-7A094E4AE908}" destId="{F950D385-8685-4785-9181-E1C3B181106A}" srcOrd="0" destOrd="0" presId="urn:microsoft.com/office/officeart/2005/8/layout/vList5"/>
    <dgm:cxn modelId="{40D9C6C5-29A3-4C15-8AB3-A6CD85654AA2}" type="presParOf" srcId="{9C8639E3-4F2B-42ED-ADAF-9D28FF069F83}" destId="{22B9ACB5-D3B2-45CB-9CB9-786D44F8FF5A}" srcOrd="1" destOrd="0" presId="urn:microsoft.com/office/officeart/2005/8/layout/vList5"/>
    <dgm:cxn modelId="{8EB6B4E5-E7CD-4C9B-9643-7F0D34829EB9}" type="presParOf" srcId="{9C8639E3-4F2B-42ED-ADAF-9D28FF069F83}" destId="{9540F95A-294C-4B44-A5F9-7FCC702939CE}" srcOrd="2" destOrd="0" presId="urn:microsoft.com/office/officeart/2005/8/layout/vList5"/>
    <dgm:cxn modelId="{1FAE79F7-FBA7-4BF7-BF18-A3031ADFFD19}" type="presParOf" srcId="{9540F95A-294C-4B44-A5F9-7FCC702939CE}" destId="{7F43374C-03F1-4F0E-B0DD-2096D8B314AB}" srcOrd="0" destOrd="0" presId="urn:microsoft.com/office/officeart/2005/8/layout/vList5"/>
    <dgm:cxn modelId="{E2C68FFF-1C8D-48F6-A68F-AECD762861C3}" type="presParOf" srcId="{9C8639E3-4F2B-42ED-ADAF-9D28FF069F83}" destId="{23DD4EA0-392C-4EDC-A46F-1C01F49CAE72}" srcOrd="3" destOrd="0" presId="urn:microsoft.com/office/officeart/2005/8/layout/vList5"/>
    <dgm:cxn modelId="{06F8F647-6CEE-4157-B06B-03C19C2810F6}" type="presParOf" srcId="{9C8639E3-4F2B-42ED-ADAF-9D28FF069F83}" destId="{5458C51D-ED44-4DA6-A3EB-669B51062C92}" srcOrd="4" destOrd="0" presId="urn:microsoft.com/office/officeart/2005/8/layout/vList5"/>
    <dgm:cxn modelId="{870D6940-4F6C-40B9-91F0-4C862852539C}" type="presParOf" srcId="{5458C51D-ED44-4DA6-A3EB-669B51062C92}" destId="{2A6B3067-7AC4-41FB-8F1C-22751DB6E411}"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90CE68-138B-4FF9-BE36-6E20C416929C}" type="doc">
      <dgm:prSet loTypeId="urn:diagrams.loki3.com/VaryingWidthList+Icon" loCatId="list" qsTypeId="urn:microsoft.com/office/officeart/2005/8/quickstyle/simple1" qsCatId="simple" csTypeId="urn:microsoft.com/office/officeart/2005/8/colors/colorful1#9" csCatId="colorful" phldr="1"/>
      <dgm:spPr/>
      <dgm:t>
        <a:bodyPr/>
        <a:lstStyle/>
        <a:p>
          <a:endParaRPr lang="en-US"/>
        </a:p>
      </dgm:t>
    </dgm:pt>
    <dgm:pt modelId="{A72B0B02-F131-4AA7-8B32-FF955B36FF96}">
      <dgm:prSet custT="1"/>
      <dgm:spPr/>
      <dgm:t>
        <a:bodyPr/>
        <a:lstStyle/>
        <a:p>
          <a:pPr rtl="0"/>
          <a:r>
            <a:rPr lang="en-US" sz="4800" dirty="0" smtClean="0"/>
            <a:t>Med Use Crisis</a:t>
          </a:r>
          <a:endParaRPr lang="en-US" sz="4800" dirty="0"/>
        </a:p>
      </dgm:t>
    </dgm:pt>
    <dgm:pt modelId="{7DFF0C28-0666-428D-B32B-5CF3FDC8E8F1}" type="parTrans" cxnId="{5A83564C-1769-4288-9726-334A6C1E070A}">
      <dgm:prSet/>
      <dgm:spPr/>
      <dgm:t>
        <a:bodyPr/>
        <a:lstStyle/>
        <a:p>
          <a:endParaRPr lang="en-US"/>
        </a:p>
      </dgm:t>
    </dgm:pt>
    <dgm:pt modelId="{88E17C3B-9242-4C94-B188-6DBF1E6998D3}" type="sibTrans" cxnId="{5A83564C-1769-4288-9726-334A6C1E070A}">
      <dgm:prSet/>
      <dgm:spPr/>
      <dgm:t>
        <a:bodyPr/>
        <a:lstStyle/>
        <a:p>
          <a:endParaRPr lang="en-US"/>
        </a:p>
      </dgm:t>
    </dgm:pt>
    <dgm:pt modelId="{23EF251A-0F77-4556-8784-B212540B1F1F}">
      <dgm:prSet custT="1"/>
      <dgm:spPr/>
      <dgm:t>
        <a:bodyPr/>
        <a:lstStyle/>
        <a:p>
          <a:pPr rtl="0"/>
          <a:r>
            <a:rPr lang="en-US" sz="4800" dirty="0" smtClean="0"/>
            <a:t>Barriers to Adherence</a:t>
          </a:r>
          <a:endParaRPr lang="en-US" sz="4800" dirty="0"/>
        </a:p>
      </dgm:t>
    </dgm:pt>
    <dgm:pt modelId="{7A4E6879-8D04-440D-B338-4ADF84A3BE08}" type="parTrans" cxnId="{D31BFC20-41FD-4D20-93DC-57F9475221FE}">
      <dgm:prSet/>
      <dgm:spPr/>
      <dgm:t>
        <a:bodyPr/>
        <a:lstStyle/>
        <a:p>
          <a:endParaRPr lang="en-US"/>
        </a:p>
      </dgm:t>
    </dgm:pt>
    <dgm:pt modelId="{6EAC5239-5751-4376-8783-4D28F3D3D972}" type="sibTrans" cxnId="{D31BFC20-41FD-4D20-93DC-57F9475221FE}">
      <dgm:prSet/>
      <dgm:spPr/>
      <dgm:t>
        <a:bodyPr/>
        <a:lstStyle/>
        <a:p>
          <a:endParaRPr lang="en-US"/>
        </a:p>
      </dgm:t>
    </dgm:pt>
    <dgm:pt modelId="{02F594E3-A442-46FC-8475-1B5A67AE0CD8}">
      <dgm:prSet custT="1"/>
      <dgm:spPr/>
      <dgm:t>
        <a:bodyPr/>
        <a:lstStyle/>
        <a:p>
          <a:pPr rtl="0"/>
          <a:r>
            <a:rPr lang="en-US" sz="4800" dirty="0" smtClean="0"/>
            <a:t>Preference</a:t>
          </a:r>
          <a:endParaRPr lang="en-US" sz="4800" dirty="0"/>
        </a:p>
      </dgm:t>
    </dgm:pt>
    <dgm:pt modelId="{89E7B004-E1CE-4D9A-88C9-C9972E31B851}" type="parTrans" cxnId="{DBBF12ED-8141-42CC-A6F3-2DB5059BE01A}">
      <dgm:prSet/>
      <dgm:spPr/>
      <dgm:t>
        <a:bodyPr/>
        <a:lstStyle/>
        <a:p>
          <a:endParaRPr lang="en-US"/>
        </a:p>
      </dgm:t>
    </dgm:pt>
    <dgm:pt modelId="{405051EA-3DE4-4748-9058-1FB4FBC5F083}" type="sibTrans" cxnId="{DBBF12ED-8141-42CC-A6F3-2DB5059BE01A}">
      <dgm:prSet/>
      <dgm:spPr/>
      <dgm:t>
        <a:bodyPr/>
        <a:lstStyle/>
        <a:p>
          <a:endParaRPr lang="en-US"/>
        </a:p>
      </dgm:t>
    </dgm:pt>
    <dgm:pt modelId="{65F46852-B2E6-40BC-B922-6F5F5B5E7E5C}">
      <dgm:prSet custT="1"/>
      <dgm:spPr/>
      <dgm:t>
        <a:bodyPr/>
        <a:lstStyle/>
        <a:p>
          <a:pPr rtl="0"/>
          <a:r>
            <a:rPr lang="en-US" sz="4800" dirty="0" smtClean="0"/>
            <a:t>Shared and Informed Clinical Decision making</a:t>
          </a:r>
          <a:endParaRPr lang="en-US" sz="4800" dirty="0"/>
        </a:p>
      </dgm:t>
    </dgm:pt>
    <dgm:pt modelId="{E37A0D28-BAC6-4298-B869-8AEDD9C37277}" type="parTrans" cxnId="{E6BBB33B-231E-437C-802A-0E9F1E4E2D59}">
      <dgm:prSet/>
      <dgm:spPr/>
      <dgm:t>
        <a:bodyPr/>
        <a:lstStyle/>
        <a:p>
          <a:endParaRPr lang="en-US"/>
        </a:p>
      </dgm:t>
    </dgm:pt>
    <dgm:pt modelId="{90340E04-B63C-4112-BB36-B31B08431692}" type="sibTrans" cxnId="{E6BBB33B-231E-437C-802A-0E9F1E4E2D59}">
      <dgm:prSet/>
      <dgm:spPr/>
      <dgm:t>
        <a:bodyPr/>
        <a:lstStyle/>
        <a:p>
          <a:endParaRPr lang="en-US"/>
        </a:p>
      </dgm:t>
    </dgm:pt>
    <dgm:pt modelId="{2AA545A1-F7ED-44C2-A0D5-2FB0BCB692E9}" type="pres">
      <dgm:prSet presAssocID="{CD90CE68-138B-4FF9-BE36-6E20C416929C}" presName="Name0" presStyleCnt="0">
        <dgm:presLayoutVars>
          <dgm:resizeHandles/>
        </dgm:presLayoutVars>
      </dgm:prSet>
      <dgm:spPr/>
      <dgm:t>
        <a:bodyPr/>
        <a:lstStyle/>
        <a:p>
          <a:endParaRPr lang="en-US"/>
        </a:p>
      </dgm:t>
    </dgm:pt>
    <dgm:pt modelId="{76DE6A71-DEF8-4804-9CA4-D4FBF7DAB633}" type="pres">
      <dgm:prSet presAssocID="{A72B0B02-F131-4AA7-8B32-FF955B36FF96}" presName="text" presStyleLbl="node1" presStyleIdx="0" presStyleCnt="4">
        <dgm:presLayoutVars>
          <dgm:bulletEnabled val="1"/>
        </dgm:presLayoutVars>
      </dgm:prSet>
      <dgm:spPr/>
      <dgm:t>
        <a:bodyPr/>
        <a:lstStyle/>
        <a:p>
          <a:endParaRPr lang="en-US"/>
        </a:p>
      </dgm:t>
    </dgm:pt>
    <dgm:pt modelId="{CC462C33-25B8-4404-A6A3-B18F267C9092}" type="pres">
      <dgm:prSet presAssocID="{88E17C3B-9242-4C94-B188-6DBF1E6998D3}" presName="space" presStyleCnt="0"/>
      <dgm:spPr/>
    </dgm:pt>
    <dgm:pt modelId="{7ECBA904-E6C7-46A8-82A7-4590375614B8}" type="pres">
      <dgm:prSet presAssocID="{23EF251A-0F77-4556-8784-B212540B1F1F}" presName="text" presStyleLbl="node1" presStyleIdx="1" presStyleCnt="4">
        <dgm:presLayoutVars>
          <dgm:bulletEnabled val="1"/>
        </dgm:presLayoutVars>
      </dgm:prSet>
      <dgm:spPr/>
      <dgm:t>
        <a:bodyPr/>
        <a:lstStyle/>
        <a:p>
          <a:endParaRPr lang="en-US"/>
        </a:p>
      </dgm:t>
    </dgm:pt>
    <dgm:pt modelId="{F3701779-F790-4919-AAA6-D7388C776A18}" type="pres">
      <dgm:prSet presAssocID="{6EAC5239-5751-4376-8783-4D28F3D3D972}" presName="space" presStyleCnt="0"/>
      <dgm:spPr/>
    </dgm:pt>
    <dgm:pt modelId="{C69C4B2A-3107-42BD-A430-ADE5724A7E17}" type="pres">
      <dgm:prSet presAssocID="{02F594E3-A442-46FC-8475-1B5A67AE0CD8}" presName="text" presStyleLbl="node1" presStyleIdx="2" presStyleCnt="4">
        <dgm:presLayoutVars>
          <dgm:bulletEnabled val="1"/>
        </dgm:presLayoutVars>
      </dgm:prSet>
      <dgm:spPr/>
      <dgm:t>
        <a:bodyPr/>
        <a:lstStyle/>
        <a:p>
          <a:endParaRPr lang="en-US"/>
        </a:p>
      </dgm:t>
    </dgm:pt>
    <dgm:pt modelId="{36225616-9508-499B-BBB6-52746F49C07F}" type="pres">
      <dgm:prSet presAssocID="{405051EA-3DE4-4748-9058-1FB4FBC5F083}" presName="space" presStyleCnt="0"/>
      <dgm:spPr/>
    </dgm:pt>
    <dgm:pt modelId="{E8F717F8-63CA-4132-95E7-9C3D1FB32A3C}" type="pres">
      <dgm:prSet presAssocID="{65F46852-B2E6-40BC-B922-6F5F5B5E7E5C}" presName="text" presStyleLbl="node1" presStyleIdx="3" presStyleCnt="4" custScaleY="133612">
        <dgm:presLayoutVars>
          <dgm:bulletEnabled val="1"/>
        </dgm:presLayoutVars>
      </dgm:prSet>
      <dgm:spPr/>
      <dgm:t>
        <a:bodyPr/>
        <a:lstStyle/>
        <a:p>
          <a:endParaRPr lang="en-US"/>
        </a:p>
      </dgm:t>
    </dgm:pt>
  </dgm:ptLst>
  <dgm:cxnLst>
    <dgm:cxn modelId="{E6BBB33B-231E-437C-802A-0E9F1E4E2D59}" srcId="{CD90CE68-138B-4FF9-BE36-6E20C416929C}" destId="{65F46852-B2E6-40BC-B922-6F5F5B5E7E5C}" srcOrd="3" destOrd="0" parTransId="{E37A0D28-BAC6-4298-B869-8AEDD9C37277}" sibTransId="{90340E04-B63C-4112-BB36-B31B08431692}"/>
    <dgm:cxn modelId="{2291D1DE-3250-47DE-BE12-F5D0FF143FBF}" type="presOf" srcId="{02F594E3-A442-46FC-8475-1B5A67AE0CD8}" destId="{C69C4B2A-3107-42BD-A430-ADE5724A7E17}" srcOrd="0" destOrd="0" presId="urn:diagrams.loki3.com/VaryingWidthList+Icon"/>
    <dgm:cxn modelId="{6489A5F8-09B7-4314-A675-2FBAFB1542CA}" type="presOf" srcId="{23EF251A-0F77-4556-8784-B212540B1F1F}" destId="{7ECBA904-E6C7-46A8-82A7-4590375614B8}" srcOrd="0" destOrd="0" presId="urn:diagrams.loki3.com/VaryingWidthList+Icon"/>
    <dgm:cxn modelId="{5F577C1F-D1C2-4668-B4C3-7DB1D373C350}" type="presOf" srcId="{A72B0B02-F131-4AA7-8B32-FF955B36FF96}" destId="{76DE6A71-DEF8-4804-9CA4-D4FBF7DAB633}" srcOrd="0" destOrd="0" presId="urn:diagrams.loki3.com/VaryingWidthList+Icon"/>
    <dgm:cxn modelId="{6BF7DA21-4C5E-4A5C-881E-91DF18709E7C}" type="presOf" srcId="{CD90CE68-138B-4FF9-BE36-6E20C416929C}" destId="{2AA545A1-F7ED-44C2-A0D5-2FB0BCB692E9}" srcOrd="0" destOrd="0" presId="urn:diagrams.loki3.com/VaryingWidthList+Icon"/>
    <dgm:cxn modelId="{EFC9E6C7-F38B-4B59-9939-FC0CC0C384F4}" type="presOf" srcId="{65F46852-B2E6-40BC-B922-6F5F5B5E7E5C}" destId="{E8F717F8-63CA-4132-95E7-9C3D1FB32A3C}" srcOrd="0" destOrd="0" presId="urn:diagrams.loki3.com/VaryingWidthList+Icon"/>
    <dgm:cxn modelId="{D31BFC20-41FD-4D20-93DC-57F9475221FE}" srcId="{CD90CE68-138B-4FF9-BE36-6E20C416929C}" destId="{23EF251A-0F77-4556-8784-B212540B1F1F}" srcOrd="1" destOrd="0" parTransId="{7A4E6879-8D04-440D-B338-4ADF84A3BE08}" sibTransId="{6EAC5239-5751-4376-8783-4D28F3D3D972}"/>
    <dgm:cxn modelId="{DBBF12ED-8141-42CC-A6F3-2DB5059BE01A}" srcId="{CD90CE68-138B-4FF9-BE36-6E20C416929C}" destId="{02F594E3-A442-46FC-8475-1B5A67AE0CD8}" srcOrd="2" destOrd="0" parTransId="{89E7B004-E1CE-4D9A-88C9-C9972E31B851}" sibTransId="{405051EA-3DE4-4748-9058-1FB4FBC5F083}"/>
    <dgm:cxn modelId="{5A83564C-1769-4288-9726-334A6C1E070A}" srcId="{CD90CE68-138B-4FF9-BE36-6E20C416929C}" destId="{A72B0B02-F131-4AA7-8B32-FF955B36FF96}" srcOrd="0" destOrd="0" parTransId="{7DFF0C28-0666-428D-B32B-5CF3FDC8E8F1}" sibTransId="{88E17C3B-9242-4C94-B188-6DBF1E6998D3}"/>
    <dgm:cxn modelId="{5CCF5028-6585-4B14-8234-D20FD2112622}" type="presParOf" srcId="{2AA545A1-F7ED-44C2-A0D5-2FB0BCB692E9}" destId="{76DE6A71-DEF8-4804-9CA4-D4FBF7DAB633}" srcOrd="0" destOrd="0" presId="urn:diagrams.loki3.com/VaryingWidthList+Icon"/>
    <dgm:cxn modelId="{51AD36FA-6BCA-40FC-8ED6-7EBEA4DD10C4}" type="presParOf" srcId="{2AA545A1-F7ED-44C2-A0D5-2FB0BCB692E9}" destId="{CC462C33-25B8-4404-A6A3-B18F267C9092}" srcOrd="1" destOrd="0" presId="urn:diagrams.loki3.com/VaryingWidthList+Icon"/>
    <dgm:cxn modelId="{8F6BF59D-3F14-4327-9887-115C368AC021}" type="presParOf" srcId="{2AA545A1-F7ED-44C2-A0D5-2FB0BCB692E9}" destId="{7ECBA904-E6C7-46A8-82A7-4590375614B8}" srcOrd="2" destOrd="0" presId="urn:diagrams.loki3.com/VaryingWidthList+Icon"/>
    <dgm:cxn modelId="{A2774EBC-7D24-4BAC-BD75-B9C56967796E}" type="presParOf" srcId="{2AA545A1-F7ED-44C2-A0D5-2FB0BCB692E9}" destId="{F3701779-F790-4919-AAA6-D7388C776A18}" srcOrd="3" destOrd="0" presId="urn:diagrams.loki3.com/VaryingWidthList+Icon"/>
    <dgm:cxn modelId="{96404045-D5C3-4108-86B1-4EB813FC3A10}" type="presParOf" srcId="{2AA545A1-F7ED-44C2-A0D5-2FB0BCB692E9}" destId="{C69C4B2A-3107-42BD-A430-ADE5724A7E17}" srcOrd="4" destOrd="0" presId="urn:diagrams.loki3.com/VaryingWidthList+Icon"/>
    <dgm:cxn modelId="{7420CA98-66E5-4A6B-A755-DA69F606F8D6}" type="presParOf" srcId="{2AA545A1-F7ED-44C2-A0D5-2FB0BCB692E9}" destId="{36225616-9508-499B-BBB6-52746F49C07F}" srcOrd="5" destOrd="0" presId="urn:diagrams.loki3.com/VaryingWidthList+Icon"/>
    <dgm:cxn modelId="{65D180E6-78BE-4667-89E4-F9952CF2F062}" type="presParOf" srcId="{2AA545A1-F7ED-44C2-A0D5-2FB0BCB692E9}" destId="{E8F717F8-63CA-4132-95E7-9C3D1FB32A3C}" srcOrd="6" destOrd="0" presId="urn:diagrams.loki3.com/VaryingWidthList+Icon"/>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153FD9-C07F-4318-B95A-94A984FB2F7E}" type="doc">
      <dgm:prSet loTypeId="urn:microsoft.com/office/officeart/2005/8/layout/hProcess11" loCatId="process" qsTypeId="urn:microsoft.com/office/officeart/2005/8/quickstyle/simple1" qsCatId="simple" csTypeId="urn:microsoft.com/office/officeart/2005/8/colors/accent3_2" csCatId="accent3" phldr="1"/>
      <dgm:spPr/>
    </dgm:pt>
    <dgm:pt modelId="{41B4C57A-FA95-41A9-AC27-71D74368F191}">
      <dgm:prSet phldrT="[Text]" custT="1"/>
      <dgm:spPr/>
      <dgm:t>
        <a:bodyPr/>
        <a:lstStyle/>
        <a:p>
          <a:r>
            <a:rPr lang="en-US" sz="2800" dirty="0" smtClean="0"/>
            <a:t>Patient begins consultation with clinician</a:t>
          </a:r>
          <a:endParaRPr lang="en-US" sz="2800" dirty="0"/>
        </a:p>
      </dgm:t>
    </dgm:pt>
    <dgm:pt modelId="{14D58E5E-E3EA-4387-AE6E-70787326DEAD}" type="parTrans" cxnId="{B9A568D1-D522-46B8-B47C-3CE55E788BA1}">
      <dgm:prSet/>
      <dgm:spPr/>
      <dgm:t>
        <a:bodyPr/>
        <a:lstStyle/>
        <a:p>
          <a:endParaRPr lang="en-US"/>
        </a:p>
      </dgm:t>
    </dgm:pt>
    <dgm:pt modelId="{434D3051-2E1F-4714-8CAE-78537E2F474E}" type="sibTrans" cxnId="{B9A568D1-D522-46B8-B47C-3CE55E788BA1}">
      <dgm:prSet/>
      <dgm:spPr/>
      <dgm:t>
        <a:bodyPr/>
        <a:lstStyle/>
        <a:p>
          <a:endParaRPr lang="en-US"/>
        </a:p>
      </dgm:t>
    </dgm:pt>
    <dgm:pt modelId="{0B5EE480-EED0-4BE4-BE2F-7647B17FF1F3}">
      <dgm:prSet phldrT="[Text]" custT="1"/>
      <dgm:spPr/>
      <dgm:t>
        <a:bodyPr/>
        <a:lstStyle/>
        <a:p>
          <a:r>
            <a:rPr lang="en-US" sz="2800" dirty="0" smtClean="0"/>
            <a:t>Clinician and patient discuss medication options</a:t>
          </a:r>
          <a:endParaRPr lang="en-US" sz="2800" dirty="0"/>
        </a:p>
      </dgm:t>
    </dgm:pt>
    <dgm:pt modelId="{2A02A87D-97B2-49E8-971B-ECE517AA9221}" type="parTrans" cxnId="{829E5414-EB54-44B7-9624-41E430B0DBE4}">
      <dgm:prSet/>
      <dgm:spPr/>
      <dgm:t>
        <a:bodyPr/>
        <a:lstStyle/>
        <a:p>
          <a:endParaRPr lang="en-US"/>
        </a:p>
      </dgm:t>
    </dgm:pt>
    <dgm:pt modelId="{CB83C370-9356-461F-A851-93A04D104649}" type="sibTrans" cxnId="{829E5414-EB54-44B7-9624-41E430B0DBE4}">
      <dgm:prSet/>
      <dgm:spPr/>
      <dgm:t>
        <a:bodyPr/>
        <a:lstStyle/>
        <a:p>
          <a:endParaRPr lang="en-US"/>
        </a:p>
      </dgm:t>
    </dgm:pt>
    <dgm:pt modelId="{907E1BC0-167C-4616-965D-70B845DA79FC}">
      <dgm:prSet phldrT="[Text]" custT="1"/>
      <dgm:spPr/>
      <dgm:t>
        <a:bodyPr/>
        <a:lstStyle/>
        <a:p>
          <a:r>
            <a:rPr lang="en-US" sz="2800" dirty="0" smtClean="0"/>
            <a:t>Patient leaves consultation with prescription</a:t>
          </a:r>
          <a:endParaRPr lang="en-US" sz="2800" dirty="0"/>
        </a:p>
      </dgm:t>
    </dgm:pt>
    <dgm:pt modelId="{44F3BF34-0FAB-41A1-B1EA-E26293BB4E1C}" type="parTrans" cxnId="{B35100F1-630E-4DEF-AA8F-00BB04AC8785}">
      <dgm:prSet/>
      <dgm:spPr/>
      <dgm:t>
        <a:bodyPr/>
        <a:lstStyle/>
        <a:p>
          <a:endParaRPr lang="en-US"/>
        </a:p>
      </dgm:t>
    </dgm:pt>
    <dgm:pt modelId="{B88A0527-4DED-4D34-8EA9-36499E1100B8}" type="sibTrans" cxnId="{B35100F1-630E-4DEF-AA8F-00BB04AC8785}">
      <dgm:prSet/>
      <dgm:spPr/>
      <dgm:t>
        <a:bodyPr/>
        <a:lstStyle/>
        <a:p>
          <a:endParaRPr lang="en-US"/>
        </a:p>
      </dgm:t>
    </dgm:pt>
    <dgm:pt modelId="{F68AC787-9C6B-4D3F-8963-EF62248CBE52}">
      <dgm:prSet phldrT="[Text]" custT="1"/>
      <dgm:spPr/>
      <dgm:t>
        <a:bodyPr/>
        <a:lstStyle/>
        <a:p>
          <a:r>
            <a:rPr lang="en-US" sz="2800" dirty="0" smtClean="0"/>
            <a:t>Patient makes decision about medication</a:t>
          </a:r>
          <a:endParaRPr lang="en-US" sz="2800" dirty="0"/>
        </a:p>
      </dgm:t>
    </dgm:pt>
    <dgm:pt modelId="{7326370A-5FA4-45B2-B924-526F1DC51319}" type="parTrans" cxnId="{F58F4B38-8EC2-429D-BC9F-4541808D26EC}">
      <dgm:prSet/>
      <dgm:spPr/>
      <dgm:t>
        <a:bodyPr/>
        <a:lstStyle/>
        <a:p>
          <a:endParaRPr lang="en-US"/>
        </a:p>
      </dgm:t>
    </dgm:pt>
    <dgm:pt modelId="{C7EB7055-4243-48E8-89BF-A4CCBE532833}" type="sibTrans" cxnId="{F58F4B38-8EC2-429D-BC9F-4541808D26EC}">
      <dgm:prSet/>
      <dgm:spPr/>
      <dgm:t>
        <a:bodyPr/>
        <a:lstStyle/>
        <a:p>
          <a:endParaRPr lang="en-US"/>
        </a:p>
      </dgm:t>
    </dgm:pt>
    <dgm:pt modelId="{806AAD5C-8C41-4A93-AB70-9BEC1FB39C00}">
      <dgm:prSet phldrT="[Text]" custT="1"/>
      <dgm:spPr/>
      <dgm:t>
        <a:bodyPr/>
        <a:lstStyle/>
        <a:p>
          <a:endParaRPr lang="en-US" sz="2800" dirty="0"/>
        </a:p>
      </dgm:t>
    </dgm:pt>
    <dgm:pt modelId="{E67C12C2-391C-403A-B749-530C2AD284E2}" type="parTrans" cxnId="{BCB20395-944B-4064-80B7-D5BDB6BCD8E5}">
      <dgm:prSet/>
      <dgm:spPr/>
      <dgm:t>
        <a:bodyPr/>
        <a:lstStyle/>
        <a:p>
          <a:endParaRPr lang="en-US"/>
        </a:p>
      </dgm:t>
    </dgm:pt>
    <dgm:pt modelId="{CDEA62CF-15D7-4A22-A859-DE8C6742806E}" type="sibTrans" cxnId="{BCB20395-944B-4064-80B7-D5BDB6BCD8E5}">
      <dgm:prSet/>
      <dgm:spPr/>
      <dgm:t>
        <a:bodyPr/>
        <a:lstStyle/>
        <a:p>
          <a:endParaRPr lang="en-US"/>
        </a:p>
      </dgm:t>
    </dgm:pt>
    <dgm:pt modelId="{E66696D0-1E44-4060-AA3B-F0FFE7AD0483}" type="pres">
      <dgm:prSet presAssocID="{61153FD9-C07F-4318-B95A-94A984FB2F7E}" presName="Name0" presStyleCnt="0">
        <dgm:presLayoutVars>
          <dgm:dir/>
          <dgm:resizeHandles val="exact"/>
        </dgm:presLayoutVars>
      </dgm:prSet>
      <dgm:spPr/>
    </dgm:pt>
    <dgm:pt modelId="{9864E6E9-B146-4F34-839A-55C3F2D8B082}" type="pres">
      <dgm:prSet presAssocID="{61153FD9-C07F-4318-B95A-94A984FB2F7E}" presName="arrow" presStyleLbl="bgShp" presStyleIdx="0" presStyleCnt="1"/>
      <dgm:spPr/>
    </dgm:pt>
    <dgm:pt modelId="{A2410634-021F-465E-8855-A8C2FDBCDA69}" type="pres">
      <dgm:prSet presAssocID="{61153FD9-C07F-4318-B95A-94A984FB2F7E}" presName="points" presStyleCnt="0"/>
      <dgm:spPr/>
    </dgm:pt>
    <dgm:pt modelId="{4D60A452-4760-4FB0-9E05-864940650853}" type="pres">
      <dgm:prSet presAssocID="{41B4C57A-FA95-41A9-AC27-71D74368F191}" presName="compositeA" presStyleCnt="0"/>
      <dgm:spPr/>
    </dgm:pt>
    <dgm:pt modelId="{39BC0E97-1335-4F24-AA40-72FABE6CB4BA}" type="pres">
      <dgm:prSet presAssocID="{41B4C57A-FA95-41A9-AC27-71D74368F191}" presName="textA" presStyleLbl="revTx" presStyleIdx="0" presStyleCnt="5" custScaleX="206221" custLinFactNeighborX="59851">
        <dgm:presLayoutVars>
          <dgm:bulletEnabled val="1"/>
        </dgm:presLayoutVars>
      </dgm:prSet>
      <dgm:spPr/>
      <dgm:t>
        <a:bodyPr/>
        <a:lstStyle/>
        <a:p>
          <a:endParaRPr lang="en-US"/>
        </a:p>
      </dgm:t>
    </dgm:pt>
    <dgm:pt modelId="{1DE5A2A3-4C63-4B6B-8250-A9BE51F36391}" type="pres">
      <dgm:prSet presAssocID="{41B4C57A-FA95-41A9-AC27-71D74368F191}" presName="circleA" presStyleLbl="node1" presStyleIdx="0" presStyleCnt="5" custLinFactX="9296" custLinFactNeighborX="100000"/>
      <dgm:spPr/>
    </dgm:pt>
    <dgm:pt modelId="{C51464AE-80D4-4762-B0F2-925D3A63D8EA}" type="pres">
      <dgm:prSet presAssocID="{41B4C57A-FA95-41A9-AC27-71D74368F191}" presName="spaceA" presStyleCnt="0"/>
      <dgm:spPr/>
    </dgm:pt>
    <dgm:pt modelId="{99DFD975-DB7E-4263-9A96-B17AD9E078F0}" type="pres">
      <dgm:prSet presAssocID="{434D3051-2E1F-4714-8CAE-78537E2F474E}" presName="space" presStyleCnt="0"/>
      <dgm:spPr/>
    </dgm:pt>
    <dgm:pt modelId="{798A5AD0-C130-4F4F-B0B9-1370D58FA725}" type="pres">
      <dgm:prSet presAssocID="{0B5EE480-EED0-4BE4-BE2F-7647B17FF1F3}" presName="compositeB" presStyleCnt="0"/>
      <dgm:spPr/>
    </dgm:pt>
    <dgm:pt modelId="{7BE6557D-B197-4A43-BF28-DA34596225E0}" type="pres">
      <dgm:prSet presAssocID="{0B5EE480-EED0-4BE4-BE2F-7647B17FF1F3}" presName="textB" presStyleLbl="revTx" presStyleIdx="1" presStyleCnt="5" custScaleX="200505">
        <dgm:presLayoutVars>
          <dgm:bulletEnabled val="1"/>
        </dgm:presLayoutVars>
      </dgm:prSet>
      <dgm:spPr/>
      <dgm:t>
        <a:bodyPr/>
        <a:lstStyle/>
        <a:p>
          <a:endParaRPr lang="en-US"/>
        </a:p>
      </dgm:t>
    </dgm:pt>
    <dgm:pt modelId="{9C4011A8-D960-4273-A778-38349BF6B1E6}" type="pres">
      <dgm:prSet presAssocID="{0B5EE480-EED0-4BE4-BE2F-7647B17FF1F3}" presName="circleB" presStyleLbl="node1" presStyleIdx="1" presStyleCnt="5"/>
      <dgm:spPr/>
    </dgm:pt>
    <dgm:pt modelId="{24079D57-8261-4DB2-BE6E-A97C42426DBE}" type="pres">
      <dgm:prSet presAssocID="{0B5EE480-EED0-4BE4-BE2F-7647B17FF1F3}" presName="spaceB" presStyleCnt="0"/>
      <dgm:spPr/>
    </dgm:pt>
    <dgm:pt modelId="{D64862D4-63EA-4F6A-BD03-09DBD0A94EDC}" type="pres">
      <dgm:prSet presAssocID="{CB83C370-9356-461F-A851-93A04D104649}" presName="space" presStyleCnt="0"/>
      <dgm:spPr/>
    </dgm:pt>
    <dgm:pt modelId="{9745D26E-3542-4E0F-833D-1D2239508614}" type="pres">
      <dgm:prSet presAssocID="{907E1BC0-167C-4616-965D-70B845DA79FC}" presName="compositeA" presStyleCnt="0"/>
      <dgm:spPr/>
    </dgm:pt>
    <dgm:pt modelId="{E2D716C5-1672-4BE1-9D42-3EAE2087E229}" type="pres">
      <dgm:prSet presAssocID="{907E1BC0-167C-4616-965D-70B845DA79FC}" presName="textA" presStyleLbl="revTx" presStyleIdx="2" presStyleCnt="5" custScaleX="215729">
        <dgm:presLayoutVars>
          <dgm:bulletEnabled val="1"/>
        </dgm:presLayoutVars>
      </dgm:prSet>
      <dgm:spPr/>
      <dgm:t>
        <a:bodyPr/>
        <a:lstStyle/>
        <a:p>
          <a:endParaRPr lang="en-US"/>
        </a:p>
      </dgm:t>
    </dgm:pt>
    <dgm:pt modelId="{97901DFF-3399-4604-B7BD-B97D6C9732F5}" type="pres">
      <dgm:prSet presAssocID="{907E1BC0-167C-4616-965D-70B845DA79FC}" presName="circleA" presStyleLbl="node1" presStyleIdx="2" presStyleCnt="5"/>
      <dgm:spPr/>
    </dgm:pt>
    <dgm:pt modelId="{DE03F69F-76AA-4D3D-8873-EB5D26F9F89D}" type="pres">
      <dgm:prSet presAssocID="{907E1BC0-167C-4616-965D-70B845DA79FC}" presName="spaceA" presStyleCnt="0"/>
      <dgm:spPr/>
    </dgm:pt>
    <dgm:pt modelId="{A0724124-EC88-45C0-AE6D-E7860F15178D}" type="pres">
      <dgm:prSet presAssocID="{B88A0527-4DED-4D34-8EA9-36499E1100B8}" presName="space" presStyleCnt="0"/>
      <dgm:spPr/>
    </dgm:pt>
    <dgm:pt modelId="{82DA96D4-9FB0-4B34-85B0-0936DE652487}" type="pres">
      <dgm:prSet presAssocID="{806AAD5C-8C41-4A93-AB70-9BEC1FB39C00}" presName="compositeB" presStyleCnt="0"/>
      <dgm:spPr/>
    </dgm:pt>
    <dgm:pt modelId="{7B2E8B7A-51BA-44E0-9F31-81B35EA9AB72}" type="pres">
      <dgm:prSet presAssocID="{806AAD5C-8C41-4A93-AB70-9BEC1FB39C00}" presName="textB" presStyleLbl="revTx" presStyleIdx="3" presStyleCnt="5">
        <dgm:presLayoutVars>
          <dgm:bulletEnabled val="1"/>
        </dgm:presLayoutVars>
      </dgm:prSet>
      <dgm:spPr/>
      <dgm:t>
        <a:bodyPr/>
        <a:lstStyle/>
        <a:p>
          <a:endParaRPr lang="en-US"/>
        </a:p>
      </dgm:t>
    </dgm:pt>
    <dgm:pt modelId="{AEBDC462-B110-43DE-AB2E-E7492BCBA692}" type="pres">
      <dgm:prSet presAssocID="{806AAD5C-8C41-4A93-AB70-9BEC1FB39C00}" presName="circleB" presStyleLbl="node1" presStyleIdx="3" presStyleCnt="5"/>
      <dgm:spPr>
        <a:solidFill>
          <a:schemeClr val="accent3">
            <a:lumMod val="40000"/>
            <a:lumOff val="60000"/>
          </a:schemeClr>
        </a:solidFill>
      </dgm:spPr>
    </dgm:pt>
    <dgm:pt modelId="{62F25065-AB5E-4C5C-9E5F-0D08495DC3CB}" type="pres">
      <dgm:prSet presAssocID="{806AAD5C-8C41-4A93-AB70-9BEC1FB39C00}" presName="spaceB" presStyleCnt="0"/>
      <dgm:spPr/>
    </dgm:pt>
    <dgm:pt modelId="{2B0B6EC4-01B3-4A34-B1AF-AC4F176CE571}" type="pres">
      <dgm:prSet presAssocID="{CDEA62CF-15D7-4A22-A859-DE8C6742806E}" presName="space" presStyleCnt="0"/>
      <dgm:spPr/>
    </dgm:pt>
    <dgm:pt modelId="{CA168177-7F08-41B9-825F-E5837FC4EDD4}" type="pres">
      <dgm:prSet presAssocID="{F68AC787-9C6B-4D3F-8963-EF62248CBE52}" presName="compositeA" presStyleCnt="0"/>
      <dgm:spPr/>
    </dgm:pt>
    <dgm:pt modelId="{03CCB6A9-46DC-472D-983F-D60C730C34D8}" type="pres">
      <dgm:prSet presAssocID="{F68AC787-9C6B-4D3F-8963-EF62248CBE52}" presName="textA" presStyleLbl="revTx" presStyleIdx="4" presStyleCnt="5" custScaleX="197456" custLinFactNeighborX="-34726">
        <dgm:presLayoutVars>
          <dgm:bulletEnabled val="1"/>
        </dgm:presLayoutVars>
      </dgm:prSet>
      <dgm:spPr/>
      <dgm:t>
        <a:bodyPr/>
        <a:lstStyle/>
        <a:p>
          <a:endParaRPr lang="en-US"/>
        </a:p>
      </dgm:t>
    </dgm:pt>
    <dgm:pt modelId="{E84EC040-CB6F-4067-8020-17626AC9D135}" type="pres">
      <dgm:prSet presAssocID="{F68AC787-9C6B-4D3F-8963-EF62248CBE52}" presName="circleA" presStyleLbl="node1" presStyleIdx="4" presStyleCnt="5"/>
      <dgm:spPr/>
    </dgm:pt>
    <dgm:pt modelId="{14867B09-0E65-4618-A3CA-B7696E2F7745}" type="pres">
      <dgm:prSet presAssocID="{F68AC787-9C6B-4D3F-8963-EF62248CBE52}" presName="spaceA" presStyleCnt="0"/>
      <dgm:spPr/>
    </dgm:pt>
  </dgm:ptLst>
  <dgm:cxnLst>
    <dgm:cxn modelId="{69D2537B-1A66-49D9-9005-2D3FF4C6CFA6}" type="presOf" srcId="{61153FD9-C07F-4318-B95A-94A984FB2F7E}" destId="{E66696D0-1E44-4060-AA3B-F0FFE7AD0483}" srcOrd="0" destOrd="0" presId="urn:microsoft.com/office/officeart/2005/8/layout/hProcess11"/>
    <dgm:cxn modelId="{829E5414-EB54-44B7-9624-41E430B0DBE4}" srcId="{61153FD9-C07F-4318-B95A-94A984FB2F7E}" destId="{0B5EE480-EED0-4BE4-BE2F-7647B17FF1F3}" srcOrd="1" destOrd="0" parTransId="{2A02A87D-97B2-49E8-971B-ECE517AA9221}" sibTransId="{CB83C370-9356-461F-A851-93A04D104649}"/>
    <dgm:cxn modelId="{E9E18F5F-166B-447C-B759-F30983C74AD1}" type="presOf" srcId="{806AAD5C-8C41-4A93-AB70-9BEC1FB39C00}" destId="{7B2E8B7A-51BA-44E0-9F31-81B35EA9AB72}" srcOrd="0" destOrd="0" presId="urn:microsoft.com/office/officeart/2005/8/layout/hProcess11"/>
    <dgm:cxn modelId="{30D8E7A5-225B-4670-9487-D573077D1FFE}" type="presOf" srcId="{41B4C57A-FA95-41A9-AC27-71D74368F191}" destId="{39BC0E97-1335-4F24-AA40-72FABE6CB4BA}" srcOrd="0" destOrd="0" presId="urn:microsoft.com/office/officeart/2005/8/layout/hProcess11"/>
    <dgm:cxn modelId="{18931C98-F1CF-4776-A233-A376EB6FA3EC}" type="presOf" srcId="{907E1BC0-167C-4616-965D-70B845DA79FC}" destId="{E2D716C5-1672-4BE1-9D42-3EAE2087E229}" srcOrd="0" destOrd="0" presId="urn:microsoft.com/office/officeart/2005/8/layout/hProcess11"/>
    <dgm:cxn modelId="{B1FBAD06-AD08-4EE1-8AFC-AC9F365719A7}" type="presOf" srcId="{0B5EE480-EED0-4BE4-BE2F-7647B17FF1F3}" destId="{7BE6557D-B197-4A43-BF28-DA34596225E0}" srcOrd="0" destOrd="0" presId="urn:microsoft.com/office/officeart/2005/8/layout/hProcess11"/>
    <dgm:cxn modelId="{F58F4B38-8EC2-429D-BC9F-4541808D26EC}" srcId="{61153FD9-C07F-4318-B95A-94A984FB2F7E}" destId="{F68AC787-9C6B-4D3F-8963-EF62248CBE52}" srcOrd="4" destOrd="0" parTransId="{7326370A-5FA4-45B2-B924-526F1DC51319}" sibTransId="{C7EB7055-4243-48E8-89BF-A4CCBE532833}"/>
    <dgm:cxn modelId="{B35100F1-630E-4DEF-AA8F-00BB04AC8785}" srcId="{61153FD9-C07F-4318-B95A-94A984FB2F7E}" destId="{907E1BC0-167C-4616-965D-70B845DA79FC}" srcOrd="2" destOrd="0" parTransId="{44F3BF34-0FAB-41A1-B1EA-E26293BB4E1C}" sibTransId="{B88A0527-4DED-4D34-8EA9-36499E1100B8}"/>
    <dgm:cxn modelId="{BCB20395-944B-4064-80B7-D5BDB6BCD8E5}" srcId="{61153FD9-C07F-4318-B95A-94A984FB2F7E}" destId="{806AAD5C-8C41-4A93-AB70-9BEC1FB39C00}" srcOrd="3" destOrd="0" parTransId="{E67C12C2-391C-403A-B749-530C2AD284E2}" sibTransId="{CDEA62CF-15D7-4A22-A859-DE8C6742806E}"/>
    <dgm:cxn modelId="{693E63E4-150E-4E38-BD36-A35D6ACDBFC2}" type="presOf" srcId="{F68AC787-9C6B-4D3F-8963-EF62248CBE52}" destId="{03CCB6A9-46DC-472D-983F-D60C730C34D8}" srcOrd="0" destOrd="0" presId="urn:microsoft.com/office/officeart/2005/8/layout/hProcess11"/>
    <dgm:cxn modelId="{B9A568D1-D522-46B8-B47C-3CE55E788BA1}" srcId="{61153FD9-C07F-4318-B95A-94A984FB2F7E}" destId="{41B4C57A-FA95-41A9-AC27-71D74368F191}" srcOrd="0" destOrd="0" parTransId="{14D58E5E-E3EA-4387-AE6E-70787326DEAD}" sibTransId="{434D3051-2E1F-4714-8CAE-78537E2F474E}"/>
    <dgm:cxn modelId="{3A99BE58-EFBC-4526-9599-96A8542DFAD2}" type="presParOf" srcId="{E66696D0-1E44-4060-AA3B-F0FFE7AD0483}" destId="{9864E6E9-B146-4F34-839A-55C3F2D8B082}" srcOrd="0" destOrd="0" presId="urn:microsoft.com/office/officeart/2005/8/layout/hProcess11"/>
    <dgm:cxn modelId="{06D6214F-5621-4FFD-A598-7BAD3FBB6EBB}" type="presParOf" srcId="{E66696D0-1E44-4060-AA3B-F0FFE7AD0483}" destId="{A2410634-021F-465E-8855-A8C2FDBCDA69}" srcOrd="1" destOrd="0" presId="urn:microsoft.com/office/officeart/2005/8/layout/hProcess11"/>
    <dgm:cxn modelId="{DB438553-6C8E-4D13-9CA5-3DB329F5E724}" type="presParOf" srcId="{A2410634-021F-465E-8855-A8C2FDBCDA69}" destId="{4D60A452-4760-4FB0-9E05-864940650853}" srcOrd="0" destOrd="0" presId="urn:microsoft.com/office/officeart/2005/8/layout/hProcess11"/>
    <dgm:cxn modelId="{ECBE012C-FAE3-4304-9B4C-4B5B6506CFC4}" type="presParOf" srcId="{4D60A452-4760-4FB0-9E05-864940650853}" destId="{39BC0E97-1335-4F24-AA40-72FABE6CB4BA}" srcOrd="0" destOrd="0" presId="urn:microsoft.com/office/officeart/2005/8/layout/hProcess11"/>
    <dgm:cxn modelId="{AB81B6E7-7F02-4F7C-B8A6-F4EA2B46A285}" type="presParOf" srcId="{4D60A452-4760-4FB0-9E05-864940650853}" destId="{1DE5A2A3-4C63-4B6B-8250-A9BE51F36391}" srcOrd="1" destOrd="0" presId="urn:microsoft.com/office/officeart/2005/8/layout/hProcess11"/>
    <dgm:cxn modelId="{C5399683-88DB-4CF2-BF26-8B32EABD6357}" type="presParOf" srcId="{4D60A452-4760-4FB0-9E05-864940650853}" destId="{C51464AE-80D4-4762-B0F2-925D3A63D8EA}" srcOrd="2" destOrd="0" presId="urn:microsoft.com/office/officeart/2005/8/layout/hProcess11"/>
    <dgm:cxn modelId="{2203F268-6FAE-4A6D-86EC-3953A113976F}" type="presParOf" srcId="{A2410634-021F-465E-8855-A8C2FDBCDA69}" destId="{99DFD975-DB7E-4263-9A96-B17AD9E078F0}" srcOrd="1" destOrd="0" presId="urn:microsoft.com/office/officeart/2005/8/layout/hProcess11"/>
    <dgm:cxn modelId="{5F2A1450-BE6E-43F3-A2A9-4C1333247946}" type="presParOf" srcId="{A2410634-021F-465E-8855-A8C2FDBCDA69}" destId="{798A5AD0-C130-4F4F-B0B9-1370D58FA725}" srcOrd="2" destOrd="0" presId="urn:microsoft.com/office/officeart/2005/8/layout/hProcess11"/>
    <dgm:cxn modelId="{1C82052A-4B91-4052-A0A0-07B9A5606AB8}" type="presParOf" srcId="{798A5AD0-C130-4F4F-B0B9-1370D58FA725}" destId="{7BE6557D-B197-4A43-BF28-DA34596225E0}" srcOrd="0" destOrd="0" presId="urn:microsoft.com/office/officeart/2005/8/layout/hProcess11"/>
    <dgm:cxn modelId="{3AD8EBBB-A508-471F-831E-3FD67FBBA8F2}" type="presParOf" srcId="{798A5AD0-C130-4F4F-B0B9-1370D58FA725}" destId="{9C4011A8-D960-4273-A778-38349BF6B1E6}" srcOrd="1" destOrd="0" presId="urn:microsoft.com/office/officeart/2005/8/layout/hProcess11"/>
    <dgm:cxn modelId="{A229D8BD-0E82-4B6D-96E9-A0D7EDC92791}" type="presParOf" srcId="{798A5AD0-C130-4F4F-B0B9-1370D58FA725}" destId="{24079D57-8261-4DB2-BE6E-A97C42426DBE}" srcOrd="2" destOrd="0" presId="urn:microsoft.com/office/officeart/2005/8/layout/hProcess11"/>
    <dgm:cxn modelId="{16BEFAE4-ED5B-4FD2-BC92-157A76D1D0D5}" type="presParOf" srcId="{A2410634-021F-465E-8855-A8C2FDBCDA69}" destId="{D64862D4-63EA-4F6A-BD03-09DBD0A94EDC}" srcOrd="3" destOrd="0" presId="urn:microsoft.com/office/officeart/2005/8/layout/hProcess11"/>
    <dgm:cxn modelId="{E6A494AC-DE46-41D2-AFB3-6CE2DC354671}" type="presParOf" srcId="{A2410634-021F-465E-8855-A8C2FDBCDA69}" destId="{9745D26E-3542-4E0F-833D-1D2239508614}" srcOrd="4" destOrd="0" presId="urn:microsoft.com/office/officeart/2005/8/layout/hProcess11"/>
    <dgm:cxn modelId="{6933D2DA-9440-49E2-97E8-87DE70CDF5F3}" type="presParOf" srcId="{9745D26E-3542-4E0F-833D-1D2239508614}" destId="{E2D716C5-1672-4BE1-9D42-3EAE2087E229}" srcOrd="0" destOrd="0" presId="urn:microsoft.com/office/officeart/2005/8/layout/hProcess11"/>
    <dgm:cxn modelId="{22A275B6-D5D5-41E4-B79A-862AEC0512DB}" type="presParOf" srcId="{9745D26E-3542-4E0F-833D-1D2239508614}" destId="{97901DFF-3399-4604-B7BD-B97D6C9732F5}" srcOrd="1" destOrd="0" presId="urn:microsoft.com/office/officeart/2005/8/layout/hProcess11"/>
    <dgm:cxn modelId="{F2C705F0-99FD-4DC3-9839-1B2F56F9BFFD}" type="presParOf" srcId="{9745D26E-3542-4E0F-833D-1D2239508614}" destId="{DE03F69F-76AA-4D3D-8873-EB5D26F9F89D}" srcOrd="2" destOrd="0" presId="urn:microsoft.com/office/officeart/2005/8/layout/hProcess11"/>
    <dgm:cxn modelId="{572383CB-3F72-4601-AA2C-11091DFFA6B7}" type="presParOf" srcId="{A2410634-021F-465E-8855-A8C2FDBCDA69}" destId="{A0724124-EC88-45C0-AE6D-E7860F15178D}" srcOrd="5" destOrd="0" presId="urn:microsoft.com/office/officeart/2005/8/layout/hProcess11"/>
    <dgm:cxn modelId="{E1458AA3-883F-4441-A3FD-87E7121D505A}" type="presParOf" srcId="{A2410634-021F-465E-8855-A8C2FDBCDA69}" destId="{82DA96D4-9FB0-4B34-85B0-0936DE652487}" srcOrd="6" destOrd="0" presId="urn:microsoft.com/office/officeart/2005/8/layout/hProcess11"/>
    <dgm:cxn modelId="{FD986863-8805-4EA6-B372-69939557B3E6}" type="presParOf" srcId="{82DA96D4-9FB0-4B34-85B0-0936DE652487}" destId="{7B2E8B7A-51BA-44E0-9F31-81B35EA9AB72}" srcOrd="0" destOrd="0" presId="urn:microsoft.com/office/officeart/2005/8/layout/hProcess11"/>
    <dgm:cxn modelId="{E4C914C6-A18A-45F2-8D7A-2F8AC5B1CB7E}" type="presParOf" srcId="{82DA96D4-9FB0-4B34-85B0-0936DE652487}" destId="{AEBDC462-B110-43DE-AB2E-E7492BCBA692}" srcOrd="1" destOrd="0" presId="urn:microsoft.com/office/officeart/2005/8/layout/hProcess11"/>
    <dgm:cxn modelId="{209B9B78-A4A1-44F6-A1C9-3CC06A665A90}" type="presParOf" srcId="{82DA96D4-9FB0-4B34-85B0-0936DE652487}" destId="{62F25065-AB5E-4C5C-9E5F-0D08495DC3CB}" srcOrd="2" destOrd="0" presId="urn:microsoft.com/office/officeart/2005/8/layout/hProcess11"/>
    <dgm:cxn modelId="{CBDFE31E-3469-44DD-BB22-2D40DF18A3CA}" type="presParOf" srcId="{A2410634-021F-465E-8855-A8C2FDBCDA69}" destId="{2B0B6EC4-01B3-4A34-B1AF-AC4F176CE571}" srcOrd="7" destOrd="0" presId="urn:microsoft.com/office/officeart/2005/8/layout/hProcess11"/>
    <dgm:cxn modelId="{416FB17B-37D4-45CE-8757-D65BE16FE2C4}" type="presParOf" srcId="{A2410634-021F-465E-8855-A8C2FDBCDA69}" destId="{CA168177-7F08-41B9-825F-E5837FC4EDD4}" srcOrd="8" destOrd="0" presId="urn:microsoft.com/office/officeart/2005/8/layout/hProcess11"/>
    <dgm:cxn modelId="{252708DB-33BD-4DF9-B6B4-E65B4B9B9EF6}" type="presParOf" srcId="{CA168177-7F08-41B9-825F-E5837FC4EDD4}" destId="{03CCB6A9-46DC-472D-983F-D60C730C34D8}" srcOrd="0" destOrd="0" presId="urn:microsoft.com/office/officeart/2005/8/layout/hProcess11"/>
    <dgm:cxn modelId="{2E044720-D85E-4AA9-B74D-A161193C382A}" type="presParOf" srcId="{CA168177-7F08-41B9-825F-E5837FC4EDD4}" destId="{E84EC040-CB6F-4067-8020-17626AC9D135}" srcOrd="1" destOrd="0" presId="urn:microsoft.com/office/officeart/2005/8/layout/hProcess11"/>
    <dgm:cxn modelId="{A2706B04-6C9D-4A8D-AEFC-75D1D23C6FAF}" type="presParOf" srcId="{CA168177-7F08-41B9-825F-E5837FC4EDD4}" destId="{14867B09-0E65-4618-A3CA-B7696E2F774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C60785-B2C7-446F-8D10-EC961CBC97E8}" type="doc">
      <dgm:prSet loTypeId="urn:microsoft.com/office/officeart/2009/3/layout/IncreasingArrowsProcess" loCatId="process" qsTypeId="urn:microsoft.com/office/officeart/2005/8/quickstyle/simple1" qsCatId="simple" csTypeId="urn:microsoft.com/office/officeart/2005/8/colors/colorful1#10" csCatId="colorful" phldr="1"/>
      <dgm:spPr/>
      <dgm:t>
        <a:bodyPr/>
        <a:lstStyle/>
        <a:p>
          <a:endParaRPr lang="en-US"/>
        </a:p>
      </dgm:t>
    </dgm:pt>
    <dgm:pt modelId="{E42F537B-AEBF-44AD-B8FC-01946A6B3B47}">
      <dgm:prSet custT="1"/>
      <dgm:spPr/>
      <dgm:t>
        <a:bodyPr/>
        <a:lstStyle/>
        <a:p>
          <a:pPr rtl="0"/>
          <a:r>
            <a:rPr lang="en-US" sz="2800" dirty="0" smtClean="0"/>
            <a:t>2000: IOM estimated that 98,000 people die every year</a:t>
          </a:r>
          <a:endParaRPr lang="en-US" sz="2800" dirty="0"/>
        </a:p>
      </dgm:t>
    </dgm:pt>
    <dgm:pt modelId="{65443179-489D-488F-8D21-E20D96C1A920}" type="parTrans" cxnId="{DFC89547-38C0-4584-AFF0-D65F27563640}">
      <dgm:prSet/>
      <dgm:spPr/>
      <dgm:t>
        <a:bodyPr/>
        <a:lstStyle/>
        <a:p>
          <a:endParaRPr lang="en-US"/>
        </a:p>
      </dgm:t>
    </dgm:pt>
    <dgm:pt modelId="{60DDAC39-A93F-4BC9-957B-64A6AF9EFBC4}" type="sibTrans" cxnId="{DFC89547-38C0-4584-AFF0-D65F27563640}">
      <dgm:prSet/>
      <dgm:spPr/>
      <dgm:t>
        <a:bodyPr/>
        <a:lstStyle/>
        <a:p>
          <a:endParaRPr lang="en-US"/>
        </a:p>
      </dgm:t>
    </dgm:pt>
    <dgm:pt modelId="{3B13E2E8-578B-433D-871E-983B12922AC2}">
      <dgm:prSet custT="1"/>
      <dgm:spPr/>
      <dgm:t>
        <a:bodyPr/>
        <a:lstStyle/>
        <a:p>
          <a:pPr rtl="0"/>
          <a:r>
            <a:rPr lang="en-US" sz="2800" dirty="0" smtClean="0"/>
            <a:t>2006: 1.5 million harmed Americans each year, $3.5 billion in medical costs</a:t>
          </a:r>
          <a:endParaRPr lang="en-US" sz="2800" dirty="0"/>
        </a:p>
      </dgm:t>
    </dgm:pt>
    <dgm:pt modelId="{A2F52383-49DC-42FF-B92E-A725BF4C9CFE}" type="parTrans" cxnId="{CD7CB395-65A6-447D-9652-F5BF858187A2}">
      <dgm:prSet/>
      <dgm:spPr/>
      <dgm:t>
        <a:bodyPr/>
        <a:lstStyle/>
        <a:p>
          <a:endParaRPr lang="en-US"/>
        </a:p>
      </dgm:t>
    </dgm:pt>
    <dgm:pt modelId="{AEE10004-4FD8-476F-B752-DA4495FEF9C1}" type="sibTrans" cxnId="{CD7CB395-65A6-447D-9652-F5BF858187A2}">
      <dgm:prSet/>
      <dgm:spPr/>
      <dgm:t>
        <a:bodyPr/>
        <a:lstStyle/>
        <a:p>
          <a:endParaRPr lang="en-US"/>
        </a:p>
      </dgm:t>
    </dgm:pt>
    <dgm:pt modelId="{56A3797C-6450-4FA2-A7A8-B1538AB88B93}">
      <dgm:prSet custT="1"/>
      <dgm:spPr/>
      <dgm:t>
        <a:bodyPr/>
        <a:lstStyle/>
        <a:p>
          <a:pPr rtl="0"/>
          <a:r>
            <a:rPr lang="en-US" sz="2800" dirty="0" smtClean="0"/>
            <a:t>ADEs are the single largest contributor to hospital-related complications</a:t>
          </a:r>
          <a:endParaRPr lang="en-US" sz="2800" dirty="0"/>
        </a:p>
      </dgm:t>
    </dgm:pt>
    <dgm:pt modelId="{41C9C3A9-5A51-4440-AB08-B28F4CDB983A}" type="parTrans" cxnId="{DA9067CC-7C22-4699-A1C2-91FB6F983CF1}">
      <dgm:prSet/>
      <dgm:spPr/>
      <dgm:t>
        <a:bodyPr/>
        <a:lstStyle/>
        <a:p>
          <a:endParaRPr lang="en-US"/>
        </a:p>
      </dgm:t>
    </dgm:pt>
    <dgm:pt modelId="{F5999753-4060-44F1-89D5-085BC24AF695}" type="sibTrans" cxnId="{DA9067CC-7C22-4699-A1C2-91FB6F983CF1}">
      <dgm:prSet/>
      <dgm:spPr/>
      <dgm:t>
        <a:bodyPr/>
        <a:lstStyle/>
        <a:p>
          <a:endParaRPr lang="en-US"/>
        </a:p>
      </dgm:t>
    </dgm:pt>
    <dgm:pt modelId="{D1C052DD-6ED1-4103-9A9A-54BDBAF55992}">
      <dgm:prSet custT="1"/>
      <dgm:spPr/>
      <dgm:t>
        <a:bodyPr/>
        <a:lstStyle/>
        <a:p>
          <a:pPr rtl="0"/>
          <a:r>
            <a:rPr lang="en-US" sz="2800" dirty="0" smtClean="0"/>
            <a:t>2013: may actually be as high as 440,000</a:t>
          </a:r>
          <a:endParaRPr lang="en-US" sz="2800" dirty="0"/>
        </a:p>
      </dgm:t>
    </dgm:pt>
    <dgm:pt modelId="{062DCC74-1CF4-4C14-97CC-F98482E05FA0}" type="parTrans" cxnId="{1447DFA5-051E-46B4-AA5A-006DAAB4DFA0}">
      <dgm:prSet/>
      <dgm:spPr/>
      <dgm:t>
        <a:bodyPr/>
        <a:lstStyle/>
        <a:p>
          <a:endParaRPr lang="en-US"/>
        </a:p>
      </dgm:t>
    </dgm:pt>
    <dgm:pt modelId="{451F024D-1861-496B-A19E-04A24CD5E36B}" type="sibTrans" cxnId="{1447DFA5-051E-46B4-AA5A-006DAAB4DFA0}">
      <dgm:prSet/>
      <dgm:spPr/>
      <dgm:t>
        <a:bodyPr/>
        <a:lstStyle/>
        <a:p>
          <a:endParaRPr lang="en-US"/>
        </a:p>
      </dgm:t>
    </dgm:pt>
    <dgm:pt modelId="{70E05459-559D-47CF-AC43-CEDB60A119C7}" type="pres">
      <dgm:prSet presAssocID="{45C60785-B2C7-446F-8D10-EC961CBC97E8}" presName="Name0" presStyleCnt="0">
        <dgm:presLayoutVars>
          <dgm:chMax val="5"/>
          <dgm:chPref val="5"/>
          <dgm:dir/>
          <dgm:animLvl val="lvl"/>
        </dgm:presLayoutVars>
      </dgm:prSet>
      <dgm:spPr/>
      <dgm:t>
        <a:bodyPr/>
        <a:lstStyle/>
        <a:p>
          <a:endParaRPr lang="en-US"/>
        </a:p>
      </dgm:t>
    </dgm:pt>
    <dgm:pt modelId="{F37806C9-E487-421F-94EE-4EF116DAEC25}" type="pres">
      <dgm:prSet presAssocID="{E42F537B-AEBF-44AD-B8FC-01946A6B3B47}" presName="parentText1" presStyleLbl="node1" presStyleIdx="0" presStyleCnt="4" custScaleX="92700" custScaleY="105293" custLinFactNeighborX="11567" custLinFactNeighborY="-89539">
        <dgm:presLayoutVars>
          <dgm:chMax/>
          <dgm:chPref val="3"/>
          <dgm:bulletEnabled val="1"/>
        </dgm:presLayoutVars>
      </dgm:prSet>
      <dgm:spPr/>
      <dgm:t>
        <a:bodyPr/>
        <a:lstStyle/>
        <a:p>
          <a:endParaRPr lang="en-US"/>
        </a:p>
      </dgm:t>
    </dgm:pt>
    <dgm:pt modelId="{92A642F6-002E-4EA6-96B3-1C1DA1BE9C9C}" type="pres">
      <dgm:prSet presAssocID="{D1C052DD-6ED1-4103-9A9A-54BDBAF55992}" presName="parentText2" presStyleLbl="node1" presStyleIdx="1" presStyleCnt="4" custScaleX="108521" custScaleY="97353" custLinFactNeighborX="4989" custLinFactNeighborY="-20495">
        <dgm:presLayoutVars>
          <dgm:chMax/>
          <dgm:chPref val="3"/>
          <dgm:bulletEnabled val="1"/>
        </dgm:presLayoutVars>
      </dgm:prSet>
      <dgm:spPr/>
      <dgm:t>
        <a:bodyPr/>
        <a:lstStyle/>
        <a:p>
          <a:endParaRPr lang="en-US"/>
        </a:p>
      </dgm:t>
    </dgm:pt>
    <dgm:pt modelId="{3EA7B053-ED08-4273-A16D-B85E096FAC28}" type="pres">
      <dgm:prSet presAssocID="{3B13E2E8-578B-433D-871E-983B12922AC2}" presName="parentText3" presStyleLbl="node1" presStyleIdx="2" presStyleCnt="4" custScaleX="150348" custScaleY="129969" custLinFactNeighborX="-9001" custLinFactNeighborY="51805">
        <dgm:presLayoutVars>
          <dgm:chMax/>
          <dgm:chPref val="3"/>
          <dgm:bulletEnabled val="1"/>
        </dgm:presLayoutVars>
      </dgm:prSet>
      <dgm:spPr/>
      <dgm:t>
        <a:bodyPr/>
        <a:lstStyle/>
        <a:p>
          <a:endParaRPr lang="en-US"/>
        </a:p>
      </dgm:t>
    </dgm:pt>
    <dgm:pt modelId="{DB8964EB-A873-43DF-A307-0294444D39A6}" type="pres">
      <dgm:prSet presAssocID="{56A3797C-6450-4FA2-A7A8-B1538AB88B93}" presName="parentText4" presStyleLbl="node1" presStyleIdx="3" presStyleCnt="4" custScaleX="237770" custScaleY="119242" custLinFactY="41157" custLinFactNeighborX="-43221" custLinFactNeighborY="100000">
        <dgm:presLayoutVars>
          <dgm:chMax/>
          <dgm:chPref val="3"/>
          <dgm:bulletEnabled val="1"/>
        </dgm:presLayoutVars>
      </dgm:prSet>
      <dgm:spPr/>
      <dgm:t>
        <a:bodyPr/>
        <a:lstStyle/>
        <a:p>
          <a:endParaRPr lang="en-US"/>
        </a:p>
      </dgm:t>
    </dgm:pt>
  </dgm:ptLst>
  <dgm:cxnLst>
    <dgm:cxn modelId="{6685185F-4808-41A0-8C97-1960C3687ED6}" type="presOf" srcId="{E42F537B-AEBF-44AD-B8FC-01946A6B3B47}" destId="{F37806C9-E487-421F-94EE-4EF116DAEC25}" srcOrd="0" destOrd="0" presId="urn:microsoft.com/office/officeart/2009/3/layout/IncreasingArrowsProcess"/>
    <dgm:cxn modelId="{1447DFA5-051E-46B4-AA5A-006DAAB4DFA0}" srcId="{45C60785-B2C7-446F-8D10-EC961CBC97E8}" destId="{D1C052DD-6ED1-4103-9A9A-54BDBAF55992}" srcOrd="1" destOrd="0" parTransId="{062DCC74-1CF4-4C14-97CC-F98482E05FA0}" sibTransId="{451F024D-1861-496B-A19E-04A24CD5E36B}"/>
    <dgm:cxn modelId="{EA6CB832-304F-45B0-85FF-4D86E15342E0}" type="presOf" srcId="{56A3797C-6450-4FA2-A7A8-B1538AB88B93}" destId="{DB8964EB-A873-43DF-A307-0294444D39A6}" srcOrd="0" destOrd="0" presId="urn:microsoft.com/office/officeart/2009/3/layout/IncreasingArrowsProcess"/>
    <dgm:cxn modelId="{CD7CB395-65A6-447D-9652-F5BF858187A2}" srcId="{45C60785-B2C7-446F-8D10-EC961CBC97E8}" destId="{3B13E2E8-578B-433D-871E-983B12922AC2}" srcOrd="2" destOrd="0" parTransId="{A2F52383-49DC-42FF-B92E-A725BF4C9CFE}" sibTransId="{AEE10004-4FD8-476F-B752-DA4495FEF9C1}"/>
    <dgm:cxn modelId="{0EFE2219-8FEA-441E-8480-B8E94EE9FF11}" type="presOf" srcId="{45C60785-B2C7-446F-8D10-EC961CBC97E8}" destId="{70E05459-559D-47CF-AC43-CEDB60A119C7}" srcOrd="0" destOrd="0" presId="urn:microsoft.com/office/officeart/2009/3/layout/IncreasingArrowsProcess"/>
    <dgm:cxn modelId="{60B54F1E-604B-4FD6-8AFA-87D2766777BF}" type="presOf" srcId="{3B13E2E8-578B-433D-871E-983B12922AC2}" destId="{3EA7B053-ED08-4273-A16D-B85E096FAC28}" srcOrd="0" destOrd="0" presId="urn:microsoft.com/office/officeart/2009/3/layout/IncreasingArrowsProcess"/>
    <dgm:cxn modelId="{DA9067CC-7C22-4699-A1C2-91FB6F983CF1}" srcId="{45C60785-B2C7-446F-8D10-EC961CBC97E8}" destId="{56A3797C-6450-4FA2-A7A8-B1538AB88B93}" srcOrd="3" destOrd="0" parTransId="{41C9C3A9-5A51-4440-AB08-B28F4CDB983A}" sibTransId="{F5999753-4060-44F1-89D5-085BC24AF695}"/>
    <dgm:cxn modelId="{8F24D537-3C06-4A99-A832-C52BAB06A7DC}" type="presOf" srcId="{D1C052DD-6ED1-4103-9A9A-54BDBAF55992}" destId="{92A642F6-002E-4EA6-96B3-1C1DA1BE9C9C}" srcOrd="0" destOrd="0" presId="urn:microsoft.com/office/officeart/2009/3/layout/IncreasingArrowsProcess"/>
    <dgm:cxn modelId="{DFC89547-38C0-4584-AFF0-D65F27563640}" srcId="{45C60785-B2C7-446F-8D10-EC961CBC97E8}" destId="{E42F537B-AEBF-44AD-B8FC-01946A6B3B47}" srcOrd="0" destOrd="0" parTransId="{65443179-489D-488F-8D21-E20D96C1A920}" sibTransId="{60DDAC39-A93F-4BC9-957B-64A6AF9EFBC4}"/>
    <dgm:cxn modelId="{38685064-4DFA-4C7F-9387-EA8CF1EF42C2}" type="presParOf" srcId="{70E05459-559D-47CF-AC43-CEDB60A119C7}" destId="{F37806C9-E487-421F-94EE-4EF116DAEC25}" srcOrd="0" destOrd="0" presId="urn:microsoft.com/office/officeart/2009/3/layout/IncreasingArrowsProcess"/>
    <dgm:cxn modelId="{00C2B1B6-1EE4-4637-96EE-7A665A8C6506}" type="presParOf" srcId="{70E05459-559D-47CF-AC43-CEDB60A119C7}" destId="{92A642F6-002E-4EA6-96B3-1C1DA1BE9C9C}" srcOrd="1" destOrd="0" presId="urn:microsoft.com/office/officeart/2009/3/layout/IncreasingArrowsProcess"/>
    <dgm:cxn modelId="{484232E5-2DDB-41F5-840D-0D149F4E18B2}" type="presParOf" srcId="{70E05459-559D-47CF-AC43-CEDB60A119C7}" destId="{3EA7B053-ED08-4273-A16D-B85E096FAC28}" srcOrd="2" destOrd="0" presId="urn:microsoft.com/office/officeart/2009/3/layout/IncreasingArrowsProcess"/>
    <dgm:cxn modelId="{7F80EC63-0BCB-45B8-B1AC-1626A5A50D39}" type="presParOf" srcId="{70E05459-559D-47CF-AC43-CEDB60A119C7}" destId="{DB8964EB-A873-43DF-A307-0294444D39A6}"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17BDF9-E445-4C59-9B2D-EFB01918CB2E}" type="doc">
      <dgm:prSet loTypeId="urn:microsoft.com/office/officeart/2005/8/layout/rings+Icon" loCatId="relationship" qsTypeId="urn:microsoft.com/office/officeart/2005/8/quickstyle/simple1" qsCatId="simple" csTypeId="urn:microsoft.com/office/officeart/2005/8/colors/colorful1#11" csCatId="colorful"/>
      <dgm:spPr/>
      <dgm:t>
        <a:bodyPr/>
        <a:lstStyle/>
        <a:p>
          <a:endParaRPr lang="en-US"/>
        </a:p>
      </dgm:t>
    </dgm:pt>
    <dgm:pt modelId="{011ACE6B-C8D7-4B96-8C5D-C6E7C1122D98}">
      <dgm:prSet custT="1"/>
      <dgm:spPr/>
      <dgm:t>
        <a:bodyPr/>
        <a:lstStyle/>
        <a:p>
          <a:pPr rtl="0"/>
          <a:r>
            <a:rPr lang="en-US" sz="2800" dirty="0" smtClean="0"/>
            <a:t>20% -30% med never filled</a:t>
          </a:r>
          <a:endParaRPr lang="en-US" sz="2800" dirty="0"/>
        </a:p>
      </dgm:t>
    </dgm:pt>
    <dgm:pt modelId="{C61B6912-EB60-4C81-B58B-D3E47244E899}" type="parTrans" cxnId="{F4771183-7725-4759-9E10-5C2E42E6EEDD}">
      <dgm:prSet/>
      <dgm:spPr/>
      <dgm:t>
        <a:bodyPr/>
        <a:lstStyle/>
        <a:p>
          <a:endParaRPr lang="en-US"/>
        </a:p>
      </dgm:t>
    </dgm:pt>
    <dgm:pt modelId="{1D5D367F-68BB-4806-B780-4BB03829082C}" type="sibTrans" cxnId="{F4771183-7725-4759-9E10-5C2E42E6EEDD}">
      <dgm:prSet/>
      <dgm:spPr/>
      <dgm:t>
        <a:bodyPr/>
        <a:lstStyle/>
        <a:p>
          <a:endParaRPr lang="en-US"/>
        </a:p>
      </dgm:t>
    </dgm:pt>
    <dgm:pt modelId="{8141FCEB-D677-4544-A1B1-6289A5664525}">
      <dgm:prSet custT="1"/>
      <dgm:spPr/>
      <dgm:t>
        <a:bodyPr/>
        <a:lstStyle/>
        <a:p>
          <a:pPr rtl="0"/>
          <a:r>
            <a:rPr lang="en-US" sz="2800" dirty="0" smtClean="0"/>
            <a:t>50% patients discontinue treatment</a:t>
          </a:r>
          <a:endParaRPr lang="en-US" sz="2800" dirty="0"/>
        </a:p>
      </dgm:t>
    </dgm:pt>
    <dgm:pt modelId="{DDA85CEC-C234-4028-A32E-98919A420DF3}" type="parTrans" cxnId="{AA5F4BE0-F7A4-454B-970A-B0577B9B9CF0}">
      <dgm:prSet/>
      <dgm:spPr/>
      <dgm:t>
        <a:bodyPr/>
        <a:lstStyle/>
        <a:p>
          <a:endParaRPr lang="en-US"/>
        </a:p>
      </dgm:t>
    </dgm:pt>
    <dgm:pt modelId="{FA49C8BD-ADA0-4C48-926C-DE56EA0EC2A3}" type="sibTrans" cxnId="{AA5F4BE0-F7A4-454B-970A-B0577B9B9CF0}">
      <dgm:prSet/>
      <dgm:spPr/>
      <dgm:t>
        <a:bodyPr/>
        <a:lstStyle/>
        <a:p>
          <a:endParaRPr lang="en-US"/>
        </a:p>
      </dgm:t>
    </dgm:pt>
    <dgm:pt modelId="{72E29DA6-842E-4322-AA1A-B17FE8C68EF2}">
      <dgm:prSet custT="1"/>
      <dgm:spPr/>
      <dgm:t>
        <a:bodyPr/>
        <a:lstStyle/>
        <a:p>
          <a:pPr rtl="0"/>
          <a:r>
            <a:rPr lang="en-US" sz="2800" dirty="0" smtClean="0"/>
            <a:t>$100 billion -$289 billion in direct cost</a:t>
          </a:r>
          <a:endParaRPr lang="en-US" sz="2800" dirty="0"/>
        </a:p>
      </dgm:t>
    </dgm:pt>
    <dgm:pt modelId="{468634F9-9BFE-4D18-99DC-E6852717CE16}" type="parTrans" cxnId="{3AA4DFCD-91B9-4F9A-A2F2-E01A3084712A}">
      <dgm:prSet/>
      <dgm:spPr/>
      <dgm:t>
        <a:bodyPr/>
        <a:lstStyle/>
        <a:p>
          <a:endParaRPr lang="en-US"/>
        </a:p>
      </dgm:t>
    </dgm:pt>
    <dgm:pt modelId="{DECE24FC-68E5-4E20-9F13-7DF796D3B467}" type="sibTrans" cxnId="{3AA4DFCD-91B9-4F9A-A2F2-E01A3084712A}">
      <dgm:prSet/>
      <dgm:spPr/>
      <dgm:t>
        <a:bodyPr/>
        <a:lstStyle/>
        <a:p>
          <a:endParaRPr lang="en-US"/>
        </a:p>
      </dgm:t>
    </dgm:pt>
    <dgm:pt modelId="{7667F0BC-FB26-45D2-A9FA-B4D210001622}">
      <dgm:prSet custT="1"/>
      <dgm:spPr/>
      <dgm:t>
        <a:bodyPr/>
        <a:lstStyle/>
        <a:p>
          <a:pPr rtl="0"/>
          <a:r>
            <a:rPr lang="en-US" sz="2800" dirty="0" smtClean="0"/>
            <a:t>$2000 per patient visit</a:t>
          </a:r>
          <a:endParaRPr lang="en-US" sz="2800" dirty="0"/>
        </a:p>
      </dgm:t>
    </dgm:pt>
    <dgm:pt modelId="{B9663630-5C7E-4A23-A7AC-A630288775D1}" type="parTrans" cxnId="{7C04A7BC-169D-4C12-BD8E-5159D1CA4CFC}">
      <dgm:prSet/>
      <dgm:spPr/>
      <dgm:t>
        <a:bodyPr/>
        <a:lstStyle/>
        <a:p>
          <a:endParaRPr lang="en-US"/>
        </a:p>
      </dgm:t>
    </dgm:pt>
    <dgm:pt modelId="{46F4FA26-7982-4200-8173-6FAC6C84A898}" type="sibTrans" cxnId="{7C04A7BC-169D-4C12-BD8E-5159D1CA4CFC}">
      <dgm:prSet/>
      <dgm:spPr/>
      <dgm:t>
        <a:bodyPr/>
        <a:lstStyle/>
        <a:p>
          <a:endParaRPr lang="en-US"/>
        </a:p>
      </dgm:t>
    </dgm:pt>
    <dgm:pt modelId="{DD595B54-9B7E-4448-9250-6A80F867C18C}">
      <dgm:prSet custT="1"/>
      <dgm:spPr/>
      <dgm:t>
        <a:bodyPr/>
        <a:lstStyle/>
        <a:p>
          <a:pPr rtl="0"/>
          <a:r>
            <a:rPr lang="en-US" sz="2800" dirty="0" smtClean="0"/>
            <a:t>59% understand the purpose of their meds</a:t>
          </a:r>
          <a:endParaRPr lang="en-US" sz="2800" dirty="0"/>
        </a:p>
      </dgm:t>
    </dgm:pt>
    <dgm:pt modelId="{C289F581-2446-40E6-BD56-FF876CF82300}" type="parTrans" cxnId="{C9AC64E2-1C71-4F09-8F6C-A00D85D192A8}">
      <dgm:prSet/>
      <dgm:spPr/>
      <dgm:t>
        <a:bodyPr/>
        <a:lstStyle/>
        <a:p>
          <a:endParaRPr lang="en-US"/>
        </a:p>
      </dgm:t>
    </dgm:pt>
    <dgm:pt modelId="{6AFEF754-F214-43A6-A9DE-D9CB47138385}" type="sibTrans" cxnId="{C9AC64E2-1C71-4F09-8F6C-A00D85D192A8}">
      <dgm:prSet/>
      <dgm:spPr/>
      <dgm:t>
        <a:bodyPr/>
        <a:lstStyle/>
        <a:p>
          <a:endParaRPr lang="en-US"/>
        </a:p>
      </dgm:t>
    </dgm:pt>
    <dgm:pt modelId="{64FD2607-0451-42C1-B57C-29FDF0EF6323}" type="pres">
      <dgm:prSet presAssocID="{5F17BDF9-E445-4C59-9B2D-EFB01918CB2E}" presName="Name0" presStyleCnt="0">
        <dgm:presLayoutVars>
          <dgm:chMax val="7"/>
          <dgm:dir/>
          <dgm:resizeHandles val="exact"/>
        </dgm:presLayoutVars>
      </dgm:prSet>
      <dgm:spPr/>
      <dgm:t>
        <a:bodyPr/>
        <a:lstStyle/>
        <a:p>
          <a:endParaRPr lang="en-US"/>
        </a:p>
      </dgm:t>
    </dgm:pt>
    <dgm:pt modelId="{366D8416-D10D-4B36-BCC7-E2725743CB88}" type="pres">
      <dgm:prSet presAssocID="{5F17BDF9-E445-4C59-9B2D-EFB01918CB2E}" presName="ellipse1" presStyleLbl="vennNode1" presStyleIdx="0" presStyleCnt="5">
        <dgm:presLayoutVars>
          <dgm:bulletEnabled val="1"/>
        </dgm:presLayoutVars>
      </dgm:prSet>
      <dgm:spPr/>
      <dgm:t>
        <a:bodyPr/>
        <a:lstStyle/>
        <a:p>
          <a:endParaRPr lang="en-US"/>
        </a:p>
      </dgm:t>
    </dgm:pt>
    <dgm:pt modelId="{E393E682-2A57-44BC-BB5A-AEFED441AFA0}" type="pres">
      <dgm:prSet presAssocID="{5F17BDF9-E445-4C59-9B2D-EFB01918CB2E}" presName="ellipse2" presStyleLbl="vennNode1" presStyleIdx="1" presStyleCnt="5">
        <dgm:presLayoutVars>
          <dgm:bulletEnabled val="1"/>
        </dgm:presLayoutVars>
      </dgm:prSet>
      <dgm:spPr/>
      <dgm:t>
        <a:bodyPr/>
        <a:lstStyle/>
        <a:p>
          <a:endParaRPr lang="en-US"/>
        </a:p>
      </dgm:t>
    </dgm:pt>
    <dgm:pt modelId="{A102DAF5-8218-457E-B1D7-D2642AF01553}" type="pres">
      <dgm:prSet presAssocID="{5F17BDF9-E445-4C59-9B2D-EFB01918CB2E}" presName="ellipse3" presStyleLbl="vennNode1" presStyleIdx="2" presStyleCnt="5">
        <dgm:presLayoutVars>
          <dgm:bulletEnabled val="1"/>
        </dgm:presLayoutVars>
      </dgm:prSet>
      <dgm:spPr/>
      <dgm:t>
        <a:bodyPr/>
        <a:lstStyle/>
        <a:p>
          <a:endParaRPr lang="en-US"/>
        </a:p>
      </dgm:t>
    </dgm:pt>
    <dgm:pt modelId="{7EB7612F-55A1-49EC-AEE3-AB01263DE0C8}" type="pres">
      <dgm:prSet presAssocID="{5F17BDF9-E445-4C59-9B2D-EFB01918CB2E}" presName="ellipse4" presStyleLbl="vennNode1" presStyleIdx="3" presStyleCnt="5">
        <dgm:presLayoutVars>
          <dgm:bulletEnabled val="1"/>
        </dgm:presLayoutVars>
      </dgm:prSet>
      <dgm:spPr/>
      <dgm:t>
        <a:bodyPr/>
        <a:lstStyle/>
        <a:p>
          <a:endParaRPr lang="en-US"/>
        </a:p>
      </dgm:t>
    </dgm:pt>
    <dgm:pt modelId="{64CDEFD2-DCFF-4A3F-ABD5-7FC127EE418E}" type="pres">
      <dgm:prSet presAssocID="{5F17BDF9-E445-4C59-9B2D-EFB01918CB2E}" presName="ellipse5" presStyleLbl="vennNode1" presStyleIdx="4" presStyleCnt="5">
        <dgm:presLayoutVars>
          <dgm:bulletEnabled val="1"/>
        </dgm:presLayoutVars>
      </dgm:prSet>
      <dgm:spPr/>
      <dgm:t>
        <a:bodyPr/>
        <a:lstStyle/>
        <a:p>
          <a:endParaRPr lang="en-US"/>
        </a:p>
      </dgm:t>
    </dgm:pt>
  </dgm:ptLst>
  <dgm:cxnLst>
    <dgm:cxn modelId="{3AA4DFCD-91B9-4F9A-A2F2-E01A3084712A}" srcId="{5F17BDF9-E445-4C59-9B2D-EFB01918CB2E}" destId="{72E29DA6-842E-4322-AA1A-B17FE8C68EF2}" srcOrd="2" destOrd="0" parTransId="{468634F9-9BFE-4D18-99DC-E6852717CE16}" sibTransId="{DECE24FC-68E5-4E20-9F13-7DF796D3B467}"/>
    <dgm:cxn modelId="{1C4176EF-0F94-4B3B-A3BE-019302CA00A2}" type="presOf" srcId="{DD595B54-9B7E-4448-9250-6A80F867C18C}" destId="{64CDEFD2-DCFF-4A3F-ABD5-7FC127EE418E}" srcOrd="0" destOrd="0" presId="urn:microsoft.com/office/officeart/2005/8/layout/rings+Icon"/>
    <dgm:cxn modelId="{17D41234-620A-4D3B-88ED-598414F336C5}" type="presOf" srcId="{72E29DA6-842E-4322-AA1A-B17FE8C68EF2}" destId="{A102DAF5-8218-457E-B1D7-D2642AF01553}" srcOrd="0" destOrd="0" presId="urn:microsoft.com/office/officeart/2005/8/layout/rings+Icon"/>
    <dgm:cxn modelId="{3422AF2A-397C-42DC-A8D3-D9FE2258D076}" type="presOf" srcId="{5F17BDF9-E445-4C59-9B2D-EFB01918CB2E}" destId="{64FD2607-0451-42C1-B57C-29FDF0EF6323}" srcOrd="0" destOrd="0" presId="urn:microsoft.com/office/officeart/2005/8/layout/rings+Icon"/>
    <dgm:cxn modelId="{F4771183-7725-4759-9E10-5C2E42E6EEDD}" srcId="{5F17BDF9-E445-4C59-9B2D-EFB01918CB2E}" destId="{011ACE6B-C8D7-4B96-8C5D-C6E7C1122D98}" srcOrd="0" destOrd="0" parTransId="{C61B6912-EB60-4C81-B58B-D3E47244E899}" sibTransId="{1D5D367F-68BB-4806-B780-4BB03829082C}"/>
    <dgm:cxn modelId="{C9AC64E2-1C71-4F09-8F6C-A00D85D192A8}" srcId="{5F17BDF9-E445-4C59-9B2D-EFB01918CB2E}" destId="{DD595B54-9B7E-4448-9250-6A80F867C18C}" srcOrd="4" destOrd="0" parTransId="{C289F581-2446-40E6-BD56-FF876CF82300}" sibTransId="{6AFEF754-F214-43A6-A9DE-D9CB47138385}"/>
    <dgm:cxn modelId="{809ADAD0-F78B-45B5-8164-4558C777BF54}" type="presOf" srcId="{011ACE6B-C8D7-4B96-8C5D-C6E7C1122D98}" destId="{366D8416-D10D-4B36-BCC7-E2725743CB88}" srcOrd="0" destOrd="0" presId="urn:microsoft.com/office/officeart/2005/8/layout/rings+Icon"/>
    <dgm:cxn modelId="{7C04A7BC-169D-4C12-BD8E-5159D1CA4CFC}" srcId="{5F17BDF9-E445-4C59-9B2D-EFB01918CB2E}" destId="{7667F0BC-FB26-45D2-A9FA-B4D210001622}" srcOrd="3" destOrd="0" parTransId="{B9663630-5C7E-4A23-A7AC-A630288775D1}" sibTransId="{46F4FA26-7982-4200-8173-6FAC6C84A898}"/>
    <dgm:cxn modelId="{65E2E7AE-AEA9-424C-B08A-95130309C365}" type="presOf" srcId="{8141FCEB-D677-4544-A1B1-6289A5664525}" destId="{E393E682-2A57-44BC-BB5A-AEFED441AFA0}" srcOrd="0" destOrd="0" presId="urn:microsoft.com/office/officeart/2005/8/layout/rings+Icon"/>
    <dgm:cxn modelId="{F43DE18D-F663-4D3D-8E4A-D9AAB83BF2F5}" type="presOf" srcId="{7667F0BC-FB26-45D2-A9FA-B4D210001622}" destId="{7EB7612F-55A1-49EC-AEE3-AB01263DE0C8}" srcOrd="0" destOrd="0" presId="urn:microsoft.com/office/officeart/2005/8/layout/rings+Icon"/>
    <dgm:cxn modelId="{AA5F4BE0-F7A4-454B-970A-B0577B9B9CF0}" srcId="{5F17BDF9-E445-4C59-9B2D-EFB01918CB2E}" destId="{8141FCEB-D677-4544-A1B1-6289A5664525}" srcOrd="1" destOrd="0" parTransId="{DDA85CEC-C234-4028-A32E-98919A420DF3}" sibTransId="{FA49C8BD-ADA0-4C48-926C-DE56EA0EC2A3}"/>
    <dgm:cxn modelId="{8B5CE10E-5040-4B19-B7F4-1CD4F57B3DE0}" type="presParOf" srcId="{64FD2607-0451-42C1-B57C-29FDF0EF6323}" destId="{366D8416-D10D-4B36-BCC7-E2725743CB88}" srcOrd="0" destOrd="0" presId="urn:microsoft.com/office/officeart/2005/8/layout/rings+Icon"/>
    <dgm:cxn modelId="{4F3E8031-152E-4793-980D-AE72081DA40D}" type="presParOf" srcId="{64FD2607-0451-42C1-B57C-29FDF0EF6323}" destId="{E393E682-2A57-44BC-BB5A-AEFED441AFA0}" srcOrd="1" destOrd="0" presId="urn:microsoft.com/office/officeart/2005/8/layout/rings+Icon"/>
    <dgm:cxn modelId="{D5F4CF30-B906-4811-8579-D4CE00EEB781}" type="presParOf" srcId="{64FD2607-0451-42C1-B57C-29FDF0EF6323}" destId="{A102DAF5-8218-457E-B1D7-D2642AF01553}" srcOrd="2" destOrd="0" presId="urn:microsoft.com/office/officeart/2005/8/layout/rings+Icon"/>
    <dgm:cxn modelId="{A7EDECFE-EE1D-42D5-A982-7BC12E2998B4}" type="presParOf" srcId="{64FD2607-0451-42C1-B57C-29FDF0EF6323}" destId="{7EB7612F-55A1-49EC-AEE3-AB01263DE0C8}" srcOrd="3" destOrd="0" presId="urn:microsoft.com/office/officeart/2005/8/layout/rings+Icon"/>
    <dgm:cxn modelId="{9832D133-7B41-4962-AF3F-99694DAACF0E}" type="presParOf" srcId="{64FD2607-0451-42C1-B57C-29FDF0EF6323}" destId="{64CDEFD2-DCFF-4A3F-ABD5-7FC127EE418E}"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8D3F6F-73CF-4334-8444-920AAF9FA626}" type="doc">
      <dgm:prSet loTypeId="urn:microsoft.com/office/officeart/2005/8/layout/cycle5" loCatId="cycle" qsTypeId="urn:microsoft.com/office/officeart/2005/8/quickstyle/simple1" qsCatId="simple" csTypeId="urn:microsoft.com/office/officeart/2005/8/colors/colorful1#12" csCatId="colorful" phldr="1"/>
      <dgm:spPr/>
      <dgm:t>
        <a:bodyPr/>
        <a:lstStyle/>
        <a:p>
          <a:endParaRPr lang="en-US"/>
        </a:p>
      </dgm:t>
    </dgm:pt>
    <dgm:pt modelId="{6642F68C-E4FE-46E2-B46E-D00A67FDFB99}">
      <dgm:prSet phldrT="[Text]" custT="1"/>
      <dgm:spPr/>
      <dgm:t>
        <a:bodyPr/>
        <a:lstStyle/>
        <a:p>
          <a:r>
            <a:rPr lang="en-US" sz="2800" dirty="0" smtClean="0"/>
            <a:t>Health care system/team factors</a:t>
          </a:r>
          <a:endParaRPr lang="en-US" sz="2800" dirty="0"/>
        </a:p>
      </dgm:t>
    </dgm:pt>
    <dgm:pt modelId="{10D40DD0-BF97-43B7-B366-E40DCB40C952}" type="parTrans" cxnId="{D58EB314-30F7-4F92-BF9D-D6560E808930}">
      <dgm:prSet/>
      <dgm:spPr/>
      <dgm:t>
        <a:bodyPr/>
        <a:lstStyle/>
        <a:p>
          <a:endParaRPr lang="en-US"/>
        </a:p>
      </dgm:t>
    </dgm:pt>
    <dgm:pt modelId="{8E5ABD32-25A7-44BD-8BD7-E47FB93847EE}" type="sibTrans" cxnId="{D58EB314-30F7-4F92-BF9D-D6560E808930}">
      <dgm:prSet/>
      <dgm:spPr/>
      <dgm:t>
        <a:bodyPr/>
        <a:lstStyle/>
        <a:p>
          <a:endParaRPr lang="en-US"/>
        </a:p>
      </dgm:t>
    </dgm:pt>
    <dgm:pt modelId="{F315D75D-BF5D-4740-8813-79B004AD879A}">
      <dgm:prSet phldrT="[Text]" custT="1"/>
      <dgm:spPr/>
      <dgm:t>
        <a:bodyPr/>
        <a:lstStyle/>
        <a:p>
          <a:r>
            <a:rPr lang="en-US" sz="2800" dirty="0" smtClean="0"/>
            <a:t>Patient-related factors</a:t>
          </a:r>
          <a:endParaRPr lang="en-US" sz="2800" dirty="0"/>
        </a:p>
      </dgm:t>
    </dgm:pt>
    <dgm:pt modelId="{25DB524E-ED14-42B2-8ADC-E053883B0F9C}" type="parTrans" cxnId="{8FC53D1A-7563-41A6-AFDA-CD17C6FE2BBD}">
      <dgm:prSet/>
      <dgm:spPr/>
      <dgm:t>
        <a:bodyPr/>
        <a:lstStyle/>
        <a:p>
          <a:endParaRPr lang="en-US"/>
        </a:p>
      </dgm:t>
    </dgm:pt>
    <dgm:pt modelId="{F8FF23E7-80D2-4FD8-9457-613312D49A20}" type="sibTrans" cxnId="{8FC53D1A-7563-41A6-AFDA-CD17C6FE2BBD}">
      <dgm:prSet/>
      <dgm:spPr/>
      <dgm:t>
        <a:bodyPr/>
        <a:lstStyle/>
        <a:p>
          <a:endParaRPr lang="en-US"/>
        </a:p>
      </dgm:t>
    </dgm:pt>
    <dgm:pt modelId="{173BBE52-B293-4095-86AD-1AF76BF0E06E}">
      <dgm:prSet phldrT="[Text]" custT="1"/>
      <dgm:spPr/>
      <dgm:t>
        <a:bodyPr/>
        <a:lstStyle/>
        <a:p>
          <a:r>
            <a:rPr lang="en-US" sz="2800" dirty="0" smtClean="0"/>
            <a:t>Therapy-related factors</a:t>
          </a:r>
          <a:endParaRPr lang="en-US" sz="2800" dirty="0"/>
        </a:p>
      </dgm:t>
    </dgm:pt>
    <dgm:pt modelId="{C3680BF2-F1CC-4F74-9C5C-C86C1269FCEF}" type="parTrans" cxnId="{89FD5BBD-03C1-41A6-8635-5FFEC49DEA26}">
      <dgm:prSet/>
      <dgm:spPr/>
      <dgm:t>
        <a:bodyPr/>
        <a:lstStyle/>
        <a:p>
          <a:endParaRPr lang="en-US"/>
        </a:p>
      </dgm:t>
    </dgm:pt>
    <dgm:pt modelId="{65621350-7720-433F-B7C6-9AFAA32EC4F7}" type="sibTrans" cxnId="{89FD5BBD-03C1-41A6-8635-5FFEC49DEA26}">
      <dgm:prSet/>
      <dgm:spPr/>
      <dgm:t>
        <a:bodyPr/>
        <a:lstStyle/>
        <a:p>
          <a:endParaRPr lang="en-US"/>
        </a:p>
      </dgm:t>
    </dgm:pt>
    <dgm:pt modelId="{9C109584-F0DE-4BB5-8738-D7E3B0ABC8B1}">
      <dgm:prSet phldrT="[Text]" custT="1"/>
      <dgm:spPr/>
      <dgm:t>
        <a:bodyPr/>
        <a:lstStyle/>
        <a:p>
          <a:r>
            <a:rPr lang="en-US" sz="2800" dirty="0" smtClean="0"/>
            <a:t>Condition-related factors</a:t>
          </a:r>
          <a:endParaRPr lang="en-US" sz="2800" dirty="0"/>
        </a:p>
      </dgm:t>
    </dgm:pt>
    <dgm:pt modelId="{EBD056A3-67B0-4E23-8597-9FD19159487E}" type="parTrans" cxnId="{0AA2B27C-91DB-426B-8427-D311BE2BB610}">
      <dgm:prSet/>
      <dgm:spPr/>
      <dgm:t>
        <a:bodyPr/>
        <a:lstStyle/>
        <a:p>
          <a:endParaRPr lang="en-US"/>
        </a:p>
      </dgm:t>
    </dgm:pt>
    <dgm:pt modelId="{25F3836F-D348-4F92-BF9B-2E0F455EA698}" type="sibTrans" cxnId="{0AA2B27C-91DB-426B-8427-D311BE2BB610}">
      <dgm:prSet/>
      <dgm:spPr/>
      <dgm:t>
        <a:bodyPr/>
        <a:lstStyle/>
        <a:p>
          <a:endParaRPr lang="en-US"/>
        </a:p>
      </dgm:t>
    </dgm:pt>
    <dgm:pt modelId="{1F1BDC0F-2002-4A6B-94B9-22ECFCF40319}">
      <dgm:prSet phldrT="[Text]" custT="1"/>
      <dgm:spPr/>
      <dgm:t>
        <a:bodyPr/>
        <a:lstStyle/>
        <a:p>
          <a:r>
            <a:rPr lang="en-US" sz="2800" dirty="0" smtClean="0"/>
            <a:t>Social and economic factors</a:t>
          </a:r>
          <a:endParaRPr lang="en-US" sz="2800" dirty="0"/>
        </a:p>
      </dgm:t>
    </dgm:pt>
    <dgm:pt modelId="{DB64F01C-4280-436B-BD0B-FDA389FDF408}" type="parTrans" cxnId="{6DD52BFA-03A0-4274-A328-74CABA14DDA9}">
      <dgm:prSet/>
      <dgm:spPr/>
      <dgm:t>
        <a:bodyPr/>
        <a:lstStyle/>
        <a:p>
          <a:endParaRPr lang="en-US"/>
        </a:p>
      </dgm:t>
    </dgm:pt>
    <dgm:pt modelId="{378BCF26-9254-4763-961F-9D249E826E05}" type="sibTrans" cxnId="{6DD52BFA-03A0-4274-A328-74CABA14DDA9}">
      <dgm:prSet/>
      <dgm:spPr/>
      <dgm:t>
        <a:bodyPr/>
        <a:lstStyle/>
        <a:p>
          <a:endParaRPr lang="en-US"/>
        </a:p>
      </dgm:t>
    </dgm:pt>
    <dgm:pt modelId="{71627E04-D20B-49A3-866E-E1E885EBD52A}" type="pres">
      <dgm:prSet presAssocID="{D98D3F6F-73CF-4334-8444-920AAF9FA626}" presName="cycle" presStyleCnt="0">
        <dgm:presLayoutVars>
          <dgm:dir/>
          <dgm:resizeHandles val="exact"/>
        </dgm:presLayoutVars>
      </dgm:prSet>
      <dgm:spPr/>
      <dgm:t>
        <a:bodyPr/>
        <a:lstStyle/>
        <a:p>
          <a:endParaRPr lang="en-US"/>
        </a:p>
      </dgm:t>
    </dgm:pt>
    <dgm:pt modelId="{62B79F7F-C053-49FA-AE93-1F066361D793}" type="pres">
      <dgm:prSet presAssocID="{6642F68C-E4FE-46E2-B46E-D00A67FDFB99}" presName="node" presStyleLbl="node1" presStyleIdx="0" presStyleCnt="5" custScaleX="122399">
        <dgm:presLayoutVars>
          <dgm:bulletEnabled val="1"/>
        </dgm:presLayoutVars>
      </dgm:prSet>
      <dgm:spPr/>
      <dgm:t>
        <a:bodyPr/>
        <a:lstStyle/>
        <a:p>
          <a:endParaRPr lang="en-US"/>
        </a:p>
      </dgm:t>
    </dgm:pt>
    <dgm:pt modelId="{028EE97A-D55B-4713-9706-989F9D920D35}" type="pres">
      <dgm:prSet presAssocID="{6642F68C-E4FE-46E2-B46E-D00A67FDFB99}" presName="spNode" presStyleCnt="0"/>
      <dgm:spPr/>
    </dgm:pt>
    <dgm:pt modelId="{3071C521-215C-450F-B997-8E8EF9C4F76C}" type="pres">
      <dgm:prSet presAssocID="{8E5ABD32-25A7-44BD-8BD7-E47FB93847EE}" presName="sibTrans" presStyleLbl="sibTrans1D1" presStyleIdx="0" presStyleCnt="5"/>
      <dgm:spPr/>
      <dgm:t>
        <a:bodyPr/>
        <a:lstStyle/>
        <a:p>
          <a:endParaRPr lang="en-US"/>
        </a:p>
      </dgm:t>
    </dgm:pt>
    <dgm:pt modelId="{9F58BCF5-01EC-41A0-A85E-3D1CD4DD4670}" type="pres">
      <dgm:prSet presAssocID="{F315D75D-BF5D-4740-8813-79B004AD879A}" presName="node" presStyleLbl="node1" presStyleIdx="1" presStyleCnt="5">
        <dgm:presLayoutVars>
          <dgm:bulletEnabled val="1"/>
        </dgm:presLayoutVars>
      </dgm:prSet>
      <dgm:spPr/>
      <dgm:t>
        <a:bodyPr/>
        <a:lstStyle/>
        <a:p>
          <a:endParaRPr lang="en-US"/>
        </a:p>
      </dgm:t>
    </dgm:pt>
    <dgm:pt modelId="{165F4B5F-12A9-487E-86F2-873ADDCB953E}" type="pres">
      <dgm:prSet presAssocID="{F315D75D-BF5D-4740-8813-79B004AD879A}" presName="spNode" presStyleCnt="0"/>
      <dgm:spPr/>
    </dgm:pt>
    <dgm:pt modelId="{1621BE7A-7D19-4EBF-89F5-F3D4B9DE2CE9}" type="pres">
      <dgm:prSet presAssocID="{F8FF23E7-80D2-4FD8-9457-613312D49A20}" presName="sibTrans" presStyleLbl="sibTrans1D1" presStyleIdx="1" presStyleCnt="5"/>
      <dgm:spPr/>
      <dgm:t>
        <a:bodyPr/>
        <a:lstStyle/>
        <a:p>
          <a:endParaRPr lang="en-US"/>
        </a:p>
      </dgm:t>
    </dgm:pt>
    <dgm:pt modelId="{CBBC12C7-6BCD-48E4-A00C-63684E692898}" type="pres">
      <dgm:prSet presAssocID="{173BBE52-B293-4095-86AD-1AF76BF0E06E}" presName="node" presStyleLbl="node1" presStyleIdx="2" presStyleCnt="5">
        <dgm:presLayoutVars>
          <dgm:bulletEnabled val="1"/>
        </dgm:presLayoutVars>
      </dgm:prSet>
      <dgm:spPr/>
      <dgm:t>
        <a:bodyPr/>
        <a:lstStyle/>
        <a:p>
          <a:endParaRPr lang="en-US"/>
        </a:p>
      </dgm:t>
    </dgm:pt>
    <dgm:pt modelId="{D7537CF2-2C1F-4017-A00F-937808C7A123}" type="pres">
      <dgm:prSet presAssocID="{173BBE52-B293-4095-86AD-1AF76BF0E06E}" presName="spNode" presStyleCnt="0"/>
      <dgm:spPr/>
    </dgm:pt>
    <dgm:pt modelId="{A48CCD74-0484-4D71-B9CB-2209B86E86D2}" type="pres">
      <dgm:prSet presAssocID="{65621350-7720-433F-B7C6-9AFAA32EC4F7}" presName="sibTrans" presStyleLbl="sibTrans1D1" presStyleIdx="2" presStyleCnt="5"/>
      <dgm:spPr/>
      <dgm:t>
        <a:bodyPr/>
        <a:lstStyle/>
        <a:p>
          <a:endParaRPr lang="en-US"/>
        </a:p>
      </dgm:t>
    </dgm:pt>
    <dgm:pt modelId="{BD890F1C-59A1-4DED-AF56-A3B8C265B648}" type="pres">
      <dgm:prSet presAssocID="{9C109584-F0DE-4BB5-8738-D7E3B0ABC8B1}" presName="node" presStyleLbl="node1" presStyleIdx="3" presStyleCnt="5">
        <dgm:presLayoutVars>
          <dgm:bulletEnabled val="1"/>
        </dgm:presLayoutVars>
      </dgm:prSet>
      <dgm:spPr/>
      <dgm:t>
        <a:bodyPr/>
        <a:lstStyle/>
        <a:p>
          <a:endParaRPr lang="en-US"/>
        </a:p>
      </dgm:t>
    </dgm:pt>
    <dgm:pt modelId="{EDB6FEF9-7C1A-4C9E-A8BA-2375BF0F26A4}" type="pres">
      <dgm:prSet presAssocID="{9C109584-F0DE-4BB5-8738-D7E3B0ABC8B1}" presName="spNode" presStyleCnt="0"/>
      <dgm:spPr/>
    </dgm:pt>
    <dgm:pt modelId="{BCFEB93A-D42A-4CC3-9BAE-49C999E81CB0}" type="pres">
      <dgm:prSet presAssocID="{25F3836F-D348-4F92-BF9B-2E0F455EA698}" presName="sibTrans" presStyleLbl="sibTrans1D1" presStyleIdx="3" presStyleCnt="5"/>
      <dgm:spPr/>
      <dgm:t>
        <a:bodyPr/>
        <a:lstStyle/>
        <a:p>
          <a:endParaRPr lang="en-US"/>
        </a:p>
      </dgm:t>
    </dgm:pt>
    <dgm:pt modelId="{80C36E64-E8C6-4352-B038-F4AF764BAA6B}" type="pres">
      <dgm:prSet presAssocID="{1F1BDC0F-2002-4A6B-94B9-22ECFCF40319}" presName="node" presStyleLbl="node1" presStyleIdx="4" presStyleCnt="5">
        <dgm:presLayoutVars>
          <dgm:bulletEnabled val="1"/>
        </dgm:presLayoutVars>
      </dgm:prSet>
      <dgm:spPr/>
      <dgm:t>
        <a:bodyPr/>
        <a:lstStyle/>
        <a:p>
          <a:endParaRPr lang="en-US"/>
        </a:p>
      </dgm:t>
    </dgm:pt>
    <dgm:pt modelId="{2E019462-3B34-4B94-B757-EF576C3FEF24}" type="pres">
      <dgm:prSet presAssocID="{1F1BDC0F-2002-4A6B-94B9-22ECFCF40319}" presName="spNode" presStyleCnt="0"/>
      <dgm:spPr/>
    </dgm:pt>
    <dgm:pt modelId="{75BC4C5E-756D-4330-BD36-6626277AEE36}" type="pres">
      <dgm:prSet presAssocID="{378BCF26-9254-4763-961F-9D249E826E05}" presName="sibTrans" presStyleLbl="sibTrans1D1" presStyleIdx="4" presStyleCnt="5"/>
      <dgm:spPr/>
      <dgm:t>
        <a:bodyPr/>
        <a:lstStyle/>
        <a:p>
          <a:endParaRPr lang="en-US"/>
        </a:p>
      </dgm:t>
    </dgm:pt>
  </dgm:ptLst>
  <dgm:cxnLst>
    <dgm:cxn modelId="{BC29FA2A-CC19-4F54-86F6-27ABCFAEC7D9}" type="presOf" srcId="{F315D75D-BF5D-4740-8813-79B004AD879A}" destId="{9F58BCF5-01EC-41A0-A85E-3D1CD4DD4670}" srcOrd="0" destOrd="0" presId="urn:microsoft.com/office/officeart/2005/8/layout/cycle5"/>
    <dgm:cxn modelId="{89FD5BBD-03C1-41A6-8635-5FFEC49DEA26}" srcId="{D98D3F6F-73CF-4334-8444-920AAF9FA626}" destId="{173BBE52-B293-4095-86AD-1AF76BF0E06E}" srcOrd="2" destOrd="0" parTransId="{C3680BF2-F1CC-4F74-9C5C-C86C1269FCEF}" sibTransId="{65621350-7720-433F-B7C6-9AFAA32EC4F7}"/>
    <dgm:cxn modelId="{78B20D1C-81F5-49EC-9B93-A32D44CE3F35}" type="presOf" srcId="{9C109584-F0DE-4BB5-8738-D7E3B0ABC8B1}" destId="{BD890F1C-59A1-4DED-AF56-A3B8C265B648}" srcOrd="0" destOrd="0" presId="urn:microsoft.com/office/officeart/2005/8/layout/cycle5"/>
    <dgm:cxn modelId="{9FC47D3F-5643-4CAA-9692-860E360C8783}" type="presOf" srcId="{6642F68C-E4FE-46E2-B46E-D00A67FDFB99}" destId="{62B79F7F-C053-49FA-AE93-1F066361D793}" srcOrd="0" destOrd="0" presId="urn:microsoft.com/office/officeart/2005/8/layout/cycle5"/>
    <dgm:cxn modelId="{161362E0-8431-437A-A743-388DE72987A7}" type="presOf" srcId="{173BBE52-B293-4095-86AD-1AF76BF0E06E}" destId="{CBBC12C7-6BCD-48E4-A00C-63684E692898}" srcOrd="0" destOrd="0" presId="urn:microsoft.com/office/officeart/2005/8/layout/cycle5"/>
    <dgm:cxn modelId="{6DD52BFA-03A0-4274-A328-74CABA14DDA9}" srcId="{D98D3F6F-73CF-4334-8444-920AAF9FA626}" destId="{1F1BDC0F-2002-4A6B-94B9-22ECFCF40319}" srcOrd="4" destOrd="0" parTransId="{DB64F01C-4280-436B-BD0B-FDA389FDF408}" sibTransId="{378BCF26-9254-4763-961F-9D249E826E05}"/>
    <dgm:cxn modelId="{96709984-F6ED-4D49-927C-4CF66370C688}" type="presOf" srcId="{378BCF26-9254-4763-961F-9D249E826E05}" destId="{75BC4C5E-756D-4330-BD36-6626277AEE36}" srcOrd="0" destOrd="0" presId="urn:microsoft.com/office/officeart/2005/8/layout/cycle5"/>
    <dgm:cxn modelId="{8FC53D1A-7563-41A6-AFDA-CD17C6FE2BBD}" srcId="{D98D3F6F-73CF-4334-8444-920AAF9FA626}" destId="{F315D75D-BF5D-4740-8813-79B004AD879A}" srcOrd="1" destOrd="0" parTransId="{25DB524E-ED14-42B2-8ADC-E053883B0F9C}" sibTransId="{F8FF23E7-80D2-4FD8-9457-613312D49A20}"/>
    <dgm:cxn modelId="{4FDF591A-11E4-4F67-A851-AA47437DD268}" type="presOf" srcId="{1F1BDC0F-2002-4A6B-94B9-22ECFCF40319}" destId="{80C36E64-E8C6-4352-B038-F4AF764BAA6B}" srcOrd="0" destOrd="0" presId="urn:microsoft.com/office/officeart/2005/8/layout/cycle5"/>
    <dgm:cxn modelId="{357917E3-FD3E-4596-9DE9-B0358BB7807A}" type="presOf" srcId="{8E5ABD32-25A7-44BD-8BD7-E47FB93847EE}" destId="{3071C521-215C-450F-B997-8E8EF9C4F76C}" srcOrd="0" destOrd="0" presId="urn:microsoft.com/office/officeart/2005/8/layout/cycle5"/>
    <dgm:cxn modelId="{53274371-8198-4818-95FE-54C52831242E}" type="presOf" srcId="{25F3836F-D348-4F92-BF9B-2E0F455EA698}" destId="{BCFEB93A-D42A-4CC3-9BAE-49C999E81CB0}" srcOrd="0" destOrd="0" presId="urn:microsoft.com/office/officeart/2005/8/layout/cycle5"/>
    <dgm:cxn modelId="{D58EB314-30F7-4F92-BF9D-D6560E808930}" srcId="{D98D3F6F-73CF-4334-8444-920AAF9FA626}" destId="{6642F68C-E4FE-46E2-B46E-D00A67FDFB99}" srcOrd="0" destOrd="0" parTransId="{10D40DD0-BF97-43B7-B366-E40DCB40C952}" sibTransId="{8E5ABD32-25A7-44BD-8BD7-E47FB93847EE}"/>
    <dgm:cxn modelId="{0AA2B27C-91DB-426B-8427-D311BE2BB610}" srcId="{D98D3F6F-73CF-4334-8444-920AAF9FA626}" destId="{9C109584-F0DE-4BB5-8738-D7E3B0ABC8B1}" srcOrd="3" destOrd="0" parTransId="{EBD056A3-67B0-4E23-8597-9FD19159487E}" sibTransId="{25F3836F-D348-4F92-BF9B-2E0F455EA698}"/>
    <dgm:cxn modelId="{FEC8EEF1-377E-44CE-ABE2-CD0329746723}" type="presOf" srcId="{D98D3F6F-73CF-4334-8444-920AAF9FA626}" destId="{71627E04-D20B-49A3-866E-E1E885EBD52A}" srcOrd="0" destOrd="0" presId="urn:microsoft.com/office/officeart/2005/8/layout/cycle5"/>
    <dgm:cxn modelId="{13DC878C-A2E1-4F78-94C5-900774C9AE96}" type="presOf" srcId="{F8FF23E7-80D2-4FD8-9457-613312D49A20}" destId="{1621BE7A-7D19-4EBF-89F5-F3D4B9DE2CE9}" srcOrd="0" destOrd="0" presId="urn:microsoft.com/office/officeart/2005/8/layout/cycle5"/>
    <dgm:cxn modelId="{39FA3CAE-EAC2-4C1C-BDDC-C94285EA7AE4}" type="presOf" srcId="{65621350-7720-433F-B7C6-9AFAA32EC4F7}" destId="{A48CCD74-0484-4D71-B9CB-2209B86E86D2}" srcOrd="0" destOrd="0" presId="urn:microsoft.com/office/officeart/2005/8/layout/cycle5"/>
    <dgm:cxn modelId="{06A83470-818C-4319-B769-06D1E35CA3CE}" type="presParOf" srcId="{71627E04-D20B-49A3-866E-E1E885EBD52A}" destId="{62B79F7F-C053-49FA-AE93-1F066361D793}" srcOrd="0" destOrd="0" presId="urn:microsoft.com/office/officeart/2005/8/layout/cycle5"/>
    <dgm:cxn modelId="{83D296A3-DFEA-40C5-A08F-DCD67D7BCE44}" type="presParOf" srcId="{71627E04-D20B-49A3-866E-E1E885EBD52A}" destId="{028EE97A-D55B-4713-9706-989F9D920D35}" srcOrd="1" destOrd="0" presId="urn:microsoft.com/office/officeart/2005/8/layout/cycle5"/>
    <dgm:cxn modelId="{9AA2A27C-A245-4E9A-A192-4959680D3FB7}" type="presParOf" srcId="{71627E04-D20B-49A3-866E-E1E885EBD52A}" destId="{3071C521-215C-450F-B997-8E8EF9C4F76C}" srcOrd="2" destOrd="0" presId="urn:microsoft.com/office/officeart/2005/8/layout/cycle5"/>
    <dgm:cxn modelId="{7EFA5F9C-7EB0-4136-B5EC-2C80437B1E2F}" type="presParOf" srcId="{71627E04-D20B-49A3-866E-E1E885EBD52A}" destId="{9F58BCF5-01EC-41A0-A85E-3D1CD4DD4670}" srcOrd="3" destOrd="0" presId="urn:microsoft.com/office/officeart/2005/8/layout/cycle5"/>
    <dgm:cxn modelId="{345D958A-41C5-43D2-B50B-9B6287706764}" type="presParOf" srcId="{71627E04-D20B-49A3-866E-E1E885EBD52A}" destId="{165F4B5F-12A9-487E-86F2-873ADDCB953E}" srcOrd="4" destOrd="0" presId="urn:microsoft.com/office/officeart/2005/8/layout/cycle5"/>
    <dgm:cxn modelId="{6A839A67-399A-48F9-9DD1-8A2D7FDC7A59}" type="presParOf" srcId="{71627E04-D20B-49A3-866E-E1E885EBD52A}" destId="{1621BE7A-7D19-4EBF-89F5-F3D4B9DE2CE9}" srcOrd="5" destOrd="0" presId="urn:microsoft.com/office/officeart/2005/8/layout/cycle5"/>
    <dgm:cxn modelId="{C8CB9922-0E6B-4CF8-8F2D-59C6C10450EC}" type="presParOf" srcId="{71627E04-D20B-49A3-866E-E1E885EBD52A}" destId="{CBBC12C7-6BCD-48E4-A00C-63684E692898}" srcOrd="6" destOrd="0" presId="urn:microsoft.com/office/officeart/2005/8/layout/cycle5"/>
    <dgm:cxn modelId="{5A0C5181-2627-46FD-9996-758F0C204DE7}" type="presParOf" srcId="{71627E04-D20B-49A3-866E-E1E885EBD52A}" destId="{D7537CF2-2C1F-4017-A00F-937808C7A123}" srcOrd="7" destOrd="0" presId="urn:microsoft.com/office/officeart/2005/8/layout/cycle5"/>
    <dgm:cxn modelId="{D7EA00AF-6138-40EF-86F4-5499BE273A14}" type="presParOf" srcId="{71627E04-D20B-49A3-866E-E1E885EBD52A}" destId="{A48CCD74-0484-4D71-B9CB-2209B86E86D2}" srcOrd="8" destOrd="0" presId="urn:microsoft.com/office/officeart/2005/8/layout/cycle5"/>
    <dgm:cxn modelId="{68DE45E9-3BB9-4E2F-85FF-FE911007D6DC}" type="presParOf" srcId="{71627E04-D20B-49A3-866E-E1E885EBD52A}" destId="{BD890F1C-59A1-4DED-AF56-A3B8C265B648}" srcOrd="9" destOrd="0" presId="urn:microsoft.com/office/officeart/2005/8/layout/cycle5"/>
    <dgm:cxn modelId="{152F6179-E5D6-4165-BA4D-BC973181AA85}" type="presParOf" srcId="{71627E04-D20B-49A3-866E-E1E885EBD52A}" destId="{EDB6FEF9-7C1A-4C9E-A8BA-2375BF0F26A4}" srcOrd="10" destOrd="0" presId="urn:microsoft.com/office/officeart/2005/8/layout/cycle5"/>
    <dgm:cxn modelId="{990438B2-BD90-4D5A-AE3F-8BE8077D1321}" type="presParOf" srcId="{71627E04-D20B-49A3-866E-E1E885EBD52A}" destId="{BCFEB93A-D42A-4CC3-9BAE-49C999E81CB0}" srcOrd="11" destOrd="0" presId="urn:microsoft.com/office/officeart/2005/8/layout/cycle5"/>
    <dgm:cxn modelId="{B65BD41B-E6DC-4D55-9C4D-E3A649349C9A}" type="presParOf" srcId="{71627E04-D20B-49A3-866E-E1E885EBD52A}" destId="{80C36E64-E8C6-4352-B038-F4AF764BAA6B}" srcOrd="12" destOrd="0" presId="urn:microsoft.com/office/officeart/2005/8/layout/cycle5"/>
    <dgm:cxn modelId="{FB2CACAB-E187-4098-9E49-C6FA88D724A4}" type="presParOf" srcId="{71627E04-D20B-49A3-866E-E1E885EBD52A}" destId="{2E019462-3B34-4B94-B757-EF576C3FEF24}" srcOrd="13" destOrd="0" presId="urn:microsoft.com/office/officeart/2005/8/layout/cycle5"/>
    <dgm:cxn modelId="{F6D28798-3E32-4611-8968-ED3F38021C7F}" type="presParOf" srcId="{71627E04-D20B-49A3-866E-E1E885EBD52A}" destId="{75BC4C5E-756D-4330-BD36-6626277AEE3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13B975-6772-46A0-8186-D8C80F60FBE2}" type="doc">
      <dgm:prSet loTypeId="urn:microsoft.com/office/officeart/2005/8/layout/default#1" loCatId="list" qsTypeId="urn:microsoft.com/office/officeart/2005/8/quickstyle/simple1" qsCatId="simple" csTypeId="urn:microsoft.com/office/officeart/2005/8/colors/colorful1#13" csCatId="colorful"/>
      <dgm:spPr/>
      <dgm:t>
        <a:bodyPr/>
        <a:lstStyle/>
        <a:p>
          <a:endParaRPr lang="en-US"/>
        </a:p>
      </dgm:t>
    </dgm:pt>
    <dgm:pt modelId="{4E04F473-0B5D-492B-9358-1B803D6AD35A}">
      <dgm:prSet/>
      <dgm:spPr/>
      <dgm:t>
        <a:bodyPr/>
        <a:lstStyle/>
        <a:p>
          <a:pPr rtl="0"/>
          <a:r>
            <a:rPr lang="en-US" smtClean="0"/>
            <a:t>Engage </a:t>
          </a:r>
          <a:endParaRPr lang="en-US"/>
        </a:p>
      </dgm:t>
    </dgm:pt>
    <dgm:pt modelId="{5B13B63D-4A73-485E-83E3-709B3620FABB}" type="parTrans" cxnId="{70BDEB82-9DF4-42B1-A8F7-EDDE8F8BEED6}">
      <dgm:prSet/>
      <dgm:spPr/>
      <dgm:t>
        <a:bodyPr/>
        <a:lstStyle/>
        <a:p>
          <a:endParaRPr lang="en-US"/>
        </a:p>
      </dgm:t>
    </dgm:pt>
    <dgm:pt modelId="{54C04880-35BF-4580-8194-B8A96E6E4197}" type="sibTrans" cxnId="{70BDEB82-9DF4-42B1-A8F7-EDDE8F8BEED6}">
      <dgm:prSet/>
      <dgm:spPr/>
      <dgm:t>
        <a:bodyPr/>
        <a:lstStyle/>
        <a:p>
          <a:endParaRPr lang="en-US"/>
        </a:p>
      </dgm:t>
    </dgm:pt>
    <dgm:pt modelId="{6936E590-2F2B-40CD-B5E4-660BF8001F40}">
      <dgm:prSet/>
      <dgm:spPr/>
      <dgm:t>
        <a:bodyPr/>
        <a:lstStyle/>
        <a:p>
          <a:pPr rtl="0"/>
          <a:r>
            <a:rPr lang="en-US" smtClean="0"/>
            <a:t>Observe</a:t>
          </a:r>
          <a:endParaRPr lang="en-US"/>
        </a:p>
      </dgm:t>
    </dgm:pt>
    <dgm:pt modelId="{39E8535E-DB78-4C6D-BA51-10951177A3DB}" type="parTrans" cxnId="{F4DCCB9E-A234-452B-9689-E94C3A751373}">
      <dgm:prSet/>
      <dgm:spPr/>
      <dgm:t>
        <a:bodyPr/>
        <a:lstStyle/>
        <a:p>
          <a:endParaRPr lang="en-US"/>
        </a:p>
      </dgm:t>
    </dgm:pt>
    <dgm:pt modelId="{F3028D72-6EF6-4FF5-8DE8-1801BE6C2435}" type="sibTrans" cxnId="{F4DCCB9E-A234-452B-9689-E94C3A751373}">
      <dgm:prSet/>
      <dgm:spPr/>
      <dgm:t>
        <a:bodyPr/>
        <a:lstStyle/>
        <a:p>
          <a:endParaRPr lang="en-US"/>
        </a:p>
      </dgm:t>
    </dgm:pt>
    <dgm:pt modelId="{85ADFD38-5F15-4987-8EA7-43424C0C9338}">
      <dgm:prSet/>
      <dgm:spPr/>
      <dgm:t>
        <a:bodyPr/>
        <a:lstStyle/>
        <a:p>
          <a:pPr rtl="0"/>
          <a:r>
            <a:rPr lang="en-US" dirty="0" smtClean="0"/>
            <a:t>Ask</a:t>
          </a:r>
          <a:endParaRPr lang="en-US" dirty="0"/>
        </a:p>
      </dgm:t>
    </dgm:pt>
    <dgm:pt modelId="{DBE4FB19-C294-4F75-A28A-F6BFDB743B14}" type="parTrans" cxnId="{A1D992AC-09D6-44EC-80F1-86396D8E474A}">
      <dgm:prSet/>
      <dgm:spPr/>
      <dgm:t>
        <a:bodyPr/>
        <a:lstStyle/>
        <a:p>
          <a:endParaRPr lang="en-US"/>
        </a:p>
      </dgm:t>
    </dgm:pt>
    <dgm:pt modelId="{37A523B7-E7D8-4741-B78F-1F2BBF0DB08C}" type="sibTrans" cxnId="{A1D992AC-09D6-44EC-80F1-86396D8E474A}">
      <dgm:prSet/>
      <dgm:spPr/>
      <dgm:t>
        <a:bodyPr/>
        <a:lstStyle/>
        <a:p>
          <a:endParaRPr lang="en-US"/>
        </a:p>
      </dgm:t>
    </dgm:pt>
    <dgm:pt modelId="{F18FDCEE-6A83-426A-AA61-33F83B64BD93}">
      <dgm:prSet/>
      <dgm:spPr/>
      <dgm:t>
        <a:bodyPr/>
        <a:lstStyle/>
        <a:p>
          <a:pPr rtl="0"/>
          <a:r>
            <a:rPr lang="en-US" smtClean="0"/>
            <a:t>Assess</a:t>
          </a:r>
          <a:endParaRPr lang="en-US"/>
        </a:p>
      </dgm:t>
    </dgm:pt>
    <dgm:pt modelId="{849303FA-8E68-4808-A182-4F51D13F5B88}" type="parTrans" cxnId="{91AA7927-A8B6-4561-B3F7-C69652ECE17C}">
      <dgm:prSet/>
      <dgm:spPr/>
      <dgm:t>
        <a:bodyPr/>
        <a:lstStyle/>
        <a:p>
          <a:endParaRPr lang="en-US"/>
        </a:p>
      </dgm:t>
    </dgm:pt>
    <dgm:pt modelId="{DAFE076A-9FEC-4728-8B97-EFD2E6482EE1}" type="sibTrans" cxnId="{91AA7927-A8B6-4561-B3F7-C69652ECE17C}">
      <dgm:prSet/>
      <dgm:spPr/>
      <dgm:t>
        <a:bodyPr/>
        <a:lstStyle/>
        <a:p>
          <a:endParaRPr lang="en-US"/>
        </a:p>
      </dgm:t>
    </dgm:pt>
    <dgm:pt modelId="{43AABBC8-EFEC-46FC-96F3-3AFAEE8474DD}">
      <dgm:prSet/>
      <dgm:spPr/>
      <dgm:t>
        <a:bodyPr/>
        <a:lstStyle/>
        <a:p>
          <a:pPr rtl="0"/>
          <a:r>
            <a:rPr lang="en-US" dirty="0" smtClean="0"/>
            <a:t>Understand</a:t>
          </a:r>
          <a:endParaRPr lang="en-US" dirty="0"/>
        </a:p>
      </dgm:t>
    </dgm:pt>
    <dgm:pt modelId="{8E26B195-CF0C-49C9-BC3D-1CB2E088D035}" type="parTrans" cxnId="{CC7C67E1-A1FA-43B3-8875-F4A78406C0CB}">
      <dgm:prSet/>
      <dgm:spPr/>
      <dgm:t>
        <a:bodyPr/>
        <a:lstStyle/>
        <a:p>
          <a:endParaRPr lang="en-US"/>
        </a:p>
      </dgm:t>
    </dgm:pt>
    <dgm:pt modelId="{5B737915-1974-4DD3-830D-5ABA71FF0265}" type="sibTrans" cxnId="{CC7C67E1-A1FA-43B3-8875-F4A78406C0CB}">
      <dgm:prSet/>
      <dgm:spPr/>
      <dgm:t>
        <a:bodyPr/>
        <a:lstStyle/>
        <a:p>
          <a:endParaRPr lang="en-US"/>
        </a:p>
      </dgm:t>
    </dgm:pt>
    <dgm:pt modelId="{BB26CF3A-8BC7-453C-A78B-9F5A1B35469B}">
      <dgm:prSet/>
      <dgm:spPr/>
      <dgm:t>
        <a:bodyPr/>
        <a:lstStyle/>
        <a:p>
          <a:pPr rtl="0"/>
          <a:r>
            <a:rPr lang="en-US" smtClean="0"/>
            <a:t>Target</a:t>
          </a:r>
          <a:endParaRPr lang="en-US"/>
        </a:p>
      </dgm:t>
    </dgm:pt>
    <dgm:pt modelId="{8D452F0C-AC34-48E7-872A-04A492FEB5D3}" type="parTrans" cxnId="{0648BF35-36DC-4197-B721-8D8F969CC494}">
      <dgm:prSet/>
      <dgm:spPr/>
      <dgm:t>
        <a:bodyPr/>
        <a:lstStyle/>
        <a:p>
          <a:endParaRPr lang="en-US"/>
        </a:p>
      </dgm:t>
    </dgm:pt>
    <dgm:pt modelId="{36465BD6-1926-4B61-BD76-152477A2E406}" type="sibTrans" cxnId="{0648BF35-36DC-4197-B721-8D8F969CC494}">
      <dgm:prSet/>
      <dgm:spPr/>
      <dgm:t>
        <a:bodyPr/>
        <a:lstStyle/>
        <a:p>
          <a:endParaRPr lang="en-US"/>
        </a:p>
      </dgm:t>
    </dgm:pt>
    <dgm:pt modelId="{2B1F2BF9-5D44-4AAA-B835-6798E12D0073}">
      <dgm:prSet/>
      <dgm:spPr/>
      <dgm:t>
        <a:bodyPr/>
        <a:lstStyle/>
        <a:p>
          <a:pPr rtl="0"/>
          <a:r>
            <a:rPr lang="en-US" dirty="0" smtClean="0"/>
            <a:t>Coach  the driver</a:t>
          </a:r>
          <a:endParaRPr lang="en-US" dirty="0"/>
        </a:p>
      </dgm:t>
    </dgm:pt>
    <dgm:pt modelId="{A81DEA8A-5B30-4C4D-A8A4-0F032864D214}" type="parTrans" cxnId="{3C21D4A1-44B5-4148-B643-595AF1016EF8}">
      <dgm:prSet/>
      <dgm:spPr/>
      <dgm:t>
        <a:bodyPr/>
        <a:lstStyle/>
        <a:p>
          <a:endParaRPr lang="en-US"/>
        </a:p>
      </dgm:t>
    </dgm:pt>
    <dgm:pt modelId="{5F4D9346-3877-4D87-B54B-7D17420B1ECA}" type="sibTrans" cxnId="{3C21D4A1-44B5-4148-B643-595AF1016EF8}">
      <dgm:prSet/>
      <dgm:spPr/>
      <dgm:t>
        <a:bodyPr/>
        <a:lstStyle/>
        <a:p>
          <a:endParaRPr lang="en-US"/>
        </a:p>
      </dgm:t>
    </dgm:pt>
    <dgm:pt modelId="{366D41F3-E6ED-493F-89CE-BA356868097E}" type="pres">
      <dgm:prSet presAssocID="{3513B975-6772-46A0-8186-D8C80F60FBE2}" presName="diagram" presStyleCnt="0">
        <dgm:presLayoutVars>
          <dgm:dir/>
          <dgm:resizeHandles val="exact"/>
        </dgm:presLayoutVars>
      </dgm:prSet>
      <dgm:spPr/>
      <dgm:t>
        <a:bodyPr/>
        <a:lstStyle/>
        <a:p>
          <a:endParaRPr lang="en-US"/>
        </a:p>
      </dgm:t>
    </dgm:pt>
    <dgm:pt modelId="{019584D9-2223-4C7A-9176-FFB9DF4EE2FC}" type="pres">
      <dgm:prSet presAssocID="{4E04F473-0B5D-492B-9358-1B803D6AD35A}" presName="node" presStyleLbl="node1" presStyleIdx="0" presStyleCnt="7">
        <dgm:presLayoutVars>
          <dgm:bulletEnabled val="1"/>
        </dgm:presLayoutVars>
      </dgm:prSet>
      <dgm:spPr/>
      <dgm:t>
        <a:bodyPr/>
        <a:lstStyle/>
        <a:p>
          <a:endParaRPr lang="en-US"/>
        </a:p>
      </dgm:t>
    </dgm:pt>
    <dgm:pt modelId="{ECEE5A47-8F32-4C48-911D-EC499A58BE66}" type="pres">
      <dgm:prSet presAssocID="{54C04880-35BF-4580-8194-B8A96E6E4197}" presName="sibTrans" presStyleCnt="0"/>
      <dgm:spPr/>
    </dgm:pt>
    <dgm:pt modelId="{2C894B24-D766-42C4-ACBC-EA87A68539D6}" type="pres">
      <dgm:prSet presAssocID="{6936E590-2F2B-40CD-B5E4-660BF8001F40}" presName="node" presStyleLbl="node1" presStyleIdx="1" presStyleCnt="7">
        <dgm:presLayoutVars>
          <dgm:bulletEnabled val="1"/>
        </dgm:presLayoutVars>
      </dgm:prSet>
      <dgm:spPr/>
      <dgm:t>
        <a:bodyPr/>
        <a:lstStyle/>
        <a:p>
          <a:endParaRPr lang="en-US"/>
        </a:p>
      </dgm:t>
    </dgm:pt>
    <dgm:pt modelId="{89799B3F-7A76-4D62-BB1F-45EEC1FCC980}" type="pres">
      <dgm:prSet presAssocID="{F3028D72-6EF6-4FF5-8DE8-1801BE6C2435}" presName="sibTrans" presStyleCnt="0"/>
      <dgm:spPr/>
    </dgm:pt>
    <dgm:pt modelId="{8D1172F7-424E-490E-8A3D-EF7D475563D8}" type="pres">
      <dgm:prSet presAssocID="{85ADFD38-5F15-4987-8EA7-43424C0C9338}" presName="node" presStyleLbl="node1" presStyleIdx="2" presStyleCnt="7">
        <dgm:presLayoutVars>
          <dgm:bulletEnabled val="1"/>
        </dgm:presLayoutVars>
      </dgm:prSet>
      <dgm:spPr/>
      <dgm:t>
        <a:bodyPr/>
        <a:lstStyle/>
        <a:p>
          <a:endParaRPr lang="en-US"/>
        </a:p>
      </dgm:t>
    </dgm:pt>
    <dgm:pt modelId="{F95446DA-637C-4B71-9846-96B8D909AE6B}" type="pres">
      <dgm:prSet presAssocID="{37A523B7-E7D8-4741-B78F-1F2BBF0DB08C}" presName="sibTrans" presStyleCnt="0"/>
      <dgm:spPr/>
    </dgm:pt>
    <dgm:pt modelId="{E9FDF1F6-4C66-4853-B62B-0B88916A9B5D}" type="pres">
      <dgm:prSet presAssocID="{F18FDCEE-6A83-426A-AA61-33F83B64BD93}" presName="node" presStyleLbl="node1" presStyleIdx="3" presStyleCnt="7">
        <dgm:presLayoutVars>
          <dgm:bulletEnabled val="1"/>
        </dgm:presLayoutVars>
      </dgm:prSet>
      <dgm:spPr/>
      <dgm:t>
        <a:bodyPr/>
        <a:lstStyle/>
        <a:p>
          <a:endParaRPr lang="en-US"/>
        </a:p>
      </dgm:t>
    </dgm:pt>
    <dgm:pt modelId="{CBDFCC7A-7C65-40B5-85A3-6EAC54CEA230}" type="pres">
      <dgm:prSet presAssocID="{DAFE076A-9FEC-4728-8B97-EFD2E6482EE1}" presName="sibTrans" presStyleCnt="0"/>
      <dgm:spPr/>
    </dgm:pt>
    <dgm:pt modelId="{BAE2DD46-123E-4251-ACAC-296A5B311D71}" type="pres">
      <dgm:prSet presAssocID="{43AABBC8-EFEC-46FC-96F3-3AFAEE8474DD}" presName="node" presStyleLbl="node1" presStyleIdx="4" presStyleCnt="7">
        <dgm:presLayoutVars>
          <dgm:bulletEnabled val="1"/>
        </dgm:presLayoutVars>
      </dgm:prSet>
      <dgm:spPr/>
      <dgm:t>
        <a:bodyPr/>
        <a:lstStyle/>
        <a:p>
          <a:endParaRPr lang="en-US"/>
        </a:p>
      </dgm:t>
    </dgm:pt>
    <dgm:pt modelId="{DC81C2F3-2ED7-49BC-BAAE-97D59B111AB7}" type="pres">
      <dgm:prSet presAssocID="{5B737915-1974-4DD3-830D-5ABA71FF0265}" presName="sibTrans" presStyleCnt="0"/>
      <dgm:spPr/>
    </dgm:pt>
    <dgm:pt modelId="{13B01F66-803E-4BC5-B57E-55C699BF6860}" type="pres">
      <dgm:prSet presAssocID="{BB26CF3A-8BC7-453C-A78B-9F5A1B35469B}" presName="node" presStyleLbl="node1" presStyleIdx="5" presStyleCnt="7">
        <dgm:presLayoutVars>
          <dgm:bulletEnabled val="1"/>
        </dgm:presLayoutVars>
      </dgm:prSet>
      <dgm:spPr/>
      <dgm:t>
        <a:bodyPr/>
        <a:lstStyle/>
        <a:p>
          <a:endParaRPr lang="en-US"/>
        </a:p>
      </dgm:t>
    </dgm:pt>
    <dgm:pt modelId="{763E0440-B41A-46E7-93C1-A77FEDEC1570}" type="pres">
      <dgm:prSet presAssocID="{36465BD6-1926-4B61-BD76-152477A2E406}" presName="sibTrans" presStyleCnt="0"/>
      <dgm:spPr/>
    </dgm:pt>
    <dgm:pt modelId="{E7D83848-94C7-403C-8FDC-961E0BA0AAEF}" type="pres">
      <dgm:prSet presAssocID="{2B1F2BF9-5D44-4AAA-B835-6798E12D0073}" presName="node" presStyleLbl="node1" presStyleIdx="6" presStyleCnt="7" custLinFactNeighborX="-370" custLinFactNeighborY="-5195">
        <dgm:presLayoutVars>
          <dgm:bulletEnabled val="1"/>
        </dgm:presLayoutVars>
      </dgm:prSet>
      <dgm:spPr/>
      <dgm:t>
        <a:bodyPr/>
        <a:lstStyle/>
        <a:p>
          <a:endParaRPr lang="en-US"/>
        </a:p>
      </dgm:t>
    </dgm:pt>
  </dgm:ptLst>
  <dgm:cxnLst>
    <dgm:cxn modelId="{E6660497-85E5-441A-837E-4FBF244B4630}" type="presOf" srcId="{4E04F473-0B5D-492B-9358-1B803D6AD35A}" destId="{019584D9-2223-4C7A-9176-FFB9DF4EE2FC}" srcOrd="0" destOrd="0" presId="urn:microsoft.com/office/officeart/2005/8/layout/default#1"/>
    <dgm:cxn modelId="{CC7C67E1-A1FA-43B3-8875-F4A78406C0CB}" srcId="{3513B975-6772-46A0-8186-D8C80F60FBE2}" destId="{43AABBC8-EFEC-46FC-96F3-3AFAEE8474DD}" srcOrd="4" destOrd="0" parTransId="{8E26B195-CF0C-49C9-BC3D-1CB2E088D035}" sibTransId="{5B737915-1974-4DD3-830D-5ABA71FF0265}"/>
    <dgm:cxn modelId="{91AA7927-A8B6-4561-B3F7-C69652ECE17C}" srcId="{3513B975-6772-46A0-8186-D8C80F60FBE2}" destId="{F18FDCEE-6A83-426A-AA61-33F83B64BD93}" srcOrd="3" destOrd="0" parTransId="{849303FA-8E68-4808-A182-4F51D13F5B88}" sibTransId="{DAFE076A-9FEC-4728-8B97-EFD2E6482EE1}"/>
    <dgm:cxn modelId="{F4DCCB9E-A234-452B-9689-E94C3A751373}" srcId="{3513B975-6772-46A0-8186-D8C80F60FBE2}" destId="{6936E590-2F2B-40CD-B5E4-660BF8001F40}" srcOrd="1" destOrd="0" parTransId="{39E8535E-DB78-4C6D-BA51-10951177A3DB}" sibTransId="{F3028D72-6EF6-4FF5-8DE8-1801BE6C2435}"/>
    <dgm:cxn modelId="{E1C19893-0624-4AD3-A88E-5A4DD3A7B98B}" type="presOf" srcId="{85ADFD38-5F15-4987-8EA7-43424C0C9338}" destId="{8D1172F7-424E-490E-8A3D-EF7D475563D8}" srcOrd="0" destOrd="0" presId="urn:microsoft.com/office/officeart/2005/8/layout/default#1"/>
    <dgm:cxn modelId="{A1D992AC-09D6-44EC-80F1-86396D8E474A}" srcId="{3513B975-6772-46A0-8186-D8C80F60FBE2}" destId="{85ADFD38-5F15-4987-8EA7-43424C0C9338}" srcOrd="2" destOrd="0" parTransId="{DBE4FB19-C294-4F75-A28A-F6BFDB743B14}" sibTransId="{37A523B7-E7D8-4741-B78F-1F2BBF0DB08C}"/>
    <dgm:cxn modelId="{D34B3E47-3D51-4974-B35B-EE355B57E144}" type="presOf" srcId="{6936E590-2F2B-40CD-B5E4-660BF8001F40}" destId="{2C894B24-D766-42C4-ACBC-EA87A68539D6}" srcOrd="0" destOrd="0" presId="urn:microsoft.com/office/officeart/2005/8/layout/default#1"/>
    <dgm:cxn modelId="{005B91FB-03F9-4998-A06C-FFFB109BF671}" type="presOf" srcId="{F18FDCEE-6A83-426A-AA61-33F83B64BD93}" destId="{E9FDF1F6-4C66-4853-B62B-0B88916A9B5D}" srcOrd="0" destOrd="0" presId="urn:microsoft.com/office/officeart/2005/8/layout/default#1"/>
    <dgm:cxn modelId="{B18D5FCF-526E-420A-8FFE-2C820D09127A}" type="presOf" srcId="{2B1F2BF9-5D44-4AAA-B835-6798E12D0073}" destId="{E7D83848-94C7-403C-8FDC-961E0BA0AAEF}" srcOrd="0" destOrd="0" presId="urn:microsoft.com/office/officeart/2005/8/layout/default#1"/>
    <dgm:cxn modelId="{257A0BCC-C403-43DD-9CCE-ED7C4A54F621}" type="presOf" srcId="{43AABBC8-EFEC-46FC-96F3-3AFAEE8474DD}" destId="{BAE2DD46-123E-4251-ACAC-296A5B311D71}" srcOrd="0" destOrd="0" presId="urn:microsoft.com/office/officeart/2005/8/layout/default#1"/>
    <dgm:cxn modelId="{3C21D4A1-44B5-4148-B643-595AF1016EF8}" srcId="{3513B975-6772-46A0-8186-D8C80F60FBE2}" destId="{2B1F2BF9-5D44-4AAA-B835-6798E12D0073}" srcOrd="6" destOrd="0" parTransId="{A81DEA8A-5B30-4C4D-A8A4-0F032864D214}" sibTransId="{5F4D9346-3877-4D87-B54B-7D17420B1ECA}"/>
    <dgm:cxn modelId="{70BDEB82-9DF4-42B1-A8F7-EDDE8F8BEED6}" srcId="{3513B975-6772-46A0-8186-D8C80F60FBE2}" destId="{4E04F473-0B5D-492B-9358-1B803D6AD35A}" srcOrd="0" destOrd="0" parTransId="{5B13B63D-4A73-485E-83E3-709B3620FABB}" sibTransId="{54C04880-35BF-4580-8194-B8A96E6E4197}"/>
    <dgm:cxn modelId="{A37EECBE-3A0D-4F44-83CD-6803761EFCE7}" type="presOf" srcId="{3513B975-6772-46A0-8186-D8C80F60FBE2}" destId="{366D41F3-E6ED-493F-89CE-BA356868097E}" srcOrd="0" destOrd="0" presId="urn:microsoft.com/office/officeart/2005/8/layout/default#1"/>
    <dgm:cxn modelId="{0648BF35-36DC-4197-B721-8D8F969CC494}" srcId="{3513B975-6772-46A0-8186-D8C80F60FBE2}" destId="{BB26CF3A-8BC7-453C-A78B-9F5A1B35469B}" srcOrd="5" destOrd="0" parTransId="{8D452F0C-AC34-48E7-872A-04A492FEB5D3}" sibTransId="{36465BD6-1926-4B61-BD76-152477A2E406}"/>
    <dgm:cxn modelId="{F7581BAB-6745-4558-8B42-E2D5F24B0145}" type="presOf" srcId="{BB26CF3A-8BC7-453C-A78B-9F5A1B35469B}" destId="{13B01F66-803E-4BC5-B57E-55C699BF6860}" srcOrd="0" destOrd="0" presId="urn:microsoft.com/office/officeart/2005/8/layout/default#1"/>
    <dgm:cxn modelId="{1647E54F-410D-4B13-8DCF-61CF117E8780}" type="presParOf" srcId="{366D41F3-E6ED-493F-89CE-BA356868097E}" destId="{019584D9-2223-4C7A-9176-FFB9DF4EE2FC}" srcOrd="0" destOrd="0" presId="urn:microsoft.com/office/officeart/2005/8/layout/default#1"/>
    <dgm:cxn modelId="{C674DD7D-0AD2-41D5-8640-FB365946931E}" type="presParOf" srcId="{366D41F3-E6ED-493F-89CE-BA356868097E}" destId="{ECEE5A47-8F32-4C48-911D-EC499A58BE66}" srcOrd="1" destOrd="0" presId="urn:microsoft.com/office/officeart/2005/8/layout/default#1"/>
    <dgm:cxn modelId="{A1A84129-78CB-4299-B66B-514F17B72232}" type="presParOf" srcId="{366D41F3-E6ED-493F-89CE-BA356868097E}" destId="{2C894B24-D766-42C4-ACBC-EA87A68539D6}" srcOrd="2" destOrd="0" presId="urn:microsoft.com/office/officeart/2005/8/layout/default#1"/>
    <dgm:cxn modelId="{EF4AF55D-3B7D-4780-9A69-07BAB14C0B63}" type="presParOf" srcId="{366D41F3-E6ED-493F-89CE-BA356868097E}" destId="{89799B3F-7A76-4D62-BB1F-45EEC1FCC980}" srcOrd="3" destOrd="0" presId="urn:microsoft.com/office/officeart/2005/8/layout/default#1"/>
    <dgm:cxn modelId="{62A0AA72-E911-4F00-82FC-7EB66BFDA8BD}" type="presParOf" srcId="{366D41F3-E6ED-493F-89CE-BA356868097E}" destId="{8D1172F7-424E-490E-8A3D-EF7D475563D8}" srcOrd="4" destOrd="0" presId="urn:microsoft.com/office/officeart/2005/8/layout/default#1"/>
    <dgm:cxn modelId="{FCF40D25-1A9D-433F-A1B2-81086F7D7787}" type="presParOf" srcId="{366D41F3-E6ED-493F-89CE-BA356868097E}" destId="{F95446DA-637C-4B71-9846-96B8D909AE6B}" srcOrd="5" destOrd="0" presId="urn:microsoft.com/office/officeart/2005/8/layout/default#1"/>
    <dgm:cxn modelId="{C837A3B1-0E83-405F-A790-9D25DDA108A4}" type="presParOf" srcId="{366D41F3-E6ED-493F-89CE-BA356868097E}" destId="{E9FDF1F6-4C66-4853-B62B-0B88916A9B5D}" srcOrd="6" destOrd="0" presId="urn:microsoft.com/office/officeart/2005/8/layout/default#1"/>
    <dgm:cxn modelId="{3CC23F6C-F59A-413A-AB80-DE4227AC1139}" type="presParOf" srcId="{366D41F3-E6ED-493F-89CE-BA356868097E}" destId="{CBDFCC7A-7C65-40B5-85A3-6EAC54CEA230}" srcOrd="7" destOrd="0" presId="urn:microsoft.com/office/officeart/2005/8/layout/default#1"/>
    <dgm:cxn modelId="{B1C195E4-CEE4-4CDA-B4AC-9827A816FFE1}" type="presParOf" srcId="{366D41F3-E6ED-493F-89CE-BA356868097E}" destId="{BAE2DD46-123E-4251-ACAC-296A5B311D71}" srcOrd="8" destOrd="0" presId="urn:microsoft.com/office/officeart/2005/8/layout/default#1"/>
    <dgm:cxn modelId="{A61042D3-7E54-41D4-AC31-3D669565BDBC}" type="presParOf" srcId="{366D41F3-E6ED-493F-89CE-BA356868097E}" destId="{DC81C2F3-2ED7-49BC-BAAE-97D59B111AB7}" srcOrd="9" destOrd="0" presId="urn:microsoft.com/office/officeart/2005/8/layout/default#1"/>
    <dgm:cxn modelId="{51B696F2-F9C5-44AF-A2CF-1426D2901843}" type="presParOf" srcId="{366D41F3-E6ED-493F-89CE-BA356868097E}" destId="{13B01F66-803E-4BC5-B57E-55C699BF6860}" srcOrd="10" destOrd="0" presId="urn:microsoft.com/office/officeart/2005/8/layout/default#1"/>
    <dgm:cxn modelId="{CCE62CCE-5C56-43E1-A1EC-2D4CFDA00091}" type="presParOf" srcId="{366D41F3-E6ED-493F-89CE-BA356868097E}" destId="{763E0440-B41A-46E7-93C1-A77FEDEC1570}" srcOrd="11" destOrd="0" presId="urn:microsoft.com/office/officeart/2005/8/layout/default#1"/>
    <dgm:cxn modelId="{D09E5B0A-6612-4135-AD59-E8E793E5D167}" type="presParOf" srcId="{366D41F3-E6ED-493F-89CE-BA356868097E}" destId="{E7D83848-94C7-403C-8FDC-961E0BA0AAE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7B41C8-FC28-4506-BC9B-AFDBB7605F51}"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92B8C4D9-CF09-4504-A036-173ED53315FA}">
      <dgm:prSet phldrT="[Text]"/>
      <dgm:spPr/>
      <dgm:t>
        <a:bodyPr/>
        <a:lstStyle/>
        <a:p>
          <a:r>
            <a:rPr lang="en-US" dirty="0" smtClean="0"/>
            <a:t>Med List</a:t>
          </a:r>
          <a:endParaRPr lang="en-US" dirty="0"/>
        </a:p>
      </dgm:t>
    </dgm:pt>
    <dgm:pt modelId="{2A50D284-478A-4683-8404-E6B1773F667C}" type="parTrans" cxnId="{A7664867-7F29-4352-83D6-BD620702ED8A}">
      <dgm:prSet/>
      <dgm:spPr/>
      <dgm:t>
        <a:bodyPr/>
        <a:lstStyle/>
        <a:p>
          <a:endParaRPr lang="en-US"/>
        </a:p>
      </dgm:t>
    </dgm:pt>
    <dgm:pt modelId="{8DD47F75-0B1F-445A-B885-660398E65D7F}" type="sibTrans" cxnId="{A7664867-7F29-4352-83D6-BD620702ED8A}">
      <dgm:prSet/>
      <dgm:spPr/>
      <dgm:t>
        <a:bodyPr/>
        <a:lstStyle/>
        <a:p>
          <a:endParaRPr lang="en-US"/>
        </a:p>
      </dgm:t>
    </dgm:pt>
    <dgm:pt modelId="{01B5E73B-F6A3-4A3A-BAAF-4A667BB74C68}">
      <dgm:prSet phldrT="[Text]"/>
      <dgm:spPr/>
      <dgm:t>
        <a:bodyPr/>
        <a:lstStyle/>
        <a:p>
          <a:r>
            <a:rPr lang="en-US" dirty="0" smtClean="0"/>
            <a:t>Web</a:t>
          </a:r>
          <a:endParaRPr lang="en-US" dirty="0"/>
        </a:p>
      </dgm:t>
    </dgm:pt>
    <dgm:pt modelId="{43132C84-009D-4C92-9370-6B265706964D}" type="parTrans" cxnId="{51632B85-61CC-4E3E-B1CE-3EDCE1030F8B}">
      <dgm:prSet/>
      <dgm:spPr/>
      <dgm:t>
        <a:bodyPr/>
        <a:lstStyle/>
        <a:p>
          <a:endParaRPr lang="en-US"/>
        </a:p>
      </dgm:t>
    </dgm:pt>
    <dgm:pt modelId="{719C6C81-34F8-4247-B635-8B9D50F71A30}" type="sibTrans" cxnId="{51632B85-61CC-4E3E-B1CE-3EDCE1030F8B}">
      <dgm:prSet/>
      <dgm:spPr/>
      <dgm:t>
        <a:bodyPr/>
        <a:lstStyle/>
        <a:p>
          <a:endParaRPr lang="en-US"/>
        </a:p>
      </dgm:t>
    </dgm:pt>
    <dgm:pt modelId="{084A5F60-0F2B-4621-A3AE-A4AF28C72D90}">
      <dgm:prSet phldrT="[Text]"/>
      <dgm:spPr/>
      <dgm:t>
        <a:bodyPr/>
        <a:lstStyle/>
        <a:p>
          <a:r>
            <a:rPr lang="en-US" dirty="0" smtClean="0"/>
            <a:t>Mobile</a:t>
          </a:r>
          <a:endParaRPr lang="en-US" dirty="0"/>
        </a:p>
      </dgm:t>
    </dgm:pt>
    <dgm:pt modelId="{E0745AD5-0F1D-455A-85D9-4FD9D0C8D930}" type="parTrans" cxnId="{73415310-F276-4FEE-A787-D28BC6FF0671}">
      <dgm:prSet/>
      <dgm:spPr/>
      <dgm:t>
        <a:bodyPr/>
        <a:lstStyle/>
        <a:p>
          <a:endParaRPr lang="en-US"/>
        </a:p>
      </dgm:t>
    </dgm:pt>
    <dgm:pt modelId="{9C3088D1-1ACB-4B08-88ED-D46877B68EE9}" type="sibTrans" cxnId="{73415310-F276-4FEE-A787-D28BC6FF0671}">
      <dgm:prSet/>
      <dgm:spPr/>
      <dgm:t>
        <a:bodyPr/>
        <a:lstStyle/>
        <a:p>
          <a:endParaRPr lang="en-US"/>
        </a:p>
      </dgm:t>
    </dgm:pt>
    <dgm:pt modelId="{46529705-5FFA-479A-8B67-B338EC1F8D84}">
      <dgm:prSet phldrT="[Text]"/>
      <dgm:spPr/>
      <dgm:t>
        <a:bodyPr/>
        <a:lstStyle/>
        <a:p>
          <a:r>
            <a:rPr lang="en-US" dirty="0" smtClean="0"/>
            <a:t>Point of Service</a:t>
          </a:r>
          <a:endParaRPr lang="en-US" dirty="0"/>
        </a:p>
      </dgm:t>
    </dgm:pt>
    <dgm:pt modelId="{B571651C-EAC3-4B50-967A-643B94DCB9F9}" type="parTrans" cxnId="{0945CF14-5C8B-4DAE-8564-800FA932A3B1}">
      <dgm:prSet/>
      <dgm:spPr/>
      <dgm:t>
        <a:bodyPr/>
        <a:lstStyle/>
        <a:p>
          <a:endParaRPr lang="en-US"/>
        </a:p>
      </dgm:t>
    </dgm:pt>
    <dgm:pt modelId="{3592179F-F433-402A-986C-7D8F3C975DA8}" type="sibTrans" cxnId="{0945CF14-5C8B-4DAE-8564-800FA932A3B1}">
      <dgm:prSet/>
      <dgm:spPr/>
      <dgm:t>
        <a:bodyPr/>
        <a:lstStyle/>
        <a:p>
          <a:endParaRPr lang="en-US"/>
        </a:p>
      </dgm:t>
    </dgm:pt>
    <dgm:pt modelId="{4E24CC6C-F6F5-4B32-9269-33F1C6B88CC9}">
      <dgm:prSet phldrT="[Text]"/>
      <dgm:spPr/>
      <dgm:t>
        <a:bodyPr/>
        <a:lstStyle/>
        <a:p>
          <a:r>
            <a:rPr lang="en-US" dirty="0" smtClean="0"/>
            <a:t>Paper</a:t>
          </a:r>
          <a:endParaRPr lang="en-US" dirty="0"/>
        </a:p>
      </dgm:t>
    </dgm:pt>
    <dgm:pt modelId="{BE867EBE-20FF-47DD-9678-098BD287B9A0}" type="sibTrans" cxnId="{1BEABD2F-F845-4B03-96BA-3222DE67FB00}">
      <dgm:prSet/>
      <dgm:spPr/>
      <dgm:t>
        <a:bodyPr/>
        <a:lstStyle/>
        <a:p>
          <a:endParaRPr lang="en-US"/>
        </a:p>
      </dgm:t>
    </dgm:pt>
    <dgm:pt modelId="{41DBFC71-712C-4339-BF6C-8ADFDFA308D2}" type="parTrans" cxnId="{1BEABD2F-F845-4B03-96BA-3222DE67FB00}">
      <dgm:prSet/>
      <dgm:spPr/>
      <dgm:t>
        <a:bodyPr/>
        <a:lstStyle/>
        <a:p>
          <a:endParaRPr lang="en-US"/>
        </a:p>
      </dgm:t>
    </dgm:pt>
    <dgm:pt modelId="{104243FE-1621-4013-A6A6-6839DCB9D4D4}" type="pres">
      <dgm:prSet presAssocID="{727B41C8-FC28-4506-BC9B-AFDBB7605F51}" presName="Name0" presStyleCnt="0">
        <dgm:presLayoutVars>
          <dgm:chPref val="1"/>
          <dgm:dir/>
          <dgm:animOne val="branch"/>
          <dgm:animLvl val="lvl"/>
          <dgm:resizeHandles val="exact"/>
        </dgm:presLayoutVars>
      </dgm:prSet>
      <dgm:spPr/>
      <dgm:t>
        <a:bodyPr/>
        <a:lstStyle/>
        <a:p>
          <a:endParaRPr lang="en-US"/>
        </a:p>
      </dgm:t>
    </dgm:pt>
    <dgm:pt modelId="{2B918875-00F1-4C8A-84C3-502F0D8D665D}" type="pres">
      <dgm:prSet presAssocID="{92B8C4D9-CF09-4504-A036-173ED53315FA}" presName="root1" presStyleCnt="0"/>
      <dgm:spPr/>
      <dgm:t>
        <a:bodyPr/>
        <a:lstStyle/>
        <a:p>
          <a:endParaRPr lang="en-US"/>
        </a:p>
      </dgm:t>
    </dgm:pt>
    <dgm:pt modelId="{4CF68DDB-E577-4473-8512-E930437F1659}" type="pres">
      <dgm:prSet presAssocID="{92B8C4D9-CF09-4504-A036-173ED53315FA}" presName="LevelOneTextNode" presStyleLbl="node0" presStyleIdx="0" presStyleCnt="1">
        <dgm:presLayoutVars>
          <dgm:chPref val="3"/>
        </dgm:presLayoutVars>
      </dgm:prSet>
      <dgm:spPr/>
      <dgm:t>
        <a:bodyPr/>
        <a:lstStyle/>
        <a:p>
          <a:endParaRPr lang="en-US"/>
        </a:p>
      </dgm:t>
    </dgm:pt>
    <dgm:pt modelId="{BDAE9273-E021-461E-96D3-982B945EC90D}" type="pres">
      <dgm:prSet presAssocID="{92B8C4D9-CF09-4504-A036-173ED53315FA}" presName="level2hierChild" presStyleCnt="0"/>
      <dgm:spPr/>
      <dgm:t>
        <a:bodyPr/>
        <a:lstStyle/>
        <a:p>
          <a:endParaRPr lang="en-US"/>
        </a:p>
      </dgm:t>
    </dgm:pt>
    <dgm:pt modelId="{5904CFD9-8DF0-4745-8F7A-E5BB38A27EFC}" type="pres">
      <dgm:prSet presAssocID="{41DBFC71-712C-4339-BF6C-8ADFDFA308D2}" presName="conn2-1" presStyleLbl="parChTrans1D2" presStyleIdx="0" presStyleCnt="4"/>
      <dgm:spPr/>
      <dgm:t>
        <a:bodyPr/>
        <a:lstStyle/>
        <a:p>
          <a:endParaRPr lang="en-US"/>
        </a:p>
      </dgm:t>
    </dgm:pt>
    <dgm:pt modelId="{BDEAEBBE-DCF5-4D0F-A9C5-AAD762ECDF46}" type="pres">
      <dgm:prSet presAssocID="{41DBFC71-712C-4339-BF6C-8ADFDFA308D2}" presName="connTx" presStyleLbl="parChTrans1D2" presStyleIdx="0" presStyleCnt="4"/>
      <dgm:spPr/>
      <dgm:t>
        <a:bodyPr/>
        <a:lstStyle/>
        <a:p>
          <a:endParaRPr lang="en-US"/>
        </a:p>
      </dgm:t>
    </dgm:pt>
    <dgm:pt modelId="{856A6863-38C2-49CF-A8EA-6BC30655E7E2}" type="pres">
      <dgm:prSet presAssocID="{4E24CC6C-F6F5-4B32-9269-33F1C6B88CC9}" presName="root2" presStyleCnt="0"/>
      <dgm:spPr/>
      <dgm:t>
        <a:bodyPr/>
        <a:lstStyle/>
        <a:p>
          <a:endParaRPr lang="en-US"/>
        </a:p>
      </dgm:t>
    </dgm:pt>
    <dgm:pt modelId="{29710135-FCFE-4F90-8EED-C9847CE8E431}" type="pres">
      <dgm:prSet presAssocID="{4E24CC6C-F6F5-4B32-9269-33F1C6B88CC9}" presName="LevelTwoTextNode" presStyleLbl="node2" presStyleIdx="0" presStyleCnt="4">
        <dgm:presLayoutVars>
          <dgm:chPref val="3"/>
        </dgm:presLayoutVars>
      </dgm:prSet>
      <dgm:spPr/>
      <dgm:t>
        <a:bodyPr/>
        <a:lstStyle/>
        <a:p>
          <a:endParaRPr lang="en-US"/>
        </a:p>
      </dgm:t>
    </dgm:pt>
    <dgm:pt modelId="{21AB8348-8FD3-4C44-9C15-95D7B59B2BD2}" type="pres">
      <dgm:prSet presAssocID="{4E24CC6C-F6F5-4B32-9269-33F1C6B88CC9}" presName="level3hierChild" presStyleCnt="0"/>
      <dgm:spPr/>
      <dgm:t>
        <a:bodyPr/>
        <a:lstStyle/>
        <a:p>
          <a:endParaRPr lang="en-US"/>
        </a:p>
      </dgm:t>
    </dgm:pt>
    <dgm:pt modelId="{58C2D32E-2453-4F02-8190-6FD758554693}" type="pres">
      <dgm:prSet presAssocID="{43132C84-009D-4C92-9370-6B265706964D}" presName="conn2-1" presStyleLbl="parChTrans1D2" presStyleIdx="1" presStyleCnt="4"/>
      <dgm:spPr/>
      <dgm:t>
        <a:bodyPr/>
        <a:lstStyle/>
        <a:p>
          <a:endParaRPr lang="en-US"/>
        </a:p>
      </dgm:t>
    </dgm:pt>
    <dgm:pt modelId="{98E2F227-9226-4422-B198-AD82CC1F8CE1}" type="pres">
      <dgm:prSet presAssocID="{43132C84-009D-4C92-9370-6B265706964D}" presName="connTx" presStyleLbl="parChTrans1D2" presStyleIdx="1" presStyleCnt="4"/>
      <dgm:spPr/>
      <dgm:t>
        <a:bodyPr/>
        <a:lstStyle/>
        <a:p>
          <a:endParaRPr lang="en-US"/>
        </a:p>
      </dgm:t>
    </dgm:pt>
    <dgm:pt modelId="{2C51FD79-977F-4EF6-AF53-67C4D1F24FDD}" type="pres">
      <dgm:prSet presAssocID="{01B5E73B-F6A3-4A3A-BAAF-4A667BB74C68}" presName="root2" presStyleCnt="0"/>
      <dgm:spPr/>
      <dgm:t>
        <a:bodyPr/>
        <a:lstStyle/>
        <a:p>
          <a:endParaRPr lang="en-US"/>
        </a:p>
      </dgm:t>
    </dgm:pt>
    <dgm:pt modelId="{30D4698B-D95A-4259-AEF1-DB2A4BC47F16}" type="pres">
      <dgm:prSet presAssocID="{01B5E73B-F6A3-4A3A-BAAF-4A667BB74C68}" presName="LevelTwoTextNode" presStyleLbl="node2" presStyleIdx="1" presStyleCnt="4">
        <dgm:presLayoutVars>
          <dgm:chPref val="3"/>
        </dgm:presLayoutVars>
      </dgm:prSet>
      <dgm:spPr/>
      <dgm:t>
        <a:bodyPr/>
        <a:lstStyle/>
        <a:p>
          <a:endParaRPr lang="en-US"/>
        </a:p>
      </dgm:t>
    </dgm:pt>
    <dgm:pt modelId="{ECE16030-6A64-4197-AFCF-FD2516B84C67}" type="pres">
      <dgm:prSet presAssocID="{01B5E73B-F6A3-4A3A-BAAF-4A667BB74C68}" presName="level3hierChild" presStyleCnt="0"/>
      <dgm:spPr/>
      <dgm:t>
        <a:bodyPr/>
        <a:lstStyle/>
        <a:p>
          <a:endParaRPr lang="en-US"/>
        </a:p>
      </dgm:t>
    </dgm:pt>
    <dgm:pt modelId="{F7FF3B71-BC48-44FA-B076-34F2A1FB7B40}" type="pres">
      <dgm:prSet presAssocID="{E0745AD5-0F1D-455A-85D9-4FD9D0C8D930}" presName="conn2-1" presStyleLbl="parChTrans1D2" presStyleIdx="2" presStyleCnt="4"/>
      <dgm:spPr/>
      <dgm:t>
        <a:bodyPr/>
        <a:lstStyle/>
        <a:p>
          <a:endParaRPr lang="en-US"/>
        </a:p>
      </dgm:t>
    </dgm:pt>
    <dgm:pt modelId="{D516070C-AEAD-42BA-82FC-61ECCB77BA87}" type="pres">
      <dgm:prSet presAssocID="{E0745AD5-0F1D-455A-85D9-4FD9D0C8D930}" presName="connTx" presStyleLbl="parChTrans1D2" presStyleIdx="2" presStyleCnt="4"/>
      <dgm:spPr/>
      <dgm:t>
        <a:bodyPr/>
        <a:lstStyle/>
        <a:p>
          <a:endParaRPr lang="en-US"/>
        </a:p>
      </dgm:t>
    </dgm:pt>
    <dgm:pt modelId="{BC93F7E0-16E5-462C-803F-FE09AB7A9BEA}" type="pres">
      <dgm:prSet presAssocID="{084A5F60-0F2B-4621-A3AE-A4AF28C72D90}" presName="root2" presStyleCnt="0"/>
      <dgm:spPr/>
      <dgm:t>
        <a:bodyPr/>
        <a:lstStyle/>
        <a:p>
          <a:endParaRPr lang="en-US"/>
        </a:p>
      </dgm:t>
    </dgm:pt>
    <dgm:pt modelId="{6E11CFAA-3216-4BE2-898E-67605811A38A}" type="pres">
      <dgm:prSet presAssocID="{084A5F60-0F2B-4621-A3AE-A4AF28C72D90}" presName="LevelTwoTextNode" presStyleLbl="node2" presStyleIdx="2" presStyleCnt="4">
        <dgm:presLayoutVars>
          <dgm:chPref val="3"/>
        </dgm:presLayoutVars>
      </dgm:prSet>
      <dgm:spPr/>
      <dgm:t>
        <a:bodyPr/>
        <a:lstStyle/>
        <a:p>
          <a:endParaRPr lang="en-US"/>
        </a:p>
      </dgm:t>
    </dgm:pt>
    <dgm:pt modelId="{A019554E-7FF4-4172-AB63-92F654DCE4A3}" type="pres">
      <dgm:prSet presAssocID="{084A5F60-0F2B-4621-A3AE-A4AF28C72D90}" presName="level3hierChild" presStyleCnt="0"/>
      <dgm:spPr/>
      <dgm:t>
        <a:bodyPr/>
        <a:lstStyle/>
        <a:p>
          <a:endParaRPr lang="en-US"/>
        </a:p>
      </dgm:t>
    </dgm:pt>
    <dgm:pt modelId="{0CF0B02D-EB3E-4987-96AF-6B40F90D4E98}" type="pres">
      <dgm:prSet presAssocID="{B571651C-EAC3-4B50-967A-643B94DCB9F9}" presName="conn2-1" presStyleLbl="parChTrans1D2" presStyleIdx="3" presStyleCnt="4"/>
      <dgm:spPr/>
      <dgm:t>
        <a:bodyPr/>
        <a:lstStyle/>
        <a:p>
          <a:endParaRPr lang="en-US"/>
        </a:p>
      </dgm:t>
    </dgm:pt>
    <dgm:pt modelId="{52A9C47D-C3C4-4645-A772-00130CCF788B}" type="pres">
      <dgm:prSet presAssocID="{B571651C-EAC3-4B50-967A-643B94DCB9F9}" presName="connTx" presStyleLbl="parChTrans1D2" presStyleIdx="3" presStyleCnt="4"/>
      <dgm:spPr/>
      <dgm:t>
        <a:bodyPr/>
        <a:lstStyle/>
        <a:p>
          <a:endParaRPr lang="en-US"/>
        </a:p>
      </dgm:t>
    </dgm:pt>
    <dgm:pt modelId="{DB2A6E11-5366-4172-9FA6-0B66F4930880}" type="pres">
      <dgm:prSet presAssocID="{46529705-5FFA-479A-8B67-B338EC1F8D84}" presName="root2" presStyleCnt="0"/>
      <dgm:spPr/>
      <dgm:t>
        <a:bodyPr/>
        <a:lstStyle/>
        <a:p>
          <a:endParaRPr lang="en-US"/>
        </a:p>
      </dgm:t>
    </dgm:pt>
    <dgm:pt modelId="{F5E22731-8F69-4E16-853D-0D7DD0EA6232}" type="pres">
      <dgm:prSet presAssocID="{46529705-5FFA-479A-8B67-B338EC1F8D84}" presName="LevelTwoTextNode" presStyleLbl="node2" presStyleIdx="3" presStyleCnt="4">
        <dgm:presLayoutVars>
          <dgm:chPref val="3"/>
        </dgm:presLayoutVars>
      </dgm:prSet>
      <dgm:spPr/>
      <dgm:t>
        <a:bodyPr/>
        <a:lstStyle/>
        <a:p>
          <a:endParaRPr lang="en-US"/>
        </a:p>
      </dgm:t>
    </dgm:pt>
    <dgm:pt modelId="{57C6E0F2-B999-43C0-9844-2CD7C932D9F3}" type="pres">
      <dgm:prSet presAssocID="{46529705-5FFA-479A-8B67-B338EC1F8D84}" presName="level3hierChild" presStyleCnt="0"/>
      <dgm:spPr/>
      <dgm:t>
        <a:bodyPr/>
        <a:lstStyle/>
        <a:p>
          <a:endParaRPr lang="en-US"/>
        </a:p>
      </dgm:t>
    </dgm:pt>
  </dgm:ptLst>
  <dgm:cxnLst>
    <dgm:cxn modelId="{1BEABD2F-F845-4B03-96BA-3222DE67FB00}" srcId="{92B8C4D9-CF09-4504-A036-173ED53315FA}" destId="{4E24CC6C-F6F5-4B32-9269-33F1C6B88CC9}" srcOrd="0" destOrd="0" parTransId="{41DBFC71-712C-4339-BF6C-8ADFDFA308D2}" sibTransId="{BE867EBE-20FF-47DD-9678-098BD287B9A0}"/>
    <dgm:cxn modelId="{C854DB25-1AE2-4374-BF50-E601836F0CAD}" type="presOf" srcId="{01B5E73B-F6A3-4A3A-BAAF-4A667BB74C68}" destId="{30D4698B-D95A-4259-AEF1-DB2A4BC47F16}" srcOrd="0" destOrd="0" presId="urn:microsoft.com/office/officeart/2008/layout/HorizontalMultiLevelHierarchy"/>
    <dgm:cxn modelId="{73415310-F276-4FEE-A787-D28BC6FF0671}" srcId="{92B8C4D9-CF09-4504-A036-173ED53315FA}" destId="{084A5F60-0F2B-4621-A3AE-A4AF28C72D90}" srcOrd="2" destOrd="0" parTransId="{E0745AD5-0F1D-455A-85D9-4FD9D0C8D930}" sibTransId="{9C3088D1-1ACB-4B08-88ED-D46877B68EE9}"/>
    <dgm:cxn modelId="{93969EDB-AEEB-4918-B825-71D5FE508701}" type="presOf" srcId="{4E24CC6C-F6F5-4B32-9269-33F1C6B88CC9}" destId="{29710135-FCFE-4F90-8EED-C9847CE8E431}" srcOrd="0" destOrd="0" presId="urn:microsoft.com/office/officeart/2008/layout/HorizontalMultiLevelHierarchy"/>
    <dgm:cxn modelId="{7327B89B-F8DE-4245-B229-4090091D0AC4}" type="presOf" srcId="{43132C84-009D-4C92-9370-6B265706964D}" destId="{58C2D32E-2453-4F02-8190-6FD758554693}" srcOrd="0" destOrd="0" presId="urn:microsoft.com/office/officeart/2008/layout/HorizontalMultiLevelHierarchy"/>
    <dgm:cxn modelId="{51632B85-61CC-4E3E-B1CE-3EDCE1030F8B}" srcId="{92B8C4D9-CF09-4504-A036-173ED53315FA}" destId="{01B5E73B-F6A3-4A3A-BAAF-4A667BB74C68}" srcOrd="1" destOrd="0" parTransId="{43132C84-009D-4C92-9370-6B265706964D}" sibTransId="{719C6C81-34F8-4247-B635-8B9D50F71A30}"/>
    <dgm:cxn modelId="{2C2B1390-A595-4B9D-85FB-2061A116D5F5}" type="presOf" srcId="{084A5F60-0F2B-4621-A3AE-A4AF28C72D90}" destId="{6E11CFAA-3216-4BE2-898E-67605811A38A}" srcOrd="0" destOrd="0" presId="urn:microsoft.com/office/officeart/2008/layout/HorizontalMultiLevelHierarchy"/>
    <dgm:cxn modelId="{E7A1F490-5154-489A-9E4E-8331E4A6253B}" type="presOf" srcId="{E0745AD5-0F1D-455A-85D9-4FD9D0C8D930}" destId="{D516070C-AEAD-42BA-82FC-61ECCB77BA87}" srcOrd="1" destOrd="0" presId="urn:microsoft.com/office/officeart/2008/layout/HorizontalMultiLevelHierarchy"/>
    <dgm:cxn modelId="{15C83F27-AED5-4689-8651-764A46386358}" type="presOf" srcId="{B571651C-EAC3-4B50-967A-643B94DCB9F9}" destId="{52A9C47D-C3C4-4645-A772-00130CCF788B}" srcOrd="1" destOrd="0" presId="urn:microsoft.com/office/officeart/2008/layout/HorizontalMultiLevelHierarchy"/>
    <dgm:cxn modelId="{55CED6FE-D088-420A-9FEC-E3960D108AD4}" type="presOf" srcId="{41DBFC71-712C-4339-BF6C-8ADFDFA308D2}" destId="{BDEAEBBE-DCF5-4D0F-A9C5-AAD762ECDF46}" srcOrd="1" destOrd="0" presId="urn:microsoft.com/office/officeart/2008/layout/HorizontalMultiLevelHierarchy"/>
    <dgm:cxn modelId="{C1FCA8EB-E3D5-491A-BB24-4A0A96D656CE}" type="presOf" srcId="{46529705-5FFA-479A-8B67-B338EC1F8D84}" destId="{F5E22731-8F69-4E16-853D-0D7DD0EA6232}" srcOrd="0" destOrd="0" presId="urn:microsoft.com/office/officeart/2008/layout/HorizontalMultiLevelHierarchy"/>
    <dgm:cxn modelId="{8450EABA-C348-44EB-8CC9-33380053A20A}" type="presOf" srcId="{727B41C8-FC28-4506-BC9B-AFDBB7605F51}" destId="{104243FE-1621-4013-A6A6-6839DCB9D4D4}" srcOrd="0" destOrd="0" presId="urn:microsoft.com/office/officeart/2008/layout/HorizontalMultiLevelHierarchy"/>
    <dgm:cxn modelId="{1CD24506-5256-4C4F-A543-57EB7EE34A14}" type="presOf" srcId="{E0745AD5-0F1D-455A-85D9-4FD9D0C8D930}" destId="{F7FF3B71-BC48-44FA-B076-34F2A1FB7B40}" srcOrd="0" destOrd="0" presId="urn:microsoft.com/office/officeart/2008/layout/HorizontalMultiLevelHierarchy"/>
    <dgm:cxn modelId="{F88274AA-BA28-4B31-A1CA-9AACD6E435F0}" type="presOf" srcId="{92B8C4D9-CF09-4504-A036-173ED53315FA}" destId="{4CF68DDB-E577-4473-8512-E930437F1659}" srcOrd="0" destOrd="0" presId="urn:microsoft.com/office/officeart/2008/layout/HorizontalMultiLevelHierarchy"/>
    <dgm:cxn modelId="{A7664867-7F29-4352-83D6-BD620702ED8A}" srcId="{727B41C8-FC28-4506-BC9B-AFDBB7605F51}" destId="{92B8C4D9-CF09-4504-A036-173ED53315FA}" srcOrd="0" destOrd="0" parTransId="{2A50D284-478A-4683-8404-E6B1773F667C}" sibTransId="{8DD47F75-0B1F-445A-B885-660398E65D7F}"/>
    <dgm:cxn modelId="{657385CC-09B9-4E5F-9300-6AF3C16DD7FC}" type="presOf" srcId="{B571651C-EAC3-4B50-967A-643B94DCB9F9}" destId="{0CF0B02D-EB3E-4987-96AF-6B40F90D4E98}" srcOrd="0" destOrd="0" presId="urn:microsoft.com/office/officeart/2008/layout/HorizontalMultiLevelHierarchy"/>
    <dgm:cxn modelId="{4C5BFB86-4799-44B1-B48C-2B4A1FCA93AB}" type="presOf" srcId="{41DBFC71-712C-4339-BF6C-8ADFDFA308D2}" destId="{5904CFD9-8DF0-4745-8F7A-E5BB38A27EFC}" srcOrd="0" destOrd="0" presId="urn:microsoft.com/office/officeart/2008/layout/HorizontalMultiLevelHierarchy"/>
    <dgm:cxn modelId="{267CED4E-F555-4499-A2B6-750362E2333D}" type="presOf" srcId="{43132C84-009D-4C92-9370-6B265706964D}" destId="{98E2F227-9226-4422-B198-AD82CC1F8CE1}" srcOrd="1" destOrd="0" presId="urn:microsoft.com/office/officeart/2008/layout/HorizontalMultiLevelHierarchy"/>
    <dgm:cxn modelId="{0945CF14-5C8B-4DAE-8564-800FA932A3B1}" srcId="{92B8C4D9-CF09-4504-A036-173ED53315FA}" destId="{46529705-5FFA-479A-8B67-B338EC1F8D84}" srcOrd="3" destOrd="0" parTransId="{B571651C-EAC3-4B50-967A-643B94DCB9F9}" sibTransId="{3592179F-F433-402A-986C-7D8F3C975DA8}"/>
    <dgm:cxn modelId="{60D8B4E6-200C-430D-9568-182D0642B794}" type="presParOf" srcId="{104243FE-1621-4013-A6A6-6839DCB9D4D4}" destId="{2B918875-00F1-4C8A-84C3-502F0D8D665D}" srcOrd="0" destOrd="0" presId="urn:microsoft.com/office/officeart/2008/layout/HorizontalMultiLevelHierarchy"/>
    <dgm:cxn modelId="{A6AF495A-481F-4ACF-B1E1-104C7E14ED61}" type="presParOf" srcId="{2B918875-00F1-4C8A-84C3-502F0D8D665D}" destId="{4CF68DDB-E577-4473-8512-E930437F1659}" srcOrd="0" destOrd="0" presId="urn:microsoft.com/office/officeart/2008/layout/HorizontalMultiLevelHierarchy"/>
    <dgm:cxn modelId="{625AFDDB-170B-47E1-A963-EC927F781CEE}" type="presParOf" srcId="{2B918875-00F1-4C8A-84C3-502F0D8D665D}" destId="{BDAE9273-E021-461E-96D3-982B945EC90D}" srcOrd="1" destOrd="0" presId="urn:microsoft.com/office/officeart/2008/layout/HorizontalMultiLevelHierarchy"/>
    <dgm:cxn modelId="{FB496A41-3EC2-4E61-B808-561EFD585629}" type="presParOf" srcId="{BDAE9273-E021-461E-96D3-982B945EC90D}" destId="{5904CFD9-8DF0-4745-8F7A-E5BB38A27EFC}" srcOrd="0" destOrd="0" presId="urn:microsoft.com/office/officeart/2008/layout/HorizontalMultiLevelHierarchy"/>
    <dgm:cxn modelId="{7E4F1B72-715F-4149-91A6-25AB1F243A73}" type="presParOf" srcId="{5904CFD9-8DF0-4745-8F7A-E5BB38A27EFC}" destId="{BDEAEBBE-DCF5-4D0F-A9C5-AAD762ECDF46}" srcOrd="0" destOrd="0" presId="urn:microsoft.com/office/officeart/2008/layout/HorizontalMultiLevelHierarchy"/>
    <dgm:cxn modelId="{690853A7-4EF4-45D2-95BE-54D06006BD82}" type="presParOf" srcId="{BDAE9273-E021-461E-96D3-982B945EC90D}" destId="{856A6863-38C2-49CF-A8EA-6BC30655E7E2}" srcOrd="1" destOrd="0" presId="urn:microsoft.com/office/officeart/2008/layout/HorizontalMultiLevelHierarchy"/>
    <dgm:cxn modelId="{B285E377-7983-416D-96F9-6026BEC006E5}" type="presParOf" srcId="{856A6863-38C2-49CF-A8EA-6BC30655E7E2}" destId="{29710135-FCFE-4F90-8EED-C9847CE8E431}" srcOrd="0" destOrd="0" presId="urn:microsoft.com/office/officeart/2008/layout/HorizontalMultiLevelHierarchy"/>
    <dgm:cxn modelId="{CA3AFD06-7334-4D97-A316-408788C6C2D9}" type="presParOf" srcId="{856A6863-38C2-49CF-A8EA-6BC30655E7E2}" destId="{21AB8348-8FD3-4C44-9C15-95D7B59B2BD2}" srcOrd="1" destOrd="0" presId="urn:microsoft.com/office/officeart/2008/layout/HorizontalMultiLevelHierarchy"/>
    <dgm:cxn modelId="{612394CE-E4C7-4EF1-A07F-3F8EA329D10E}" type="presParOf" srcId="{BDAE9273-E021-461E-96D3-982B945EC90D}" destId="{58C2D32E-2453-4F02-8190-6FD758554693}" srcOrd="2" destOrd="0" presId="urn:microsoft.com/office/officeart/2008/layout/HorizontalMultiLevelHierarchy"/>
    <dgm:cxn modelId="{2155372C-10B7-43A3-8129-7A83FFE9C49A}" type="presParOf" srcId="{58C2D32E-2453-4F02-8190-6FD758554693}" destId="{98E2F227-9226-4422-B198-AD82CC1F8CE1}" srcOrd="0" destOrd="0" presId="urn:microsoft.com/office/officeart/2008/layout/HorizontalMultiLevelHierarchy"/>
    <dgm:cxn modelId="{DF65C313-9ED5-45BF-BAAA-3A80951D5389}" type="presParOf" srcId="{BDAE9273-E021-461E-96D3-982B945EC90D}" destId="{2C51FD79-977F-4EF6-AF53-67C4D1F24FDD}" srcOrd="3" destOrd="0" presId="urn:microsoft.com/office/officeart/2008/layout/HorizontalMultiLevelHierarchy"/>
    <dgm:cxn modelId="{68066EF3-220F-49CA-91D9-8BDDCBEBD4B2}" type="presParOf" srcId="{2C51FD79-977F-4EF6-AF53-67C4D1F24FDD}" destId="{30D4698B-D95A-4259-AEF1-DB2A4BC47F16}" srcOrd="0" destOrd="0" presId="urn:microsoft.com/office/officeart/2008/layout/HorizontalMultiLevelHierarchy"/>
    <dgm:cxn modelId="{CF08B905-1D5E-45A8-8ABC-407DEEB9C4B4}" type="presParOf" srcId="{2C51FD79-977F-4EF6-AF53-67C4D1F24FDD}" destId="{ECE16030-6A64-4197-AFCF-FD2516B84C67}" srcOrd="1" destOrd="0" presId="urn:microsoft.com/office/officeart/2008/layout/HorizontalMultiLevelHierarchy"/>
    <dgm:cxn modelId="{861022CB-00C8-4668-9437-F1633D1084DB}" type="presParOf" srcId="{BDAE9273-E021-461E-96D3-982B945EC90D}" destId="{F7FF3B71-BC48-44FA-B076-34F2A1FB7B40}" srcOrd="4" destOrd="0" presId="urn:microsoft.com/office/officeart/2008/layout/HorizontalMultiLevelHierarchy"/>
    <dgm:cxn modelId="{3AC0FF31-391F-4271-A667-78BB81CF7BD5}" type="presParOf" srcId="{F7FF3B71-BC48-44FA-B076-34F2A1FB7B40}" destId="{D516070C-AEAD-42BA-82FC-61ECCB77BA87}" srcOrd="0" destOrd="0" presId="urn:microsoft.com/office/officeart/2008/layout/HorizontalMultiLevelHierarchy"/>
    <dgm:cxn modelId="{2369943B-255B-4B3D-9643-AB88C768AE19}" type="presParOf" srcId="{BDAE9273-E021-461E-96D3-982B945EC90D}" destId="{BC93F7E0-16E5-462C-803F-FE09AB7A9BEA}" srcOrd="5" destOrd="0" presId="urn:microsoft.com/office/officeart/2008/layout/HorizontalMultiLevelHierarchy"/>
    <dgm:cxn modelId="{66257730-D20A-4714-9AA6-84DD4EC33D18}" type="presParOf" srcId="{BC93F7E0-16E5-462C-803F-FE09AB7A9BEA}" destId="{6E11CFAA-3216-4BE2-898E-67605811A38A}" srcOrd="0" destOrd="0" presId="urn:microsoft.com/office/officeart/2008/layout/HorizontalMultiLevelHierarchy"/>
    <dgm:cxn modelId="{03174466-03CE-41B1-86EC-E1D0050708A6}" type="presParOf" srcId="{BC93F7E0-16E5-462C-803F-FE09AB7A9BEA}" destId="{A019554E-7FF4-4172-AB63-92F654DCE4A3}" srcOrd="1" destOrd="0" presId="urn:microsoft.com/office/officeart/2008/layout/HorizontalMultiLevelHierarchy"/>
    <dgm:cxn modelId="{BDF9BBA8-CC1A-413C-8129-0585DF013CDF}" type="presParOf" srcId="{BDAE9273-E021-461E-96D3-982B945EC90D}" destId="{0CF0B02D-EB3E-4987-96AF-6B40F90D4E98}" srcOrd="6" destOrd="0" presId="urn:microsoft.com/office/officeart/2008/layout/HorizontalMultiLevelHierarchy"/>
    <dgm:cxn modelId="{20CE078F-B98D-4541-85BA-34F3E288AB9E}" type="presParOf" srcId="{0CF0B02D-EB3E-4987-96AF-6B40F90D4E98}" destId="{52A9C47D-C3C4-4645-A772-00130CCF788B}" srcOrd="0" destOrd="0" presId="urn:microsoft.com/office/officeart/2008/layout/HorizontalMultiLevelHierarchy"/>
    <dgm:cxn modelId="{71068EFF-B148-459A-BE86-4610BC38DBC8}" type="presParOf" srcId="{BDAE9273-E021-461E-96D3-982B945EC90D}" destId="{DB2A6E11-5366-4172-9FA6-0B66F4930880}" srcOrd="7" destOrd="0" presId="urn:microsoft.com/office/officeart/2008/layout/HorizontalMultiLevelHierarchy"/>
    <dgm:cxn modelId="{FCB7B9DC-9E5F-41E0-B79F-FB8E1F9600A9}" type="presParOf" srcId="{DB2A6E11-5366-4172-9FA6-0B66F4930880}" destId="{F5E22731-8F69-4E16-853D-0D7DD0EA6232}" srcOrd="0" destOrd="0" presId="urn:microsoft.com/office/officeart/2008/layout/HorizontalMultiLevelHierarchy"/>
    <dgm:cxn modelId="{20C20AE9-B274-4A03-8ECB-BD818B07CC60}" type="presParOf" srcId="{DB2A6E11-5366-4172-9FA6-0B66F4930880}" destId="{57C6E0F2-B999-43C0-9844-2CD7C932D9F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94B65-FC8E-4E8B-B889-9E3DA51D7968}"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A68159AE-4B69-4FE5-B6B3-BF09E9B01B5A}">
      <dgm:prSet custT="1"/>
      <dgm:spPr/>
      <dgm:t>
        <a:bodyPr/>
        <a:lstStyle/>
        <a:p>
          <a:pPr rtl="0"/>
          <a:r>
            <a:rPr lang="en-US" sz="3200" dirty="0" smtClean="0"/>
            <a:t>Describe patient medication information (PMI)</a:t>
          </a:r>
          <a:endParaRPr lang="en-US" sz="3200" dirty="0"/>
        </a:p>
      </dgm:t>
    </dgm:pt>
    <dgm:pt modelId="{3922D560-DA8A-4835-A063-D44C14F86637}" type="parTrans" cxnId="{9B6D8914-4C4D-4BB5-B0C4-BBB1BB27EEE2}">
      <dgm:prSet/>
      <dgm:spPr/>
      <dgm:t>
        <a:bodyPr/>
        <a:lstStyle/>
        <a:p>
          <a:endParaRPr lang="en-US"/>
        </a:p>
      </dgm:t>
    </dgm:pt>
    <dgm:pt modelId="{832A9195-EC65-4DBE-BA7A-60FD79D7AFDD}" type="sibTrans" cxnId="{9B6D8914-4C4D-4BB5-B0C4-BBB1BB27EEE2}">
      <dgm:prSet/>
      <dgm:spPr/>
      <dgm:t>
        <a:bodyPr/>
        <a:lstStyle/>
        <a:p>
          <a:endParaRPr lang="en-US"/>
        </a:p>
      </dgm:t>
    </dgm:pt>
    <dgm:pt modelId="{C258502A-E106-4530-9694-668631425742}">
      <dgm:prSet custT="1"/>
      <dgm:spPr/>
      <dgm:t>
        <a:bodyPr/>
        <a:lstStyle/>
        <a:p>
          <a:pPr rtl="0"/>
          <a:r>
            <a:rPr lang="en-US" sz="3200" dirty="0" smtClean="0"/>
            <a:t>Understand the relationship between PMI and  medication reconciliation (MedRecon)</a:t>
          </a:r>
          <a:endParaRPr lang="en-US" sz="3200" dirty="0"/>
        </a:p>
      </dgm:t>
    </dgm:pt>
    <dgm:pt modelId="{4FFD31A1-AA3A-462F-BD4E-318B50AA9B26}" type="parTrans" cxnId="{1350708F-5813-4D73-A370-6D2305631DA4}">
      <dgm:prSet/>
      <dgm:spPr/>
      <dgm:t>
        <a:bodyPr/>
        <a:lstStyle/>
        <a:p>
          <a:endParaRPr lang="en-US"/>
        </a:p>
      </dgm:t>
    </dgm:pt>
    <dgm:pt modelId="{7B1F28D4-64C0-41FD-9416-A585F8A2B716}" type="sibTrans" cxnId="{1350708F-5813-4D73-A370-6D2305631DA4}">
      <dgm:prSet/>
      <dgm:spPr/>
      <dgm:t>
        <a:bodyPr/>
        <a:lstStyle/>
        <a:p>
          <a:endParaRPr lang="en-US"/>
        </a:p>
      </dgm:t>
    </dgm:pt>
    <dgm:pt modelId="{DC953B52-9641-48F6-B088-08386188FC86}">
      <dgm:prSet custT="1"/>
      <dgm:spPr/>
      <dgm:t>
        <a:bodyPr/>
        <a:lstStyle/>
        <a:p>
          <a:pPr rtl="0"/>
          <a:r>
            <a:rPr lang="en-US" sz="3200" dirty="0" smtClean="0"/>
            <a:t>Explore ways to partner with patients and their medications</a:t>
          </a:r>
          <a:endParaRPr lang="en-US" sz="3200" dirty="0"/>
        </a:p>
      </dgm:t>
    </dgm:pt>
    <dgm:pt modelId="{B4A62950-D07E-4233-9DD6-CCC7B05240A4}" type="parTrans" cxnId="{43373A90-401F-47C8-A946-2928ECD69967}">
      <dgm:prSet/>
      <dgm:spPr/>
      <dgm:t>
        <a:bodyPr/>
        <a:lstStyle/>
        <a:p>
          <a:endParaRPr lang="en-US"/>
        </a:p>
      </dgm:t>
    </dgm:pt>
    <dgm:pt modelId="{1C2E0FEC-82A5-4FC2-915F-4459A7E0D887}" type="sibTrans" cxnId="{43373A90-401F-47C8-A946-2928ECD69967}">
      <dgm:prSet/>
      <dgm:spPr/>
      <dgm:t>
        <a:bodyPr/>
        <a:lstStyle/>
        <a:p>
          <a:endParaRPr lang="en-US"/>
        </a:p>
      </dgm:t>
    </dgm:pt>
    <dgm:pt modelId="{65C104CD-ACC5-4702-BA5F-7B2C1F7A17A0}">
      <dgm:prSet custT="1"/>
      <dgm:spPr/>
      <dgm:t>
        <a:bodyPr/>
        <a:lstStyle/>
        <a:p>
          <a:pPr rtl="0"/>
          <a:r>
            <a:rPr lang="en-US" sz="3200" dirty="0" smtClean="0"/>
            <a:t>Define essential medication information standards</a:t>
          </a:r>
          <a:endParaRPr lang="en-US" sz="3200" dirty="0"/>
        </a:p>
      </dgm:t>
    </dgm:pt>
    <dgm:pt modelId="{38D55BA4-D69F-4E8F-8827-E61A4915EB31}" type="parTrans" cxnId="{BE77BC58-2300-495D-BAEE-AD0051E35BBA}">
      <dgm:prSet/>
      <dgm:spPr/>
      <dgm:t>
        <a:bodyPr/>
        <a:lstStyle/>
        <a:p>
          <a:endParaRPr lang="en-US"/>
        </a:p>
      </dgm:t>
    </dgm:pt>
    <dgm:pt modelId="{2DA89903-95CC-4A9F-82D7-BD2EB37DDA5B}" type="sibTrans" cxnId="{BE77BC58-2300-495D-BAEE-AD0051E35BBA}">
      <dgm:prSet/>
      <dgm:spPr/>
      <dgm:t>
        <a:bodyPr/>
        <a:lstStyle/>
        <a:p>
          <a:endParaRPr lang="en-US"/>
        </a:p>
      </dgm:t>
    </dgm:pt>
    <dgm:pt modelId="{29FEFE36-B20A-408D-B008-2C7FF899A56E}">
      <dgm:prSet custT="1"/>
      <dgm:spPr/>
      <dgm:t>
        <a:bodyPr/>
        <a:lstStyle/>
        <a:p>
          <a:pPr rtl="0"/>
          <a:r>
            <a:rPr lang="en-US" sz="3200" dirty="0" smtClean="0"/>
            <a:t>Outline 3 strong practices to partner with patients and their medications</a:t>
          </a:r>
          <a:endParaRPr lang="en-US" sz="3200" dirty="0"/>
        </a:p>
      </dgm:t>
    </dgm:pt>
    <dgm:pt modelId="{7B3DC24D-0775-418E-9B43-CF39AD73CDA5}" type="parTrans" cxnId="{0C2CBC3B-9758-4766-A386-F37F3D6E744A}">
      <dgm:prSet/>
      <dgm:spPr/>
      <dgm:t>
        <a:bodyPr/>
        <a:lstStyle/>
        <a:p>
          <a:endParaRPr lang="en-US"/>
        </a:p>
      </dgm:t>
    </dgm:pt>
    <dgm:pt modelId="{01CDCCB1-114C-4D20-B8C4-62EC51FDC642}" type="sibTrans" cxnId="{0C2CBC3B-9758-4766-A386-F37F3D6E744A}">
      <dgm:prSet/>
      <dgm:spPr/>
      <dgm:t>
        <a:bodyPr/>
        <a:lstStyle/>
        <a:p>
          <a:endParaRPr lang="en-US"/>
        </a:p>
      </dgm:t>
    </dgm:pt>
    <dgm:pt modelId="{171EB650-60DC-4D70-AB40-1BD91FD498A6}" type="pres">
      <dgm:prSet presAssocID="{4D794B65-FC8E-4E8B-B889-9E3DA51D7968}" presName="linear" presStyleCnt="0">
        <dgm:presLayoutVars>
          <dgm:animLvl val="lvl"/>
          <dgm:resizeHandles val="exact"/>
        </dgm:presLayoutVars>
      </dgm:prSet>
      <dgm:spPr/>
      <dgm:t>
        <a:bodyPr/>
        <a:lstStyle/>
        <a:p>
          <a:endParaRPr lang="en-US"/>
        </a:p>
      </dgm:t>
    </dgm:pt>
    <dgm:pt modelId="{1520B9A3-79D7-4DF7-ABC4-6F9B3F90C092}" type="pres">
      <dgm:prSet presAssocID="{A68159AE-4B69-4FE5-B6B3-BF09E9B01B5A}" presName="parentText" presStyleLbl="node1" presStyleIdx="0" presStyleCnt="5">
        <dgm:presLayoutVars>
          <dgm:chMax val="0"/>
          <dgm:bulletEnabled val="1"/>
        </dgm:presLayoutVars>
      </dgm:prSet>
      <dgm:spPr/>
      <dgm:t>
        <a:bodyPr/>
        <a:lstStyle/>
        <a:p>
          <a:endParaRPr lang="en-US"/>
        </a:p>
      </dgm:t>
    </dgm:pt>
    <dgm:pt modelId="{29BB47A3-B830-4907-9B7F-D0166C8AFBF9}" type="pres">
      <dgm:prSet presAssocID="{832A9195-EC65-4DBE-BA7A-60FD79D7AFDD}" presName="spacer" presStyleCnt="0"/>
      <dgm:spPr/>
    </dgm:pt>
    <dgm:pt modelId="{10491764-17E6-4EDA-85B8-B6A67D871305}" type="pres">
      <dgm:prSet presAssocID="{C258502A-E106-4530-9694-668631425742}" presName="parentText" presStyleLbl="node1" presStyleIdx="1" presStyleCnt="5">
        <dgm:presLayoutVars>
          <dgm:chMax val="0"/>
          <dgm:bulletEnabled val="1"/>
        </dgm:presLayoutVars>
      </dgm:prSet>
      <dgm:spPr/>
      <dgm:t>
        <a:bodyPr/>
        <a:lstStyle/>
        <a:p>
          <a:endParaRPr lang="en-US"/>
        </a:p>
      </dgm:t>
    </dgm:pt>
    <dgm:pt modelId="{CD742A21-DF88-43AF-8BF5-53CCEC082510}" type="pres">
      <dgm:prSet presAssocID="{7B1F28D4-64C0-41FD-9416-A585F8A2B716}" presName="spacer" presStyleCnt="0"/>
      <dgm:spPr/>
    </dgm:pt>
    <dgm:pt modelId="{5C1A4695-5A05-4C88-88A8-EB65C68D4B4F}" type="pres">
      <dgm:prSet presAssocID="{DC953B52-9641-48F6-B088-08386188FC86}" presName="parentText" presStyleLbl="node1" presStyleIdx="2" presStyleCnt="5">
        <dgm:presLayoutVars>
          <dgm:chMax val="0"/>
          <dgm:bulletEnabled val="1"/>
        </dgm:presLayoutVars>
      </dgm:prSet>
      <dgm:spPr/>
      <dgm:t>
        <a:bodyPr/>
        <a:lstStyle/>
        <a:p>
          <a:endParaRPr lang="en-US"/>
        </a:p>
      </dgm:t>
    </dgm:pt>
    <dgm:pt modelId="{44251C3D-9555-43A4-8C03-B7BA44A89B52}" type="pres">
      <dgm:prSet presAssocID="{1C2E0FEC-82A5-4FC2-915F-4459A7E0D887}" presName="spacer" presStyleCnt="0"/>
      <dgm:spPr/>
    </dgm:pt>
    <dgm:pt modelId="{357B5DAB-A67F-4A13-930D-23D8E1819A8A}" type="pres">
      <dgm:prSet presAssocID="{65C104CD-ACC5-4702-BA5F-7B2C1F7A17A0}" presName="parentText" presStyleLbl="node1" presStyleIdx="3" presStyleCnt="5">
        <dgm:presLayoutVars>
          <dgm:chMax val="0"/>
          <dgm:bulletEnabled val="1"/>
        </dgm:presLayoutVars>
      </dgm:prSet>
      <dgm:spPr/>
      <dgm:t>
        <a:bodyPr/>
        <a:lstStyle/>
        <a:p>
          <a:endParaRPr lang="en-US"/>
        </a:p>
      </dgm:t>
    </dgm:pt>
    <dgm:pt modelId="{54765CB6-B6BD-4007-99A1-C705DEF2A308}" type="pres">
      <dgm:prSet presAssocID="{2DA89903-95CC-4A9F-82D7-BD2EB37DDA5B}" presName="spacer" presStyleCnt="0"/>
      <dgm:spPr/>
    </dgm:pt>
    <dgm:pt modelId="{F72E2BF2-EFE0-4BA7-B948-44B0F2FFDEB9}" type="pres">
      <dgm:prSet presAssocID="{29FEFE36-B20A-408D-B008-2C7FF899A56E}" presName="parentText" presStyleLbl="node1" presStyleIdx="4" presStyleCnt="5">
        <dgm:presLayoutVars>
          <dgm:chMax val="0"/>
          <dgm:bulletEnabled val="1"/>
        </dgm:presLayoutVars>
      </dgm:prSet>
      <dgm:spPr/>
      <dgm:t>
        <a:bodyPr/>
        <a:lstStyle/>
        <a:p>
          <a:endParaRPr lang="en-US"/>
        </a:p>
      </dgm:t>
    </dgm:pt>
  </dgm:ptLst>
  <dgm:cxnLst>
    <dgm:cxn modelId="{BE77BC58-2300-495D-BAEE-AD0051E35BBA}" srcId="{4D794B65-FC8E-4E8B-B889-9E3DA51D7968}" destId="{65C104CD-ACC5-4702-BA5F-7B2C1F7A17A0}" srcOrd="3" destOrd="0" parTransId="{38D55BA4-D69F-4E8F-8827-E61A4915EB31}" sibTransId="{2DA89903-95CC-4A9F-82D7-BD2EB37DDA5B}"/>
    <dgm:cxn modelId="{1350708F-5813-4D73-A370-6D2305631DA4}" srcId="{4D794B65-FC8E-4E8B-B889-9E3DA51D7968}" destId="{C258502A-E106-4530-9694-668631425742}" srcOrd="1" destOrd="0" parTransId="{4FFD31A1-AA3A-462F-BD4E-318B50AA9B26}" sibTransId="{7B1F28D4-64C0-41FD-9416-A585F8A2B716}"/>
    <dgm:cxn modelId="{43373A90-401F-47C8-A946-2928ECD69967}" srcId="{4D794B65-FC8E-4E8B-B889-9E3DA51D7968}" destId="{DC953B52-9641-48F6-B088-08386188FC86}" srcOrd="2" destOrd="0" parTransId="{B4A62950-D07E-4233-9DD6-CCC7B05240A4}" sibTransId="{1C2E0FEC-82A5-4FC2-915F-4459A7E0D887}"/>
    <dgm:cxn modelId="{9B6D8914-4C4D-4BB5-B0C4-BBB1BB27EEE2}" srcId="{4D794B65-FC8E-4E8B-B889-9E3DA51D7968}" destId="{A68159AE-4B69-4FE5-B6B3-BF09E9B01B5A}" srcOrd="0" destOrd="0" parTransId="{3922D560-DA8A-4835-A063-D44C14F86637}" sibTransId="{832A9195-EC65-4DBE-BA7A-60FD79D7AFDD}"/>
    <dgm:cxn modelId="{A6246D57-D7B8-400B-9915-20C8C7BF5E63}" type="presOf" srcId="{A68159AE-4B69-4FE5-B6B3-BF09E9B01B5A}" destId="{1520B9A3-79D7-4DF7-ABC4-6F9B3F90C092}" srcOrd="0" destOrd="0" presId="urn:microsoft.com/office/officeart/2005/8/layout/vList2"/>
    <dgm:cxn modelId="{0C2CBC3B-9758-4766-A386-F37F3D6E744A}" srcId="{4D794B65-FC8E-4E8B-B889-9E3DA51D7968}" destId="{29FEFE36-B20A-408D-B008-2C7FF899A56E}" srcOrd="4" destOrd="0" parTransId="{7B3DC24D-0775-418E-9B43-CF39AD73CDA5}" sibTransId="{01CDCCB1-114C-4D20-B8C4-62EC51FDC642}"/>
    <dgm:cxn modelId="{1FCAF781-B6D2-4A9A-8F04-8998C5B6E09D}" type="presOf" srcId="{DC953B52-9641-48F6-B088-08386188FC86}" destId="{5C1A4695-5A05-4C88-88A8-EB65C68D4B4F}" srcOrd="0" destOrd="0" presId="urn:microsoft.com/office/officeart/2005/8/layout/vList2"/>
    <dgm:cxn modelId="{31A115F4-3A93-4984-AE81-173CDF97EBDA}" type="presOf" srcId="{4D794B65-FC8E-4E8B-B889-9E3DA51D7968}" destId="{171EB650-60DC-4D70-AB40-1BD91FD498A6}" srcOrd="0" destOrd="0" presId="urn:microsoft.com/office/officeart/2005/8/layout/vList2"/>
    <dgm:cxn modelId="{E8718399-A39B-4FF7-8F50-582AE8E574BD}" type="presOf" srcId="{29FEFE36-B20A-408D-B008-2C7FF899A56E}" destId="{F72E2BF2-EFE0-4BA7-B948-44B0F2FFDEB9}" srcOrd="0" destOrd="0" presId="urn:microsoft.com/office/officeart/2005/8/layout/vList2"/>
    <dgm:cxn modelId="{AFF5011B-9B40-44A1-917F-8C9C148894CE}" type="presOf" srcId="{C258502A-E106-4530-9694-668631425742}" destId="{10491764-17E6-4EDA-85B8-B6A67D871305}" srcOrd="0" destOrd="0" presId="urn:microsoft.com/office/officeart/2005/8/layout/vList2"/>
    <dgm:cxn modelId="{0A5937B1-9A4D-4C28-80EB-339537EB6016}" type="presOf" srcId="{65C104CD-ACC5-4702-BA5F-7B2C1F7A17A0}" destId="{357B5DAB-A67F-4A13-930D-23D8E1819A8A}" srcOrd="0" destOrd="0" presId="urn:microsoft.com/office/officeart/2005/8/layout/vList2"/>
    <dgm:cxn modelId="{FE591EC4-7797-4AE4-9EE1-16D85736E4B8}" type="presParOf" srcId="{171EB650-60DC-4D70-AB40-1BD91FD498A6}" destId="{1520B9A3-79D7-4DF7-ABC4-6F9B3F90C092}" srcOrd="0" destOrd="0" presId="urn:microsoft.com/office/officeart/2005/8/layout/vList2"/>
    <dgm:cxn modelId="{2FD82DD0-FF6F-4ED5-AEFE-81740942C915}" type="presParOf" srcId="{171EB650-60DC-4D70-AB40-1BD91FD498A6}" destId="{29BB47A3-B830-4907-9B7F-D0166C8AFBF9}" srcOrd="1" destOrd="0" presId="urn:microsoft.com/office/officeart/2005/8/layout/vList2"/>
    <dgm:cxn modelId="{7E56625B-AC0A-4F9C-8BC4-70F2F91E8715}" type="presParOf" srcId="{171EB650-60DC-4D70-AB40-1BD91FD498A6}" destId="{10491764-17E6-4EDA-85B8-B6A67D871305}" srcOrd="2" destOrd="0" presId="urn:microsoft.com/office/officeart/2005/8/layout/vList2"/>
    <dgm:cxn modelId="{4DBEDAD3-E279-4530-B9FC-CDEC7AFE3876}" type="presParOf" srcId="{171EB650-60DC-4D70-AB40-1BD91FD498A6}" destId="{CD742A21-DF88-43AF-8BF5-53CCEC082510}" srcOrd="3" destOrd="0" presId="urn:microsoft.com/office/officeart/2005/8/layout/vList2"/>
    <dgm:cxn modelId="{16E580B8-5B2B-496D-9D19-8C3651721627}" type="presParOf" srcId="{171EB650-60DC-4D70-AB40-1BD91FD498A6}" destId="{5C1A4695-5A05-4C88-88A8-EB65C68D4B4F}" srcOrd="4" destOrd="0" presId="urn:microsoft.com/office/officeart/2005/8/layout/vList2"/>
    <dgm:cxn modelId="{B264CFE6-EFF7-4142-9366-FF1846F91698}" type="presParOf" srcId="{171EB650-60DC-4D70-AB40-1BD91FD498A6}" destId="{44251C3D-9555-43A4-8C03-B7BA44A89B52}" srcOrd="5" destOrd="0" presId="urn:microsoft.com/office/officeart/2005/8/layout/vList2"/>
    <dgm:cxn modelId="{B6790219-1C82-412C-AE35-CD8661D289F5}" type="presParOf" srcId="{171EB650-60DC-4D70-AB40-1BD91FD498A6}" destId="{357B5DAB-A67F-4A13-930D-23D8E1819A8A}" srcOrd="6" destOrd="0" presId="urn:microsoft.com/office/officeart/2005/8/layout/vList2"/>
    <dgm:cxn modelId="{E7CB612D-3B95-4DA4-8038-ABC61AB09A4C}" type="presParOf" srcId="{171EB650-60DC-4D70-AB40-1BD91FD498A6}" destId="{54765CB6-B6BD-4007-99A1-C705DEF2A308}" srcOrd="7" destOrd="0" presId="urn:microsoft.com/office/officeart/2005/8/layout/vList2"/>
    <dgm:cxn modelId="{9266ECD3-97EB-40ED-9EF1-4307248BD745}" type="presParOf" srcId="{171EB650-60DC-4D70-AB40-1BD91FD498A6}" destId="{F72E2BF2-EFE0-4BA7-B948-44B0F2FFDEB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BFA137-3C94-45D1-94E1-59B5FC08E682}" type="doc">
      <dgm:prSet loTypeId="urn:microsoft.com/office/officeart/2005/8/layout/vList2" loCatId="list" qsTypeId="urn:microsoft.com/office/officeart/2005/8/quickstyle/simple1" qsCatId="simple" csTypeId="urn:microsoft.com/office/officeart/2005/8/colors/colorful1#14" csCatId="colorful" phldr="1"/>
      <dgm:spPr/>
      <dgm:t>
        <a:bodyPr/>
        <a:lstStyle/>
        <a:p>
          <a:endParaRPr lang="en-US"/>
        </a:p>
      </dgm:t>
    </dgm:pt>
    <dgm:pt modelId="{E25735D5-A869-425F-BA35-8AAD2B264946}">
      <dgm:prSet custT="1"/>
      <dgm:spPr/>
      <dgm:t>
        <a:bodyPr/>
        <a:lstStyle/>
        <a:p>
          <a:pPr rtl="0"/>
          <a:r>
            <a:rPr lang="en-US" sz="3600" dirty="0" smtClean="0"/>
            <a:t>Started as grass roots VA, DoD, and IHS</a:t>
          </a:r>
          <a:endParaRPr lang="en-US" sz="3600" dirty="0"/>
        </a:p>
      </dgm:t>
    </dgm:pt>
    <dgm:pt modelId="{5E35F296-B6E3-419D-BB45-BEC3595006E9}" type="parTrans" cxnId="{8271DA83-E427-4636-BE94-239D48D128AF}">
      <dgm:prSet/>
      <dgm:spPr/>
      <dgm:t>
        <a:bodyPr/>
        <a:lstStyle/>
        <a:p>
          <a:endParaRPr lang="en-US"/>
        </a:p>
      </dgm:t>
    </dgm:pt>
    <dgm:pt modelId="{72E382AF-0224-4F7B-8A03-D7FF53FD0810}" type="sibTrans" cxnId="{8271DA83-E427-4636-BE94-239D48D128AF}">
      <dgm:prSet/>
      <dgm:spPr/>
      <dgm:t>
        <a:bodyPr/>
        <a:lstStyle/>
        <a:p>
          <a:endParaRPr lang="en-US"/>
        </a:p>
      </dgm:t>
    </dgm:pt>
    <dgm:pt modelId="{349B2C7A-51F6-4D59-B2E1-6C4F34A14459}">
      <dgm:prSet custT="1"/>
      <dgm:spPr/>
      <dgm:t>
        <a:bodyPr/>
        <a:lstStyle/>
        <a:p>
          <a:pPr rtl="0"/>
          <a:r>
            <a:rPr lang="en-US" sz="3600" dirty="0" smtClean="0"/>
            <a:t>Produced the Essential Medication Information Standards Directive</a:t>
          </a:r>
          <a:endParaRPr lang="en-US" sz="3600" dirty="0"/>
        </a:p>
      </dgm:t>
    </dgm:pt>
    <dgm:pt modelId="{5A34E25A-BD40-46E1-84B5-B5B53452E970}" type="parTrans" cxnId="{935D782F-88F7-4E3D-B4BA-9597E9C79B37}">
      <dgm:prSet/>
      <dgm:spPr/>
      <dgm:t>
        <a:bodyPr/>
        <a:lstStyle/>
        <a:p>
          <a:endParaRPr lang="en-US"/>
        </a:p>
      </dgm:t>
    </dgm:pt>
    <dgm:pt modelId="{DED87C24-B7F5-45DD-B579-C3B4E0A750F8}" type="sibTrans" cxnId="{935D782F-88F7-4E3D-B4BA-9597E9C79B37}">
      <dgm:prSet/>
      <dgm:spPr/>
      <dgm:t>
        <a:bodyPr/>
        <a:lstStyle/>
        <a:p>
          <a:endParaRPr lang="en-US"/>
        </a:p>
      </dgm:t>
    </dgm:pt>
    <dgm:pt modelId="{DA98022D-3269-44FA-AEAD-6D083F2AC721}">
      <dgm:prSet custT="1"/>
      <dgm:spPr/>
      <dgm:t>
        <a:bodyPr/>
        <a:lstStyle/>
        <a:p>
          <a:pPr rtl="0"/>
          <a:r>
            <a:rPr lang="en-US" sz="3600" dirty="0" smtClean="0"/>
            <a:t>Published a Patient Medication Information Standardization White Paper</a:t>
          </a:r>
          <a:endParaRPr lang="en-US" sz="3600" dirty="0"/>
        </a:p>
      </dgm:t>
    </dgm:pt>
    <dgm:pt modelId="{1545E084-A1F2-46D7-8C09-F5A0E2F5FE1C}" type="parTrans" cxnId="{29DC807D-8F6C-4FBC-A270-33B75A933BEF}">
      <dgm:prSet/>
      <dgm:spPr/>
      <dgm:t>
        <a:bodyPr/>
        <a:lstStyle/>
        <a:p>
          <a:endParaRPr lang="en-US"/>
        </a:p>
      </dgm:t>
    </dgm:pt>
    <dgm:pt modelId="{C18130FF-E562-4E07-921B-3502EF8FEC9C}" type="sibTrans" cxnId="{29DC807D-8F6C-4FBC-A270-33B75A933BEF}">
      <dgm:prSet/>
      <dgm:spPr/>
      <dgm:t>
        <a:bodyPr/>
        <a:lstStyle/>
        <a:p>
          <a:endParaRPr lang="en-US"/>
        </a:p>
      </dgm:t>
    </dgm:pt>
    <dgm:pt modelId="{53C7E79C-2D87-4E74-806C-9C8B0A6D53AE}" type="pres">
      <dgm:prSet presAssocID="{E6BFA137-3C94-45D1-94E1-59B5FC08E682}" presName="linear" presStyleCnt="0">
        <dgm:presLayoutVars>
          <dgm:animLvl val="lvl"/>
          <dgm:resizeHandles val="exact"/>
        </dgm:presLayoutVars>
      </dgm:prSet>
      <dgm:spPr/>
      <dgm:t>
        <a:bodyPr/>
        <a:lstStyle/>
        <a:p>
          <a:endParaRPr lang="en-US"/>
        </a:p>
      </dgm:t>
    </dgm:pt>
    <dgm:pt modelId="{1B82A44F-7760-45C6-96B6-C1B2AE9F0807}" type="pres">
      <dgm:prSet presAssocID="{E25735D5-A869-425F-BA35-8AAD2B264946}" presName="parentText" presStyleLbl="node1" presStyleIdx="0" presStyleCnt="3">
        <dgm:presLayoutVars>
          <dgm:chMax val="0"/>
          <dgm:bulletEnabled val="1"/>
        </dgm:presLayoutVars>
      </dgm:prSet>
      <dgm:spPr/>
      <dgm:t>
        <a:bodyPr/>
        <a:lstStyle/>
        <a:p>
          <a:endParaRPr lang="en-US"/>
        </a:p>
      </dgm:t>
    </dgm:pt>
    <dgm:pt modelId="{D2756DEB-63EB-42A4-ACB4-18E8828EE1CE}" type="pres">
      <dgm:prSet presAssocID="{72E382AF-0224-4F7B-8A03-D7FF53FD0810}" presName="spacer" presStyleCnt="0"/>
      <dgm:spPr/>
      <dgm:t>
        <a:bodyPr/>
        <a:lstStyle/>
        <a:p>
          <a:endParaRPr lang="en-US"/>
        </a:p>
      </dgm:t>
    </dgm:pt>
    <dgm:pt modelId="{D60F8BC1-C6D7-4BBA-8078-544B5F089E1C}" type="pres">
      <dgm:prSet presAssocID="{DA98022D-3269-44FA-AEAD-6D083F2AC721}" presName="parentText" presStyleLbl="node1" presStyleIdx="1" presStyleCnt="3">
        <dgm:presLayoutVars>
          <dgm:chMax val="0"/>
          <dgm:bulletEnabled val="1"/>
        </dgm:presLayoutVars>
      </dgm:prSet>
      <dgm:spPr/>
      <dgm:t>
        <a:bodyPr/>
        <a:lstStyle/>
        <a:p>
          <a:endParaRPr lang="en-US"/>
        </a:p>
      </dgm:t>
    </dgm:pt>
    <dgm:pt modelId="{2767F986-863D-4D64-96E1-160F1F37853D}" type="pres">
      <dgm:prSet presAssocID="{C18130FF-E562-4E07-921B-3502EF8FEC9C}" presName="spacer" presStyleCnt="0"/>
      <dgm:spPr/>
      <dgm:t>
        <a:bodyPr/>
        <a:lstStyle/>
        <a:p>
          <a:endParaRPr lang="en-US"/>
        </a:p>
      </dgm:t>
    </dgm:pt>
    <dgm:pt modelId="{9CCAF682-51B6-4C60-935F-A64D0CDDA2AF}" type="pres">
      <dgm:prSet presAssocID="{349B2C7A-51F6-4D59-B2E1-6C4F34A14459}" presName="parentText" presStyleLbl="node1" presStyleIdx="2" presStyleCnt="3">
        <dgm:presLayoutVars>
          <dgm:chMax val="0"/>
          <dgm:bulletEnabled val="1"/>
        </dgm:presLayoutVars>
      </dgm:prSet>
      <dgm:spPr/>
      <dgm:t>
        <a:bodyPr/>
        <a:lstStyle/>
        <a:p>
          <a:endParaRPr lang="en-US"/>
        </a:p>
      </dgm:t>
    </dgm:pt>
  </dgm:ptLst>
  <dgm:cxnLst>
    <dgm:cxn modelId="{F0A9064D-E9CA-4C36-A2ED-D39E4E69725C}" type="presOf" srcId="{E6BFA137-3C94-45D1-94E1-59B5FC08E682}" destId="{53C7E79C-2D87-4E74-806C-9C8B0A6D53AE}" srcOrd="0" destOrd="0" presId="urn:microsoft.com/office/officeart/2005/8/layout/vList2"/>
    <dgm:cxn modelId="{6BE3C866-5859-492C-BD95-8F52C822C251}" type="presOf" srcId="{E25735D5-A869-425F-BA35-8AAD2B264946}" destId="{1B82A44F-7760-45C6-96B6-C1B2AE9F0807}" srcOrd="0" destOrd="0" presId="urn:microsoft.com/office/officeart/2005/8/layout/vList2"/>
    <dgm:cxn modelId="{F7467553-5921-401B-81B2-652C0AC4059E}" type="presOf" srcId="{DA98022D-3269-44FA-AEAD-6D083F2AC721}" destId="{D60F8BC1-C6D7-4BBA-8078-544B5F089E1C}" srcOrd="0" destOrd="0" presId="urn:microsoft.com/office/officeart/2005/8/layout/vList2"/>
    <dgm:cxn modelId="{8271DA83-E427-4636-BE94-239D48D128AF}" srcId="{E6BFA137-3C94-45D1-94E1-59B5FC08E682}" destId="{E25735D5-A869-425F-BA35-8AAD2B264946}" srcOrd="0" destOrd="0" parTransId="{5E35F296-B6E3-419D-BB45-BEC3595006E9}" sibTransId="{72E382AF-0224-4F7B-8A03-D7FF53FD0810}"/>
    <dgm:cxn modelId="{D4F8028E-9BCB-41B9-BC1E-7626D29DFB31}" type="presOf" srcId="{349B2C7A-51F6-4D59-B2E1-6C4F34A14459}" destId="{9CCAF682-51B6-4C60-935F-A64D0CDDA2AF}" srcOrd="0" destOrd="0" presId="urn:microsoft.com/office/officeart/2005/8/layout/vList2"/>
    <dgm:cxn modelId="{29DC807D-8F6C-4FBC-A270-33B75A933BEF}" srcId="{E6BFA137-3C94-45D1-94E1-59B5FC08E682}" destId="{DA98022D-3269-44FA-AEAD-6D083F2AC721}" srcOrd="1" destOrd="0" parTransId="{1545E084-A1F2-46D7-8C09-F5A0E2F5FE1C}" sibTransId="{C18130FF-E562-4E07-921B-3502EF8FEC9C}"/>
    <dgm:cxn modelId="{935D782F-88F7-4E3D-B4BA-9597E9C79B37}" srcId="{E6BFA137-3C94-45D1-94E1-59B5FC08E682}" destId="{349B2C7A-51F6-4D59-B2E1-6C4F34A14459}" srcOrd="2" destOrd="0" parTransId="{5A34E25A-BD40-46E1-84B5-B5B53452E970}" sibTransId="{DED87C24-B7F5-45DD-B579-C3B4E0A750F8}"/>
    <dgm:cxn modelId="{06673322-69CD-4AF7-AA2F-B29F8127E5E8}" type="presParOf" srcId="{53C7E79C-2D87-4E74-806C-9C8B0A6D53AE}" destId="{1B82A44F-7760-45C6-96B6-C1B2AE9F0807}" srcOrd="0" destOrd="0" presId="urn:microsoft.com/office/officeart/2005/8/layout/vList2"/>
    <dgm:cxn modelId="{E1EAB560-8AC7-42DB-84F6-4731E44546F7}" type="presParOf" srcId="{53C7E79C-2D87-4E74-806C-9C8B0A6D53AE}" destId="{D2756DEB-63EB-42A4-ACB4-18E8828EE1CE}" srcOrd="1" destOrd="0" presId="urn:microsoft.com/office/officeart/2005/8/layout/vList2"/>
    <dgm:cxn modelId="{4409BAE6-8AD7-48FC-BC1C-5312E00974D4}" type="presParOf" srcId="{53C7E79C-2D87-4E74-806C-9C8B0A6D53AE}" destId="{D60F8BC1-C6D7-4BBA-8078-544B5F089E1C}" srcOrd="2" destOrd="0" presId="urn:microsoft.com/office/officeart/2005/8/layout/vList2"/>
    <dgm:cxn modelId="{CFEFC0A6-E27B-436B-A2CF-CCED7F8BCE27}" type="presParOf" srcId="{53C7E79C-2D87-4E74-806C-9C8B0A6D53AE}" destId="{2767F986-863D-4D64-96E1-160F1F37853D}" srcOrd="3" destOrd="0" presId="urn:microsoft.com/office/officeart/2005/8/layout/vList2"/>
    <dgm:cxn modelId="{535BFDEE-ED8F-428A-80CB-A5AB0FF076D0}" type="presParOf" srcId="{53C7E79C-2D87-4E74-806C-9C8B0A6D53AE}" destId="{9CCAF682-51B6-4C60-935F-A64D0CDDA2A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57DEE0F-7D30-4647-A82D-3A4EA2440D03}" type="doc">
      <dgm:prSet loTypeId="urn:microsoft.com/office/officeart/2005/8/layout/vList2" loCatId="list" qsTypeId="urn:microsoft.com/office/officeart/2005/8/quickstyle/simple1" qsCatId="simple" csTypeId="urn:microsoft.com/office/officeart/2005/8/colors/colorful1#15" csCatId="colorful" phldr="1"/>
      <dgm:spPr/>
      <dgm:t>
        <a:bodyPr/>
        <a:lstStyle/>
        <a:p>
          <a:endParaRPr lang="en-US"/>
        </a:p>
      </dgm:t>
    </dgm:pt>
    <dgm:pt modelId="{3C6F6C00-4EDF-4AE4-AD97-904B184E0AFD}">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t>Remote (other VA Facilities)</a:t>
          </a:r>
        </a:p>
        <a:p>
          <a:pPr algn="ctr" defTabSz="1600200" rtl="0">
            <a:lnSpc>
              <a:spcPct val="90000"/>
            </a:lnSpc>
            <a:spcBef>
              <a:spcPct val="0"/>
            </a:spcBef>
            <a:spcAft>
              <a:spcPct val="35000"/>
            </a:spcAft>
          </a:pPr>
          <a:endParaRPr lang="en-US" sz="4000" dirty="0"/>
        </a:p>
      </dgm:t>
    </dgm:pt>
    <dgm:pt modelId="{67F6C826-4E5A-423F-8270-0A0597C587C5}" type="parTrans" cxnId="{90278079-7C85-493D-A690-4B69BBA2B161}">
      <dgm:prSet/>
      <dgm:spPr/>
      <dgm:t>
        <a:bodyPr/>
        <a:lstStyle/>
        <a:p>
          <a:endParaRPr lang="en-US" sz="3200"/>
        </a:p>
      </dgm:t>
    </dgm:pt>
    <dgm:pt modelId="{300BA786-E409-454E-8857-E85E466A5FDB}" type="sibTrans" cxnId="{90278079-7C85-493D-A690-4B69BBA2B161}">
      <dgm:prSet/>
      <dgm:spPr/>
      <dgm:t>
        <a:bodyPr/>
        <a:lstStyle/>
        <a:p>
          <a:endParaRPr lang="en-US" sz="3200"/>
        </a:p>
      </dgm:t>
    </dgm:pt>
    <dgm:pt modelId="{164BFBA7-B8FC-4DF2-B07E-699E7332589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t>Progress notes</a:t>
          </a:r>
        </a:p>
        <a:p>
          <a:pPr algn="ctr" defTabSz="1600200" rtl="0">
            <a:lnSpc>
              <a:spcPct val="90000"/>
            </a:lnSpc>
            <a:spcBef>
              <a:spcPct val="0"/>
            </a:spcBef>
            <a:spcAft>
              <a:spcPct val="35000"/>
            </a:spcAft>
          </a:pPr>
          <a:endParaRPr lang="en-US" sz="4000" dirty="0"/>
        </a:p>
      </dgm:t>
    </dgm:pt>
    <dgm:pt modelId="{9F4EF1A6-5383-4843-9C20-320D2BB81CAA}" type="parTrans" cxnId="{6380FCBC-AF8B-42A9-A030-0F7682A9918F}">
      <dgm:prSet/>
      <dgm:spPr/>
      <dgm:t>
        <a:bodyPr/>
        <a:lstStyle/>
        <a:p>
          <a:endParaRPr lang="en-US" sz="3200"/>
        </a:p>
      </dgm:t>
    </dgm:pt>
    <dgm:pt modelId="{7E0CF497-22AB-49ED-BF5A-CF89DBDF3741}" type="sibTrans" cxnId="{6380FCBC-AF8B-42A9-A030-0F7682A9918F}">
      <dgm:prSet/>
      <dgm:spPr/>
      <dgm:t>
        <a:bodyPr/>
        <a:lstStyle/>
        <a:p>
          <a:endParaRPr lang="en-US" sz="3200"/>
        </a:p>
      </dgm:t>
    </dgm:pt>
    <dgm:pt modelId="{780BB61E-05EE-4D3D-9B5E-3E38B8404B7C}">
      <dgm:prSet custT="1"/>
      <dgm:spPr/>
      <dgm:t>
        <a:bodyPr/>
        <a:lstStyle/>
        <a:p>
          <a:pPr algn="ctr" rtl="0"/>
          <a:r>
            <a:rPr lang="en-US" sz="4000" dirty="0" smtClean="0"/>
            <a:t>Other</a:t>
          </a:r>
          <a:endParaRPr lang="en-US" sz="4000" dirty="0"/>
        </a:p>
      </dgm:t>
    </dgm:pt>
    <dgm:pt modelId="{0DB444F0-898D-4105-87EA-F18ED78655F3}" type="parTrans" cxnId="{CC1DB420-3E63-4CDE-A2C7-405A097014AB}">
      <dgm:prSet/>
      <dgm:spPr/>
      <dgm:t>
        <a:bodyPr/>
        <a:lstStyle/>
        <a:p>
          <a:endParaRPr lang="en-US" sz="3200"/>
        </a:p>
      </dgm:t>
    </dgm:pt>
    <dgm:pt modelId="{0D7C4028-514A-4010-8FDF-A5CF47E1FB93}" type="sibTrans" cxnId="{CC1DB420-3E63-4CDE-A2C7-405A097014AB}">
      <dgm:prSet/>
      <dgm:spPr/>
      <dgm:t>
        <a:bodyPr/>
        <a:lstStyle/>
        <a:p>
          <a:endParaRPr lang="en-US" sz="3200"/>
        </a:p>
      </dgm:t>
    </dgm:pt>
    <dgm:pt modelId="{B422EE8C-7BCD-4A0D-BDA7-7E6957019C14}">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t>Local </a:t>
          </a:r>
          <a:endParaRPr lang="en-US" sz="4000" dirty="0"/>
        </a:p>
      </dgm:t>
    </dgm:pt>
    <dgm:pt modelId="{C0AA38FC-CF08-4AFB-A0C7-DC09E0E6DA06}" type="parTrans" cxnId="{84B464D4-2C8B-4C9F-A6F5-A34C283CD9A1}">
      <dgm:prSet/>
      <dgm:spPr/>
      <dgm:t>
        <a:bodyPr/>
        <a:lstStyle/>
        <a:p>
          <a:endParaRPr lang="en-US" sz="3200"/>
        </a:p>
      </dgm:t>
    </dgm:pt>
    <dgm:pt modelId="{1C57217B-8A5F-4EFE-9240-6A1E4EBC095A}" type="sibTrans" cxnId="{84B464D4-2C8B-4C9F-A6F5-A34C283CD9A1}">
      <dgm:prSet/>
      <dgm:spPr/>
      <dgm:t>
        <a:bodyPr/>
        <a:lstStyle/>
        <a:p>
          <a:endParaRPr lang="en-US" sz="3200"/>
        </a:p>
      </dgm:t>
    </dgm:pt>
    <dgm:pt modelId="{F9D9606B-08FC-4AF5-BDAA-51A62C69730F}" type="pres">
      <dgm:prSet presAssocID="{157DEE0F-7D30-4647-A82D-3A4EA2440D03}" presName="linear" presStyleCnt="0">
        <dgm:presLayoutVars>
          <dgm:animLvl val="lvl"/>
          <dgm:resizeHandles val="exact"/>
        </dgm:presLayoutVars>
      </dgm:prSet>
      <dgm:spPr/>
      <dgm:t>
        <a:bodyPr/>
        <a:lstStyle/>
        <a:p>
          <a:endParaRPr lang="en-US"/>
        </a:p>
      </dgm:t>
    </dgm:pt>
    <dgm:pt modelId="{033CA8DF-BEF6-4D33-9D4B-943EE25C63B3}" type="pres">
      <dgm:prSet presAssocID="{B422EE8C-7BCD-4A0D-BDA7-7E6957019C14}" presName="parentText" presStyleLbl="node1" presStyleIdx="0" presStyleCnt="4" custLinFactNeighborX="-76" custLinFactNeighborY="10393">
        <dgm:presLayoutVars>
          <dgm:chMax val="0"/>
          <dgm:bulletEnabled val="1"/>
        </dgm:presLayoutVars>
      </dgm:prSet>
      <dgm:spPr/>
      <dgm:t>
        <a:bodyPr/>
        <a:lstStyle/>
        <a:p>
          <a:endParaRPr lang="en-US"/>
        </a:p>
      </dgm:t>
    </dgm:pt>
    <dgm:pt modelId="{20FEEF59-D5E8-4302-ACCD-74D3218C334F}" type="pres">
      <dgm:prSet presAssocID="{1C57217B-8A5F-4EFE-9240-6A1E4EBC095A}" presName="spacer" presStyleCnt="0"/>
      <dgm:spPr/>
    </dgm:pt>
    <dgm:pt modelId="{BD037E91-BB4E-4F59-9BCD-900C4DABF24F}" type="pres">
      <dgm:prSet presAssocID="{3C6F6C00-4EDF-4AE4-AD97-904B184E0AFD}" presName="parentText" presStyleLbl="node1" presStyleIdx="1" presStyleCnt="4">
        <dgm:presLayoutVars>
          <dgm:chMax val="0"/>
          <dgm:bulletEnabled val="1"/>
        </dgm:presLayoutVars>
      </dgm:prSet>
      <dgm:spPr/>
      <dgm:t>
        <a:bodyPr/>
        <a:lstStyle/>
        <a:p>
          <a:endParaRPr lang="en-US"/>
        </a:p>
      </dgm:t>
    </dgm:pt>
    <dgm:pt modelId="{97A5BBEC-EA44-4584-906B-BF0DE9091658}" type="pres">
      <dgm:prSet presAssocID="{300BA786-E409-454E-8857-E85E466A5FDB}" presName="spacer" presStyleCnt="0"/>
      <dgm:spPr/>
    </dgm:pt>
    <dgm:pt modelId="{250098B4-3349-4A62-A3EC-E3377C33F68F}" type="pres">
      <dgm:prSet presAssocID="{164BFBA7-B8FC-4DF2-B07E-699E7332589B}" presName="parentText" presStyleLbl="node1" presStyleIdx="2" presStyleCnt="4">
        <dgm:presLayoutVars>
          <dgm:chMax val="0"/>
          <dgm:bulletEnabled val="1"/>
        </dgm:presLayoutVars>
      </dgm:prSet>
      <dgm:spPr/>
      <dgm:t>
        <a:bodyPr/>
        <a:lstStyle/>
        <a:p>
          <a:endParaRPr lang="en-US"/>
        </a:p>
      </dgm:t>
    </dgm:pt>
    <dgm:pt modelId="{E6D5D20E-D445-4249-B1A0-CAE5F970CF10}" type="pres">
      <dgm:prSet presAssocID="{7E0CF497-22AB-49ED-BF5A-CF89DBDF3741}" presName="spacer" presStyleCnt="0"/>
      <dgm:spPr/>
    </dgm:pt>
    <dgm:pt modelId="{73221120-2B67-4D45-A14F-2DAAE3B983C6}" type="pres">
      <dgm:prSet presAssocID="{780BB61E-05EE-4D3D-9B5E-3E38B8404B7C}" presName="parentText" presStyleLbl="node1" presStyleIdx="3" presStyleCnt="4" custLinFactNeighborY="-77439">
        <dgm:presLayoutVars>
          <dgm:chMax val="0"/>
          <dgm:bulletEnabled val="1"/>
        </dgm:presLayoutVars>
      </dgm:prSet>
      <dgm:spPr/>
      <dgm:t>
        <a:bodyPr/>
        <a:lstStyle/>
        <a:p>
          <a:endParaRPr lang="en-US"/>
        </a:p>
      </dgm:t>
    </dgm:pt>
  </dgm:ptLst>
  <dgm:cxnLst>
    <dgm:cxn modelId="{CC1DB420-3E63-4CDE-A2C7-405A097014AB}" srcId="{157DEE0F-7D30-4647-A82D-3A4EA2440D03}" destId="{780BB61E-05EE-4D3D-9B5E-3E38B8404B7C}" srcOrd="3" destOrd="0" parTransId="{0DB444F0-898D-4105-87EA-F18ED78655F3}" sibTransId="{0D7C4028-514A-4010-8FDF-A5CF47E1FB93}"/>
    <dgm:cxn modelId="{6380FCBC-AF8B-42A9-A030-0F7682A9918F}" srcId="{157DEE0F-7D30-4647-A82D-3A4EA2440D03}" destId="{164BFBA7-B8FC-4DF2-B07E-699E7332589B}" srcOrd="2" destOrd="0" parTransId="{9F4EF1A6-5383-4843-9C20-320D2BB81CAA}" sibTransId="{7E0CF497-22AB-49ED-BF5A-CF89DBDF3741}"/>
    <dgm:cxn modelId="{7A67803D-ED24-42DD-9A60-8715264FAD45}" type="presOf" srcId="{780BB61E-05EE-4D3D-9B5E-3E38B8404B7C}" destId="{73221120-2B67-4D45-A14F-2DAAE3B983C6}" srcOrd="0" destOrd="0" presId="urn:microsoft.com/office/officeart/2005/8/layout/vList2"/>
    <dgm:cxn modelId="{84B464D4-2C8B-4C9F-A6F5-A34C283CD9A1}" srcId="{157DEE0F-7D30-4647-A82D-3A4EA2440D03}" destId="{B422EE8C-7BCD-4A0D-BDA7-7E6957019C14}" srcOrd="0" destOrd="0" parTransId="{C0AA38FC-CF08-4AFB-A0C7-DC09E0E6DA06}" sibTransId="{1C57217B-8A5F-4EFE-9240-6A1E4EBC095A}"/>
    <dgm:cxn modelId="{90278079-7C85-493D-A690-4B69BBA2B161}" srcId="{157DEE0F-7D30-4647-A82D-3A4EA2440D03}" destId="{3C6F6C00-4EDF-4AE4-AD97-904B184E0AFD}" srcOrd="1" destOrd="0" parTransId="{67F6C826-4E5A-423F-8270-0A0597C587C5}" sibTransId="{300BA786-E409-454E-8857-E85E466A5FDB}"/>
    <dgm:cxn modelId="{DF8D3BD3-EDC0-43B2-B936-3C9D45395620}" type="presOf" srcId="{164BFBA7-B8FC-4DF2-B07E-699E7332589B}" destId="{250098B4-3349-4A62-A3EC-E3377C33F68F}" srcOrd="0" destOrd="0" presId="urn:microsoft.com/office/officeart/2005/8/layout/vList2"/>
    <dgm:cxn modelId="{CECACB4F-0596-4D70-8832-37187EA3B2A0}" type="presOf" srcId="{3C6F6C00-4EDF-4AE4-AD97-904B184E0AFD}" destId="{BD037E91-BB4E-4F59-9BCD-900C4DABF24F}" srcOrd="0" destOrd="0" presId="urn:microsoft.com/office/officeart/2005/8/layout/vList2"/>
    <dgm:cxn modelId="{00B9EC74-18C0-4A21-9E83-A40457F8F209}" type="presOf" srcId="{157DEE0F-7D30-4647-A82D-3A4EA2440D03}" destId="{F9D9606B-08FC-4AF5-BDAA-51A62C69730F}" srcOrd="0" destOrd="0" presId="urn:microsoft.com/office/officeart/2005/8/layout/vList2"/>
    <dgm:cxn modelId="{2A367C6D-8927-4F9C-8476-D75EAF3277BF}" type="presOf" srcId="{B422EE8C-7BCD-4A0D-BDA7-7E6957019C14}" destId="{033CA8DF-BEF6-4D33-9D4B-943EE25C63B3}" srcOrd="0" destOrd="0" presId="urn:microsoft.com/office/officeart/2005/8/layout/vList2"/>
    <dgm:cxn modelId="{7A3020CA-5BD8-46AC-B001-F6EF2471D284}" type="presParOf" srcId="{F9D9606B-08FC-4AF5-BDAA-51A62C69730F}" destId="{033CA8DF-BEF6-4D33-9D4B-943EE25C63B3}" srcOrd="0" destOrd="0" presId="urn:microsoft.com/office/officeart/2005/8/layout/vList2"/>
    <dgm:cxn modelId="{7230AD82-7066-4B2C-B458-D2D7515E79C6}" type="presParOf" srcId="{F9D9606B-08FC-4AF5-BDAA-51A62C69730F}" destId="{20FEEF59-D5E8-4302-ACCD-74D3218C334F}" srcOrd="1" destOrd="0" presId="urn:microsoft.com/office/officeart/2005/8/layout/vList2"/>
    <dgm:cxn modelId="{2118D46A-7AAB-4786-8738-6544DCF7D9EE}" type="presParOf" srcId="{F9D9606B-08FC-4AF5-BDAA-51A62C69730F}" destId="{BD037E91-BB4E-4F59-9BCD-900C4DABF24F}" srcOrd="2" destOrd="0" presId="urn:microsoft.com/office/officeart/2005/8/layout/vList2"/>
    <dgm:cxn modelId="{BBCEA9DE-2962-4E31-89D9-06194F0DFEA2}" type="presParOf" srcId="{F9D9606B-08FC-4AF5-BDAA-51A62C69730F}" destId="{97A5BBEC-EA44-4584-906B-BF0DE9091658}" srcOrd="3" destOrd="0" presId="urn:microsoft.com/office/officeart/2005/8/layout/vList2"/>
    <dgm:cxn modelId="{1968C67A-A41B-4A81-9BCA-D43D5C857220}" type="presParOf" srcId="{F9D9606B-08FC-4AF5-BDAA-51A62C69730F}" destId="{250098B4-3349-4A62-A3EC-E3377C33F68F}" srcOrd="4" destOrd="0" presId="urn:microsoft.com/office/officeart/2005/8/layout/vList2"/>
    <dgm:cxn modelId="{52F1A6E1-7EE7-4EB2-B7F0-A540674665D8}" type="presParOf" srcId="{F9D9606B-08FC-4AF5-BDAA-51A62C69730F}" destId="{E6D5D20E-D445-4249-B1A0-CAE5F970CF10}" srcOrd="5" destOrd="0" presId="urn:microsoft.com/office/officeart/2005/8/layout/vList2"/>
    <dgm:cxn modelId="{562F4A5D-2FFD-4A4F-8ECD-0FE898F24A07}" type="presParOf" srcId="{F9D9606B-08FC-4AF5-BDAA-51A62C69730F}" destId="{73221120-2B67-4D45-A14F-2DAAE3B983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57DEE0F-7D30-4647-A82D-3A4EA2440D03}" type="doc">
      <dgm:prSet loTypeId="urn:microsoft.com/office/officeart/2005/8/layout/vList2" loCatId="list" qsTypeId="urn:microsoft.com/office/officeart/2005/8/quickstyle/simple1" qsCatId="simple" csTypeId="urn:microsoft.com/office/officeart/2005/8/colors/colorful1#16" csCatId="colorful"/>
      <dgm:spPr/>
      <dgm:t>
        <a:bodyPr/>
        <a:lstStyle/>
        <a:p>
          <a:endParaRPr lang="en-US"/>
        </a:p>
      </dgm:t>
    </dgm:pt>
    <dgm:pt modelId="{3C6F6C00-4EDF-4AE4-AD97-904B184E0AFD}">
      <dgm:prSet/>
      <dgm:spPr/>
      <dgm:t>
        <a:bodyPr/>
        <a:lstStyle/>
        <a:p>
          <a:pPr rtl="0"/>
          <a:r>
            <a:rPr lang="en-US" dirty="0" smtClean="0"/>
            <a:t>Non-VA provider prescribed medications filled at non-VA pharmacies.</a:t>
          </a:r>
          <a:endParaRPr lang="en-US" dirty="0"/>
        </a:p>
      </dgm:t>
    </dgm:pt>
    <dgm:pt modelId="{67F6C826-4E5A-423F-8270-0A0597C587C5}" type="parTrans" cxnId="{90278079-7C85-493D-A690-4B69BBA2B161}">
      <dgm:prSet/>
      <dgm:spPr/>
      <dgm:t>
        <a:bodyPr/>
        <a:lstStyle/>
        <a:p>
          <a:endParaRPr lang="en-US"/>
        </a:p>
      </dgm:t>
    </dgm:pt>
    <dgm:pt modelId="{300BA786-E409-454E-8857-E85E466A5FDB}" type="sibTrans" cxnId="{90278079-7C85-493D-A690-4B69BBA2B161}">
      <dgm:prSet/>
      <dgm:spPr/>
      <dgm:t>
        <a:bodyPr/>
        <a:lstStyle/>
        <a:p>
          <a:endParaRPr lang="en-US"/>
        </a:p>
      </dgm:t>
    </dgm:pt>
    <dgm:pt modelId="{164BFBA7-B8FC-4DF2-B07E-699E7332589B}">
      <dgm:prSet/>
      <dgm:spPr/>
      <dgm:t>
        <a:bodyPr/>
        <a:lstStyle/>
        <a:p>
          <a:pPr rtl="0"/>
          <a:r>
            <a:rPr lang="en-US" dirty="0" smtClean="0"/>
            <a:t>VA provider prescribed medication filled at non-VA pharmacies.</a:t>
          </a:r>
          <a:endParaRPr lang="en-US" dirty="0"/>
        </a:p>
      </dgm:t>
    </dgm:pt>
    <dgm:pt modelId="{9F4EF1A6-5383-4843-9C20-320D2BB81CAA}" type="parTrans" cxnId="{6380FCBC-AF8B-42A9-A030-0F7682A9918F}">
      <dgm:prSet/>
      <dgm:spPr/>
      <dgm:t>
        <a:bodyPr/>
        <a:lstStyle/>
        <a:p>
          <a:endParaRPr lang="en-US"/>
        </a:p>
      </dgm:t>
    </dgm:pt>
    <dgm:pt modelId="{7E0CF497-22AB-49ED-BF5A-CF89DBDF3741}" type="sibTrans" cxnId="{6380FCBC-AF8B-42A9-A030-0F7682A9918F}">
      <dgm:prSet/>
      <dgm:spPr/>
      <dgm:t>
        <a:bodyPr/>
        <a:lstStyle/>
        <a:p>
          <a:endParaRPr lang="en-US"/>
        </a:p>
      </dgm:t>
    </dgm:pt>
    <dgm:pt modelId="{780BB61E-05EE-4D3D-9B5E-3E38B8404B7C}">
      <dgm:prSet/>
      <dgm:spPr/>
      <dgm:t>
        <a:bodyPr/>
        <a:lstStyle/>
        <a:p>
          <a:pPr rtl="0"/>
          <a:r>
            <a:rPr lang="en-US" dirty="0" smtClean="0"/>
            <a:t>Other medications, such as sample prescription medications provided from a non-VA provider’s office.</a:t>
          </a:r>
          <a:endParaRPr lang="en-US" dirty="0"/>
        </a:p>
      </dgm:t>
    </dgm:pt>
    <dgm:pt modelId="{0DB444F0-898D-4105-87EA-F18ED78655F3}" type="parTrans" cxnId="{CC1DB420-3E63-4CDE-A2C7-405A097014AB}">
      <dgm:prSet/>
      <dgm:spPr/>
      <dgm:t>
        <a:bodyPr/>
        <a:lstStyle/>
        <a:p>
          <a:endParaRPr lang="en-US"/>
        </a:p>
      </dgm:t>
    </dgm:pt>
    <dgm:pt modelId="{0D7C4028-514A-4010-8FDF-A5CF47E1FB93}" type="sibTrans" cxnId="{CC1DB420-3E63-4CDE-A2C7-405A097014AB}">
      <dgm:prSet/>
      <dgm:spPr/>
      <dgm:t>
        <a:bodyPr/>
        <a:lstStyle/>
        <a:p>
          <a:endParaRPr lang="en-US"/>
        </a:p>
      </dgm:t>
    </dgm:pt>
    <dgm:pt modelId="{B7BBD5A7-5018-4446-BB00-B20298A40FEF}">
      <dgm:prSet/>
      <dgm:spPr/>
      <dgm:t>
        <a:bodyPr/>
        <a:lstStyle/>
        <a:p>
          <a:pPr rtl="0"/>
          <a:r>
            <a:rPr lang="en-US" dirty="0" smtClean="0"/>
            <a:t>Medications obtained from family or friends.</a:t>
          </a:r>
          <a:endParaRPr lang="en-US" dirty="0"/>
        </a:p>
      </dgm:t>
    </dgm:pt>
    <dgm:pt modelId="{8EE2040C-2931-4CBD-A263-4715AF8C7E57}" type="parTrans" cxnId="{1B19C084-24CF-4ADC-980B-C7B9D57A80D4}">
      <dgm:prSet/>
      <dgm:spPr/>
      <dgm:t>
        <a:bodyPr/>
        <a:lstStyle/>
        <a:p>
          <a:endParaRPr lang="en-US"/>
        </a:p>
      </dgm:t>
    </dgm:pt>
    <dgm:pt modelId="{F785B15F-7577-4F52-BD4A-5522A6B89C07}" type="sibTrans" cxnId="{1B19C084-24CF-4ADC-980B-C7B9D57A80D4}">
      <dgm:prSet/>
      <dgm:spPr/>
      <dgm:t>
        <a:bodyPr/>
        <a:lstStyle/>
        <a:p>
          <a:endParaRPr lang="en-US"/>
        </a:p>
      </dgm:t>
    </dgm:pt>
    <dgm:pt modelId="{A687E2B1-8C2F-4BEE-A1EC-E0FBF7136FA2}">
      <dgm:prSet/>
      <dgm:spPr/>
      <dgm:t>
        <a:bodyPr/>
        <a:lstStyle/>
        <a:p>
          <a:pPr rtl="0"/>
          <a:r>
            <a:rPr lang="en-US" dirty="0" smtClean="0"/>
            <a:t>Herbals, over-the counter-medications, </a:t>
          </a:r>
          <a:r>
            <a:rPr lang="en-US" dirty="0" err="1" smtClean="0"/>
            <a:t>nutraceuticals</a:t>
          </a:r>
          <a:r>
            <a:rPr lang="en-US" dirty="0" smtClean="0"/>
            <a:t>, and alternative medications not dispensed through VA.</a:t>
          </a:r>
          <a:endParaRPr lang="en-US" dirty="0"/>
        </a:p>
      </dgm:t>
    </dgm:pt>
    <dgm:pt modelId="{CAF88957-5FDE-4700-B64B-5509DBC71539}" type="parTrans" cxnId="{6AE04D6A-794C-460F-AD17-48B2173D96D8}">
      <dgm:prSet/>
      <dgm:spPr/>
      <dgm:t>
        <a:bodyPr/>
        <a:lstStyle/>
        <a:p>
          <a:endParaRPr lang="en-US"/>
        </a:p>
      </dgm:t>
    </dgm:pt>
    <dgm:pt modelId="{F5994323-7EE2-4694-852E-5ADA94F540E2}" type="sibTrans" cxnId="{6AE04D6A-794C-460F-AD17-48B2173D96D8}">
      <dgm:prSet/>
      <dgm:spPr/>
      <dgm:t>
        <a:bodyPr/>
        <a:lstStyle/>
        <a:p>
          <a:endParaRPr lang="en-US"/>
        </a:p>
      </dgm:t>
    </dgm:pt>
    <dgm:pt modelId="{F9D9606B-08FC-4AF5-BDAA-51A62C69730F}" type="pres">
      <dgm:prSet presAssocID="{157DEE0F-7D30-4647-A82D-3A4EA2440D03}" presName="linear" presStyleCnt="0">
        <dgm:presLayoutVars>
          <dgm:animLvl val="lvl"/>
          <dgm:resizeHandles val="exact"/>
        </dgm:presLayoutVars>
      </dgm:prSet>
      <dgm:spPr/>
      <dgm:t>
        <a:bodyPr/>
        <a:lstStyle/>
        <a:p>
          <a:endParaRPr lang="en-US"/>
        </a:p>
      </dgm:t>
    </dgm:pt>
    <dgm:pt modelId="{BD037E91-BB4E-4F59-9BCD-900C4DABF24F}" type="pres">
      <dgm:prSet presAssocID="{3C6F6C00-4EDF-4AE4-AD97-904B184E0AFD}" presName="parentText" presStyleLbl="node1" presStyleIdx="0" presStyleCnt="5">
        <dgm:presLayoutVars>
          <dgm:chMax val="0"/>
          <dgm:bulletEnabled val="1"/>
        </dgm:presLayoutVars>
      </dgm:prSet>
      <dgm:spPr/>
      <dgm:t>
        <a:bodyPr/>
        <a:lstStyle/>
        <a:p>
          <a:endParaRPr lang="en-US"/>
        </a:p>
      </dgm:t>
    </dgm:pt>
    <dgm:pt modelId="{97A5BBEC-EA44-4584-906B-BF0DE9091658}" type="pres">
      <dgm:prSet presAssocID="{300BA786-E409-454E-8857-E85E466A5FDB}" presName="spacer" presStyleCnt="0"/>
      <dgm:spPr/>
    </dgm:pt>
    <dgm:pt modelId="{250098B4-3349-4A62-A3EC-E3377C33F68F}" type="pres">
      <dgm:prSet presAssocID="{164BFBA7-B8FC-4DF2-B07E-699E7332589B}" presName="parentText" presStyleLbl="node1" presStyleIdx="1" presStyleCnt="5">
        <dgm:presLayoutVars>
          <dgm:chMax val="0"/>
          <dgm:bulletEnabled val="1"/>
        </dgm:presLayoutVars>
      </dgm:prSet>
      <dgm:spPr/>
      <dgm:t>
        <a:bodyPr/>
        <a:lstStyle/>
        <a:p>
          <a:endParaRPr lang="en-US"/>
        </a:p>
      </dgm:t>
    </dgm:pt>
    <dgm:pt modelId="{E6D5D20E-D445-4249-B1A0-CAE5F970CF10}" type="pres">
      <dgm:prSet presAssocID="{7E0CF497-22AB-49ED-BF5A-CF89DBDF3741}" presName="spacer" presStyleCnt="0"/>
      <dgm:spPr/>
    </dgm:pt>
    <dgm:pt modelId="{73221120-2B67-4D45-A14F-2DAAE3B983C6}" type="pres">
      <dgm:prSet presAssocID="{780BB61E-05EE-4D3D-9B5E-3E38B8404B7C}" presName="parentText" presStyleLbl="node1" presStyleIdx="2" presStyleCnt="5">
        <dgm:presLayoutVars>
          <dgm:chMax val="0"/>
          <dgm:bulletEnabled val="1"/>
        </dgm:presLayoutVars>
      </dgm:prSet>
      <dgm:spPr/>
      <dgm:t>
        <a:bodyPr/>
        <a:lstStyle/>
        <a:p>
          <a:endParaRPr lang="en-US"/>
        </a:p>
      </dgm:t>
    </dgm:pt>
    <dgm:pt modelId="{A8A83A77-4379-420E-8D03-3B62EBFC9DBD}" type="pres">
      <dgm:prSet presAssocID="{0D7C4028-514A-4010-8FDF-A5CF47E1FB93}" presName="spacer" presStyleCnt="0"/>
      <dgm:spPr/>
    </dgm:pt>
    <dgm:pt modelId="{89409E45-C1C0-4B1F-9289-D5D64843DBD6}" type="pres">
      <dgm:prSet presAssocID="{B7BBD5A7-5018-4446-BB00-B20298A40FEF}" presName="parentText" presStyleLbl="node1" presStyleIdx="3" presStyleCnt="5">
        <dgm:presLayoutVars>
          <dgm:chMax val="0"/>
          <dgm:bulletEnabled val="1"/>
        </dgm:presLayoutVars>
      </dgm:prSet>
      <dgm:spPr/>
      <dgm:t>
        <a:bodyPr/>
        <a:lstStyle/>
        <a:p>
          <a:endParaRPr lang="en-US"/>
        </a:p>
      </dgm:t>
    </dgm:pt>
    <dgm:pt modelId="{9803BA8B-15C1-4987-BC94-CBE3A1E94670}" type="pres">
      <dgm:prSet presAssocID="{F785B15F-7577-4F52-BD4A-5522A6B89C07}" presName="spacer" presStyleCnt="0"/>
      <dgm:spPr/>
    </dgm:pt>
    <dgm:pt modelId="{4A8F06A9-4804-421F-A575-11BE3779F893}" type="pres">
      <dgm:prSet presAssocID="{A687E2B1-8C2F-4BEE-A1EC-E0FBF7136FA2}" presName="parentText" presStyleLbl="node1" presStyleIdx="4" presStyleCnt="5">
        <dgm:presLayoutVars>
          <dgm:chMax val="0"/>
          <dgm:bulletEnabled val="1"/>
        </dgm:presLayoutVars>
      </dgm:prSet>
      <dgm:spPr/>
      <dgm:t>
        <a:bodyPr/>
        <a:lstStyle/>
        <a:p>
          <a:endParaRPr lang="en-US"/>
        </a:p>
      </dgm:t>
    </dgm:pt>
  </dgm:ptLst>
  <dgm:cxnLst>
    <dgm:cxn modelId="{6AE04D6A-794C-460F-AD17-48B2173D96D8}" srcId="{157DEE0F-7D30-4647-A82D-3A4EA2440D03}" destId="{A687E2B1-8C2F-4BEE-A1EC-E0FBF7136FA2}" srcOrd="4" destOrd="0" parTransId="{CAF88957-5FDE-4700-B64B-5509DBC71539}" sibTransId="{F5994323-7EE2-4694-852E-5ADA94F540E2}"/>
    <dgm:cxn modelId="{506F27BE-2811-4EF1-978B-5272D73C34DD}" type="presOf" srcId="{164BFBA7-B8FC-4DF2-B07E-699E7332589B}" destId="{250098B4-3349-4A62-A3EC-E3377C33F68F}" srcOrd="0" destOrd="0" presId="urn:microsoft.com/office/officeart/2005/8/layout/vList2"/>
    <dgm:cxn modelId="{4E163DE7-C7D5-4B3F-B950-C32993C4BFE8}" type="presOf" srcId="{A687E2B1-8C2F-4BEE-A1EC-E0FBF7136FA2}" destId="{4A8F06A9-4804-421F-A575-11BE3779F893}" srcOrd="0" destOrd="0" presId="urn:microsoft.com/office/officeart/2005/8/layout/vList2"/>
    <dgm:cxn modelId="{CC1DB420-3E63-4CDE-A2C7-405A097014AB}" srcId="{157DEE0F-7D30-4647-A82D-3A4EA2440D03}" destId="{780BB61E-05EE-4D3D-9B5E-3E38B8404B7C}" srcOrd="2" destOrd="0" parTransId="{0DB444F0-898D-4105-87EA-F18ED78655F3}" sibTransId="{0D7C4028-514A-4010-8FDF-A5CF47E1FB93}"/>
    <dgm:cxn modelId="{6380FCBC-AF8B-42A9-A030-0F7682A9918F}" srcId="{157DEE0F-7D30-4647-A82D-3A4EA2440D03}" destId="{164BFBA7-B8FC-4DF2-B07E-699E7332589B}" srcOrd="1" destOrd="0" parTransId="{9F4EF1A6-5383-4843-9C20-320D2BB81CAA}" sibTransId="{7E0CF497-22AB-49ED-BF5A-CF89DBDF3741}"/>
    <dgm:cxn modelId="{29071897-BD45-4DC2-A575-B00E4DC493C0}" type="presOf" srcId="{780BB61E-05EE-4D3D-9B5E-3E38B8404B7C}" destId="{73221120-2B67-4D45-A14F-2DAAE3B983C6}" srcOrd="0" destOrd="0" presId="urn:microsoft.com/office/officeart/2005/8/layout/vList2"/>
    <dgm:cxn modelId="{1B19C084-24CF-4ADC-980B-C7B9D57A80D4}" srcId="{157DEE0F-7D30-4647-A82D-3A4EA2440D03}" destId="{B7BBD5A7-5018-4446-BB00-B20298A40FEF}" srcOrd="3" destOrd="0" parTransId="{8EE2040C-2931-4CBD-A263-4715AF8C7E57}" sibTransId="{F785B15F-7577-4F52-BD4A-5522A6B89C07}"/>
    <dgm:cxn modelId="{30D905EC-E2C0-46A7-97F0-848089F7BFC1}" type="presOf" srcId="{3C6F6C00-4EDF-4AE4-AD97-904B184E0AFD}" destId="{BD037E91-BB4E-4F59-9BCD-900C4DABF24F}" srcOrd="0" destOrd="0" presId="urn:microsoft.com/office/officeart/2005/8/layout/vList2"/>
    <dgm:cxn modelId="{90278079-7C85-493D-A690-4B69BBA2B161}" srcId="{157DEE0F-7D30-4647-A82D-3A4EA2440D03}" destId="{3C6F6C00-4EDF-4AE4-AD97-904B184E0AFD}" srcOrd="0" destOrd="0" parTransId="{67F6C826-4E5A-423F-8270-0A0597C587C5}" sibTransId="{300BA786-E409-454E-8857-E85E466A5FDB}"/>
    <dgm:cxn modelId="{5DCE1376-EBEC-48F9-A744-04DC3CDB3F17}" type="presOf" srcId="{B7BBD5A7-5018-4446-BB00-B20298A40FEF}" destId="{89409E45-C1C0-4B1F-9289-D5D64843DBD6}" srcOrd="0" destOrd="0" presId="urn:microsoft.com/office/officeart/2005/8/layout/vList2"/>
    <dgm:cxn modelId="{CA806C68-3148-4A59-871E-F358C1EE6B93}" type="presOf" srcId="{157DEE0F-7D30-4647-A82D-3A4EA2440D03}" destId="{F9D9606B-08FC-4AF5-BDAA-51A62C69730F}" srcOrd="0" destOrd="0" presId="urn:microsoft.com/office/officeart/2005/8/layout/vList2"/>
    <dgm:cxn modelId="{6F74DD31-F022-4EDB-9554-49AB9E69CCBD}" type="presParOf" srcId="{F9D9606B-08FC-4AF5-BDAA-51A62C69730F}" destId="{BD037E91-BB4E-4F59-9BCD-900C4DABF24F}" srcOrd="0" destOrd="0" presId="urn:microsoft.com/office/officeart/2005/8/layout/vList2"/>
    <dgm:cxn modelId="{73281CE0-E4AE-4525-92A6-4C7EF74D1619}" type="presParOf" srcId="{F9D9606B-08FC-4AF5-BDAA-51A62C69730F}" destId="{97A5BBEC-EA44-4584-906B-BF0DE9091658}" srcOrd="1" destOrd="0" presId="urn:microsoft.com/office/officeart/2005/8/layout/vList2"/>
    <dgm:cxn modelId="{67C6CE6B-E51F-40BE-BCAB-B0B7F355676D}" type="presParOf" srcId="{F9D9606B-08FC-4AF5-BDAA-51A62C69730F}" destId="{250098B4-3349-4A62-A3EC-E3377C33F68F}" srcOrd="2" destOrd="0" presId="urn:microsoft.com/office/officeart/2005/8/layout/vList2"/>
    <dgm:cxn modelId="{E78DEEE2-9575-4AA9-AA65-8AD2DA5DB340}" type="presParOf" srcId="{F9D9606B-08FC-4AF5-BDAA-51A62C69730F}" destId="{E6D5D20E-D445-4249-B1A0-CAE5F970CF10}" srcOrd="3" destOrd="0" presId="urn:microsoft.com/office/officeart/2005/8/layout/vList2"/>
    <dgm:cxn modelId="{EC46B74A-AFE0-4355-8424-D569952C738D}" type="presParOf" srcId="{F9D9606B-08FC-4AF5-BDAA-51A62C69730F}" destId="{73221120-2B67-4D45-A14F-2DAAE3B983C6}" srcOrd="4" destOrd="0" presId="urn:microsoft.com/office/officeart/2005/8/layout/vList2"/>
    <dgm:cxn modelId="{0E8508DD-E8A0-4B0D-AB02-5225F3E63507}" type="presParOf" srcId="{F9D9606B-08FC-4AF5-BDAA-51A62C69730F}" destId="{A8A83A77-4379-420E-8D03-3B62EBFC9DBD}" srcOrd="5" destOrd="0" presId="urn:microsoft.com/office/officeart/2005/8/layout/vList2"/>
    <dgm:cxn modelId="{B607C306-1957-4368-843E-039A9F3F7388}" type="presParOf" srcId="{F9D9606B-08FC-4AF5-BDAA-51A62C69730F}" destId="{89409E45-C1C0-4B1F-9289-D5D64843DBD6}" srcOrd="6" destOrd="0" presId="urn:microsoft.com/office/officeart/2005/8/layout/vList2"/>
    <dgm:cxn modelId="{47699E6D-84F3-4B6D-BC82-518766F8BB93}" type="presParOf" srcId="{F9D9606B-08FC-4AF5-BDAA-51A62C69730F}" destId="{9803BA8B-15C1-4987-BC94-CBE3A1E94670}" srcOrd="7" destOrd="0" presId="urn:microsoft.com/office/officeart/2005/8/layout/vList2"/>
    <dgm:cxn modelId="{0196A14F-77F5-40AE-BC79-003D5BE4A62E}" type="presParOf" srcId="{F9D9606B-08FC-4AF5-BDAA-51A62C69730F}" destId="{4A8F06A9-4804-421F-A575-11BE3779F89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794299-95B0-44DA-B368-26C2B3C21DAA}"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ADA1FD9E-43E1-4A6C-BAC4-983B1894362B}">
      <dgm:prSet/>
      <dgm:spPr/>
      <dgm:t>
        <a:bodyPr/>
        <a:lstStyle/>
        <a:p>
          <a:pPr rtl="0"/>
          <a:r>
            <a:rPr lang="en-US" smtClean="0"/>
            <a:t>For Review</a:t>
          </a:r>
          <a:endParaRPr lang="en-US"/>
        </a:p>
      </dgm:t>
    </dgm:pt>
    <dgm:pt modelId="{C385AD15-B395-4362-9ECB-E1E668A66FA9}" type="parTrans" cxnId="{901B69B7-AC60-490C-8FC1-D62A8B800C57}">
      <dgm:prSet/>
      <dgm:spPr/>
      <dgm:t>
        <a:bodyPr/>
        <a:lstStyle/>
        <a:p>
          <a:endParaRPr lang="en-US"/>
        </a:p>
      </dgm:t>
    </dgm:pt>
    <dgm:pt modelId="{B19EF872-C0D7-4D3D-A61F-E9D192F67CCE}" type="sibTrans" cxnId="{901B69B7-AC60-490C-8FC1-D62A8B800C57}">
      <dgm:prSet/>
      <dgm:spPr/>
      <dgm:t>
        <a:bodyPr/>
        <a:lstStyle/>
        <a:p>
          <a:endParaRPr lang="en-US"/>
        </a:p>
      </dgm:t>
    </dgm:pt>
    <dgm:pt modelId="{ACB2D84C-6FD6-4751-BC91-389E94466BF8}">
      <dgm:prSet custT="1"/>
      <dgm:spPr/>
      <dgm:t>
        <a:bodyPr/>
        <a:lstStyle/>
        <a:p>
          <a:pPr rtl="0"/>
          <a:r>
            <a:rPr lang="en-US" sz="2800" dirty="0" smtClean="0"/>
            <a:t>Recently Discontinued</a:t>
          </a:r>
          <a:endParaRPr lang="en-US" sz="2800" dirty="0"/>
        </a:p>
      </dgm:t>
    </dgm:pt>
    <dgm:pt modelId="{E1239AD3-390D-4ABA-81D2-E06E67540CA2}" type="parTrans" cxnId="{C30383AC-62B4-42BE-9742-13981B71F4ED}">
      <dgm:prSet/>
      <dgm:spPr/>
      <dgm:t>
        <a:bodyPr/>
        <a:lstStyle/>
        <a:p>
          <a:endParaRPr lang="en-US"/>
        </a:p>
      </dgm:t>
    </dgm:pt>
    <dgm:pt modelId="{DE667DB5-1151-4BDF-9075-FB44D2D1E259}" type="sibTrans" cxnId="{C30383AC-62B4-42BE-9742-13981B71F4ED}">
      <dgm:prSet/>
      <dgm:spPr/>
      <dgm:t>
        <a:bodyPr/>
        <a:lstStyle/>
        <a:p>
          <a:endParaRPr lang="en-US"/>
        </a:p>
      </dgm:t>
    </dgm:pt>
    <dgm:pt modelId="{B19F9424-3A6C-4B10-90C8-471136253EB8}">
      <dgm:prSet custT="1"/>
      <dgm:spPr/>
      <dgm:t>
        <a:bodyPr/>
        <a:lstStyle/>
        <a:p>
          <a:pPr rtl="0"/>
          <a:r>
            <a:rPr lang="en-US" sz="2800" dirty="0" smtClean="0"/>
            <a:t>Expired</a:t>
          </a:r>
          <a:endParaRPr lang="en-US" sz="2800" dirty="0"/>
        </a:p>
      </dgm:t>
    </dgm:pt>
    <dgm:pt modelId="{EAE8AD6C-8BF8-4B2F-8DB4-AD35603FC2C7}" type="parTrans" cxnId="{8E60E672-9D1D-4386-A846-3AD9D073E67C}">
      <dgm:prSet/>
      <dgm:spPr/>
      <dgm:t>
        <a:bodyPr/>
        <a:lstStyle/>
        <a:p>
          <a:endParaRPr lang="en-US"/>
        </a:p>
      </dgm:t>
    </dgm:pt>
    <dgm:pt modelId="{6E9596E8-F8A0-4C3D-AAD1-8B69AB14A801}" type="sibTrans" cxnId="{8E60E672-9D1D-4386-A846-3AD9D073E67C}">
      <dgm:prSet/>
      <dgm:spPr/>
      <dgm:t>
        <a:bodyPr/>
        <a:lstStyle/>
        <a:p>
          <a:endParaRPr lang="en-US"/>
        </a:p>
      </dgm:t>
    </dgm:pt>
    <dgm:pt modelId="{634ED668-566D-4AB0-9E96-0168E58FC55E}">
      <dgm:prSet custT="1"/>
      <dgm:spPr/>
      <dgm:t>
        <a:bodyPr/>
        <a:lstStyle/>
        <a:p>
          <a:pPr rtl="0"/>
          <a:r>
            <a:rPr lang="en-US" sz="2800" dirty="0" smtClean="0"/>
            <a:t>Pending, where relevant</a:t>
          </a:r>
          <a:endParaRPr lang="en-US" sz="2800" dirty="0"/>
        </a:p>
      </dgm:t>
    </dgm:pt>
    <dgm:pt modelId="{B14D38E6-1DD8-4333-99B4-FF6567DE0185}" type="parTrans" cxnId="{FD35B7A2-4FB8-426F-820D-75170F3C9820}">
      <dgm:prSet/>
      <dgm:spPr/>
      <dgm:t>
        <a:bodyPr/>
        <a:lstStyle/>
        <a:p>
          <a:endParaRPr lang="en-US"/>
        </a:p>
      </dgm:t>
    </dgm:pt>
    <dgm:pt modelId="{2BDD1DEC-C2D0-4F01-B2E9-83316B9762C7}" type="sibTrans" cxnId="{FD35B7A2-4FB8-426F-820D-75170F3C9820}">
      <dgm:prSet/>
      <dgm:spPr/>
      <dgm:t>
        <a:bodyPr/>
        <a:lstStyle/>
        <a:p>
          <a:endParaRPr lang="en-US"/>
        </a:p>
      </dgm:t>
    </dgm:pt>
    <dgm:pt modelId="{E13B958E-91B3-4BB7-93B4-AA95E71CD9F9}">
      <dgm:prSet/>
      <dgm:spPr/>
      <dgm:t>
        <a:bodyPr/>
        <a:lstStyle/>
        <a:p>
          <a:pPr rtl="0"/>
          <a:r>
            <a:rPr lang="en-US" dirty="0" smtClean="0"/>
            <a:t>Medication Management</a:t>
          </a:r>
          <a:endParaRPr lang="en-US" dirty="0"/>
        </a:p>
      </dgm:t>
    </dgm:pt>
    <dgm:pt modelId="{912FE54B-3C93-4126-A5FB-8B82B623B5E3}" type="parTrans" cxnId="{D74D4A1D-F9B3-4890-B1C1-BD170A29871F}">
      <dgm:prSet/>
      <dgm:spPr/>
      <dgm:t>
        <a:bodyPr/>
        <a:lstStyle/>
        <a:p>
          <a:endParaRPr lang="en-US"/>
        </a:p>
      </dgm:t>
    </dgm:pt>
    <dgm:pt modelId="{B981F6FD-784A-48DB-9600-2B550DBBCC48}" type="sibTrans" cxnId="{D74D4A1D-F9B3-4890-B1C1-BD170A29871F}">
      <dgm:prSet/>
      <dgm:spPr/>
      <dgm:t>
        <a:bodyPr/>
        <a:lstStyle/>
        <a:p>
          <a:endParaRPr lang="en-US"/>
        </a:p>
      </dgm:t>
    </dgm:pt>
    <dgm:pt modelId="{924ACDD5-CAEA-4DEE-BFBF-9B696B9F606C}">
      <dgm:prSet custT="1"/>
      <dgm:spPr/>
      <dgm:t>
        <a:bodyPr/>
        <a:lstStyle/>
        <a:p>
          <a:pPr rtl="0"/>
          <a:r>
            <a:rPr lang="en-US" sz="2800" smtClean="0"/>
            <a:t>Name of Drug</a:t>
          </a:r>
          <a:endParaRPr lang="en-US" sz="2800"/>
        </a:p>
      </dgm:t>
    </dgm:pt>
    <dgm:pt modelId="{D167C229-D3A2-4E01-93B3-74A3EB7F6C97}" type="parTrans" cxnId="{C372E6CA-3E27-413B-A224-A501344D74F7}">
      <dgm:prSet/>
      <dgm:spPr/>
      <dgm:t>
        <a:bodyPr/>
        <a:lstStyle/>
        <a:p>
          <a:endParaRPr lang="en-US"/>
        </a:p>
      </dgm:t>
    </dgm:pt>
    <dgm:pt modelId="{F8FC7660-029B-4E1C-985B-E68758E417C6}" type="sibTrans" cxnId="{C372E6CA-3E27-413B-A224-A501344D74F7}">
      <dgm:prSet/>
      <dgm:spPr/>
      <dgm:t>
        <a:bodyPr/>
        <a:lstStyle/>
        <a:p>
          <a:endParaRPr lang="en-US"/>
        </a:p>
      </dgm:t>
    </dgm:pt>
    <dgm:pt modelId="{BD219C60-31AF-4830-B358-B2598C51FE59}">
      <dgm:prSet custT="1"/>
      <dgm:spPr/>
      <dgm:t>
        <a:bodyPr/>
        <a:lstStyle/>
        <a:p>
          <a:pPr rtl="0"/>
          <a:r>
            <a:rPr lang="en-US" sz="2800" dirty="0" smtClean="0"/>
            <a:t>Strength/Dosage</a:t>
          </a:r>
          <a:endParaRPr lang="en-US" sz="2800" dirty="0"/>
        </a:p>
      </dgm:t>
    </dgm:pt>
    <dgm:pt modelId="{D294A78C-0779-4F44-84F5-56E202A7898C}" type="parTrans" cxnId="{B981E4F4-43BA-41CA-BC8C-781E7F31D2DA}">
      <dgm:prSet/>
      <dgm:spPr/>
      <dgm:t>
        <a:bodyPr/>
        <a:lstStyle/>
        <a:p>
          <a:endParaRPr lang="en-US"/>
        </a:p>
      </dgm:t>
    </dgm:pt>
    <dgm:pt modelId="{3724DBB6-7AC3-4BA4-B756-DF030F7F7997}" type="sibTrans" cxnId="{B981E4F4-43BA-41CA-BC8C-781E7F31D2DA}">
      <dgm:prSet/>
      <dgm:spPr/>
      <dgm:t>
        <a:bodyPr/>
        <a:lstStyle/>
        <a:p>
          <a:endParaRPr lang="en-US"/>
        </a:p>
      </dgm:t>
    </dgm:pt>
    <dgm:pt modelId="{0D8ECBF6-4744-47E6-82C2-6E4C3AC44ECF}">
      <dgm:prSet custT="1"/>
      <dgm:spPr/>
      <dgm:t>
        <a:bodyPr/>
        <a:lstStyle/>
        <a:p>
          <a:pPr rtl="0"/>
          <a:r>
            <a:rPr lang="en-US" sz="2800" dirty="0" smtClean="0"/>
            <a:t>Instruction/Directions</a:t>
          </a:r>
          <a:endParaRPr lang="en-US" sz="2800" dirty="0"/>
        </a:p>
      </dgm:t>
    </dgm:pt>
    <dgm:pt modelId="{C53A27AE-F5D2-4DEB-9E01-17B6EA90939B}" type="parTrans" cxnId="{5F95A5D1-A082-4EC4-9664-563F9E0B1950}">
      <dgm:prSet/>
      <dgm:spPr/>
      <dgm:t>
        <a:bodyPr/>
        <a:lstStyle/>
        <a:p>
          <a:endParaRPr lang="en-US"/>
        </a:p>
      </dgm:t>
    </dgm:pt>
    <dgm:pt modelId="{5ACA3BE0-8E82-4BD5-ABBF-182FF9EE768E}" type="sibTrans" cxnId="{5F95A5D1-A082-4EC4-9664-563F9E0B1950}">
      <dgm:prSet/>
      <dgm:spPr/>
      <dgm:t>
        <a:bodyPr/>
        <a:lstStyle/>
        <a:p>
          <a:endParaRPr lang="en-US"/>
        </a:p>
      </dgm:t>
    </dgm:pt>
    <dgm:pt modelId="{C72D57AF-06E6-4523-9215-442B480AC7CC}">
      <dgm:prSet custT="1"/>
      <dgm:spPr/>
      <dgm:t>
        <a:bodyPr/>
        <a:lstStyle/>
        <a:p>
          <a:pPr rtl="0"/>
          <a:r>
            <a:rPr lang="en-US" sz="2800" dirty="0" smtClean="0"/>
            <a:t>Notes</a:t>
          </a:r>
          <a:endParaRPr lang="en-US" sz="2800" dirty="0"/>
        </a:p>
      </dgm:t>
    </dgm:pt>
    <dgm:pt modelId="{78B79E6B-2DD4-4125-A997-29595C48C727}" type="parTrans" cxnId="{93D0C562-3EDC-47A9-B898-40031939969E}">
      <dgm:prSet/>
      <dgm:spPr/>
      <dgm:t>
        <a:bodyPr/>
        <a:lstStyle/>
        <a:p>
          <a:endParaRPr lang="en-US"/>
        </a:p>
      </dgm:t>
    </dgm:pt>
    <dgm:pt modelId="{1E155F28-B523-4C40-89A4-B24F1A7A763E}" type="sibTrans" cxnId="{93D0C562-3EDC-47A9-B898-40031939969E}">
      <dgm:prSet/>
      <dgm:spPr/>
      <dgm:t>
        <a:bodyPr/>
        <a:lstStyle/>
        <a:p>
          <a:endParaRPr lang="en-US"/>
        </a:p>
      </dgm:t>
    </dgm:pt>
    <dgm:pt modelId="{92141C35-3B83-40E8-94EF-6171D4DAE9CC}">
      <dgm:prSet/>
      <dgm:spPr/>
      <dgm:t>
        <a:bodyPr/>
        <a:lstStyle/>
        <a:p>
          <a:pPr rtl="0"/>
          <a:r>
            <a:rPr lang="en-US" smtClean="0"/>
            <a:t>Sharing</a:t>
          </a:r>
          <a:endParaRPr lang="en-US"/>
        </a:p>
      </dgm:t>
    </dgm:pt>
    <dgm:pt modelId="{C6FC11F4-8527-4D26-962A-AE230B361AAA}" type="parTrans" cxnId="{C9EC446D-1432-4A5D-91CA-E4D847066BB2}">
      <dgm:prSet/>
      <dgm:spPr/>
      <dgm:t>
        <a:bodyPr/>
        <a:lstStyle/>
        <a:p>
          <a:endParaRPr lang="en-US"/>
        </a:p>
      </dgm:t>
    </dgm:pt>
    <dgm:pt modelId="{0CDDDA6B-920B-4696-A70D-F53E9A80A3D2}" type="sibTrans" cxnId="{C9EC446D-1432-4A5D-91CA-E4D847066BB2}">
      <dgm:prSet/>
      <dgm:spPr/>
      <dgm:t>
        <a:bodyPr/>
        <a:lstStyle/>
        <a:p>
          <a:endParaRPr lang="en-US"/>
        </a:p>
      </dgm:t>
    </dgm:pt>
    <dgm:pt modelId="{3D467B6C-4033-4BD4-B1EC-9787E73C53AB}">
      <dgm:prSet custT="1"/>
      <dgm:spPr/>
      <dgm:t>
        <a:bodyPr/>
        <a:lstStyle/>
        <a:p>
          <a:pPr rtl="0"/>
          <a:r>
            <a:rPr lang="en-US" sz="2800" dirty="0" smtClean="0"/>
            <a:t>Name, another identifier, ALL/ADR, Facility Contact, Date Printed, Instructions</a:t>
          </a:r>
          <a:endParaRPr lang="en-US" sz="2800" dirty="0"/>
        </a:p>
      </dgm:t>
    </dgm:pt>
    <dgm:pt modelId="{8F714F1F-4F45-4C56-AAA7-BA727942E2B9}" type="parTrans" cxnId="{7F9907AE-F488-467F-A66B-6C2B669515AD}">
      <dgm:prSet/>
      <dgm:spPr/>
      <dgm:t>
        <a:bodyPr/>
        <a:lstStyle/>
        <a:p>
          <a:endParaRPr lang="en-US"/>
        </a:p>
      </dgm:t>
    </dgm:pt>
    <dgm:pt modelId="{6C41A23C-3D98-46C6-8820-B6340240C41F}" type="sibTrans" cxnId="{7F9907AE-F488-467F-A66B-6C2B669515AD}">
      <dgm:prSet/>
      <dgm:spPr/>
      <dgm:t>
        <a:bodyPr/>
        <a:lstStyle/>
        <a:p>
          <a:endParaRPr lang="en-US"/>
        </a:p>
      </dgm:t>
    </dgm:pt>
    <dgm:pt modelId="{72CC7B35-006F-4B82-B657-63AEC80A3083}" type="pres">
      <dgm:prSet presAssocID="{FA794299-95B0-44DA-B368-26C2B3C21DAA}" presName="Name0" presStyleCnt="0">
        <dgm:presLayoutVars>
          <dgm:dir/>
          <dgm:animLvl val="lvl"/>
          <dgm:resizeHandles val="exact"/>
        </dgm:presLayoutVars>
      </dgm:prSet>
      <dgm:spPr/>
      <dgm:t>
        <a:bodyPr/>
        <a:lstStyle/>
        <a:p>
          <a:endParaRPr lang="en-US"/>
        </a:p>
      </dgm:t>
    </dgm:pt>
    <dgm:pt modelId="{D9C8F598-D795-4980-B557-BC6EC413A49D}" type="pres">
      <dgm:prSet presAssocID="{ADA1FD9E-43E1-4A6C-BAC4-983B1894362B}" presName="linNode" presStyleCnt="0"/>
      <dgm:spPr/>
    </dgm:pt>
    <dgm:pt modelId="{905DE254-4886-4A6C-9335-9A7F05C15C96}" type="pres">
      <dgm:prSet presAssocID="{ADA1FD9E-43E1-4A6C-BAC4-983B1894362B}" presName="parentText" presStyleLbl="node1" presStyleIdx="0" presStyleCnt="3">
        <dgm:presLayoutVars>
          <dgm:chMax val="1"/>
          <dgm:bulletEnabled val="1"/>
        </dgm:presLayoutVars>
      </dgm:prSet>
      <dgm:spPr/>
      <dgm:t>
        <a:bodyPr/>
        <a:lstStyle/>
        <a:p>
          <a:endParaRPr lang="en-US"/>
        </a:p>
      </dgm:t>
    </dgm:pt>
    <dgm:pt modelId="{4A3D36A9-080D-43B7-9DAE-D789ACE5543E}" type="pres">
      <dgm:prSet presAssocID="{ADA1FD9E-43E1-4A6C-BAC4-983B1894362B}" presName="descendantText" presStyleLbl="alignAccFollowNode1" presStyleIdx="0" presStyleCnt="3" custLinFactNeighborX="-1820" custLinFactNeighborY="841">
        <dgm:presLayoutVars>
          <dgm:bulletEnabled val="1"/>
        </dgm:presLayoutVars>
      </dgm:prSet>
      <dgm:spPr/>
      <dgm:t>
        <a:bodyPr/>
        <a:lstStyle/>
        <a:p>
          <a:endParaRPr lang="en-US"/>
        </a:p>
      </dgm:t>
    </dgm:pt>
    <dgm:pt modelId="{2F8D9E83-BA9C-4474-BAEA-568F3FA37799}" type="pres">
      <dgm:prSet presAssocID="{B19EF872-C0D7-4D3D-A61F-E9D192F67CCE}" presName="sp" presStyleCnt="0"/>
      <dgm:spPr/>
    </dgm:pt>
    <dgm:pt modelId="{E85B7DA6-8C67-4456-BF1C-7263BDF77608}" type="pres">
      <dgm:prSet presAssocID="{E13B958E-91B3-4BB7-93B4-AA95E71CD9F9}" presName="linNode" presStyleCnt="0"/>
      <dgm:spPr/>
    </dgm:pt>
    <dgm:pt modelId="{C26E095F-25E9-4684-86E0-BEE78F2E66F8}" type="pres">
      <dgm:prSet presAssocID="{E13B958E-91B3-4BB7-93B4-AA95E71CD9F9}" presName="parentText" presStyleLbl="node1" presStyleIdx="1" presStyleCnt="3">
        <dgm:presLayoutVars>
          <dgm:chMax val="1"/>
          <dgm:bulletEnabled val="1"/>
        </dgm:presLayoutVars>
      </dgm:prSet>
      <dgm:spPr/>
      <dgm:t>
        <a:bodyPr/>
        <a:lstStyle/>
        <a:p>
          <a:endParaRPr lang="en-US"/>
        </a:p>
      </dgm:t>
    </dgm:pt>
    <dgm:pt modelId="{06E8D6E3-9727-4F28-83A8-7DD154CA8FFE}" type="pres">
      <dgm:prSet presAssocID="{E13B958E-91B3-4BB7-93B4-AA95E71CD9F9}" presName="descendantText" presStyleLbl="alignAccFollowNode1" presStyleIdx="1" presStyleCnt="3">
        <dgm:presLayoutVars>
          <dgm:bulletEnabled val="1"/>
        </dgm:presLayoutVars>
      </dgm:prSet>
      <dgm:spPr/>
      <dgm:t>
        <a:bodyPr/>
        <a:lstStyle/>
        <a:p>
          <a:endParaRPr lang="en-US"/>
        </a:p>
      </dgm:t>
    </dgm:pt>
    <dgm:pt modelId="{26F44C52-B4AE-4C2D-AF6F-8C5D444AE7A2}" type="pres">
      <dgm:prSet presAssocID="{B981F6FD-784A-48DB-9600-2B550DBBCC48}" presName="sp" presStyleCnt="0"/>
      <dgm:spPr/>
    </dgm:pt>
    <dgm:pt modelId="{32B16EA8-05B1-4B0F-B9F3-D45B414E3EF0}" type="pres">
      <dgm:prSet presAssocID="{92141C35-3B83-40E8-94EF-6171D4DAE9CC}" presName="linNode" presStyleCnt="0"/>
      <dgm:spPr/>
    </dgm:pt>
    <dgm:pt modelId="{2B4CAE3A-4AA5-4836-A447-8243CFA342A9}" type="pres">
      <dgm:prSet presAssocID="{92141C35-3B83-40E8-94EF-6171D4DAE9CC}" presName="parentText" presStyleLbl="node1" presStyleIdx="2" presStyleCnt="3">
        <dgm:presLayoutVars>
          <dgm:chMax val="1"/>
          <dgm:bulletEnabled val="1"/>
        </dgm:presLayoutVars>
      </dgm:prSet>
      <dgm:spPr/>
      <dgm:t>
        <a:bodyPr/>
        <a:lstStyle/>
        <a:p>
          <a:endParaRPr lang="en-US"/>
        </a:p>
      </dgm:t>
    </dgm:pt>
    <dgm:pt modelId="{83B6C21A-6878-4367-97FA-82610C55BCBE}" type="pres">
      <dgm:prSet presAssocID="{92141C35-3B83-40E8-94EF-6171D4DAE9CC}" presName="descendantText" presStyleLbl="alignAccFollowNode1" presStyleIdx="2" presStyleCnt="3">
        <dgm:presLayoutVars>
          <dgm:bulletEnabled val="1"/>
        </dgm:presLayoutVars>
      </dgm:prSet>
      <dgm:spPr/>
      <dgm:t>
        <a:bodyPr/>
        <a:lstStyle/>
        <a:p>
          <a:endParaRPr lang="en-US"/>
        </a:p>
      </dgm:t>
    </dgm:pt>
  </dgm:ptLst>
  <dgm:cxnLst>
    <dgm:cxn modelId="{CA4B03E7-CAAD-4F57-ADD8-C49BAB3B8093}" type="presOf" srcId="{92141C35-3B83-40E8-94EF-6171D4DAE9CC}" destId="{2B4CAE3A-4AA5-4836-A447-8243CFA342A9}" srcOrd="0" destOrd="0" presId="urn:microsoft.com/office/officeart/2005/8/layout/vList5"/>
    <dgm:cxn modelId="{FD35B7A2-4FB8-426F-820D-75170F3C9820}" srcId="{ADA1FD9E-43E1-4A6C-BAC4-983B1894362B}" destId="{634ED668-566D-4AB0-9E96-0168E58FC55E}" srcOrd="2" destOrd="0" parTransId="{B14D38E6-1DD8-4333-99B4-FF6567DE0185}" sibTransId="{2BDD1DEC-C2D0-4F01-B2E9-83316B9762C7}"/>
    <dgm:cxn modelId="{B7E1F5D0-3C54-4A90-B8EC-44DD7DB51746}" type="presOf" srcId="{BD219C60-31AF-4830-B358-B2598C51FE59}" destId="{06E8D6E3-9727-4F28-83A8-7DD154CA8FFE}" srcOrd="0" destOrd="1" presId="urn:microsoft.com/office/officeart/2005/8/layout/vList5"/>
    <dgm:cxn modelId="{7F9907AE-F488-467F-A66B-6C2B669515AD}" srcId="{92141C35-3B83-40E8-94EF-6171D4DAE9CC}" destId="{3D467B6C-4033-4BD4-B1EC-9787E73C53AB}" srcOrd="0" destOrd="0" parTransId="{8F714F1F-4F45-4C56-AAA7-BA727942E2B9}" sibTransId="{6C41A23C-3D98-46C6-8820-B6340240C41F}"/>
    <dgm:cxn modelId="{0F26A0F4-B884-453B-B236-5E0D11C614C5}" type="presOf" srcId="{C72D57AF-06E6-4523-9215-442B480AC7CC}" destId="{06E8D6E3-9727-4F28-83A8-7DD154CA8FFE}" srcOrd="0" destOrd="3" presId="urn:microsoft.com/office/officeart/2005/8/layout/vList5"/>
    <dgm:cxn modelId="{901B69B7-AC60-490C-8FC1-D62A8B800C57}" srcId="{FA794299-95B0-44DA-B368-26C2B3C21DAA}" destId="{ADA1FD9E-43E1-4A6C-BAC4-983B1894362B}" srcOrd="0" destOrd="0" parTransId="{C385AD15-B395-4362-9ECB-E1E668A66FA9}" sibTransId="{B19EF872-C0D7-4D3D-A61F-E9D192F67CCE}"/>
    <dgm:cxn modelId="{93D0C562-3EDC-47A9-B898-40031939969E}" srcId="{E13B958E-91B3-4BB7-93B4-AA95E71CD9F9}" destId="{C72D57AF-06E6-4523-9215-442B480AC7CC}" srcOrd="3" destOrd="0" parTransId="{78B79E6B-2DD4-4125-A997-29595C48C727}" sibTransId="{1E155F28-B523-4C40-89A4-B24F1A7A763E}"/>
    <dgm:cxn modelId="{80978D06-31B9-4CFF-9E7C-0D9F1E4AD8D9}" type="presOf" srcId="{ACB2D84C-6FD6-4751-BC91-389E94466BF8}" destId="{4A3D36A9-080D-43B7-9DAE-D789ACE5543E}" srcOrd="0" destOrd="0" presId="urn:microsoft.com/office/officeart/2005/8/layout/vList5"/>
    <dgm:cxn modelId="{4EEB50C3-CE77-461F-A978-CCA233BCC84D}" type="presOf" srcId="{634ED668-566D-4AB0-9E96-0168E58FC55E}" destId="{4A3D36A9-080D-43B7-9DAE-D789ACE5543E}" srcOrd="0" destOrd="2" presId="urn:microsoft.com/office/officeart/2005/8/layout/vList5"/>
    <dgm:cxn modelId="{D3B2068B-DFA3-498E-812D-18D01CE55E9E}" type="presOf" srcId="{3D467B6C-4033-4BD4-B1EC-9787E73C53AB}" destId="{83B6C21A-6878-4367-97FA-82610C55BCBE}" srcOrd="0" destOrd="0" presId="urn:microsoft.com/office/officeart/2005/8/layout/vList5"/>
    <dgm:cxn modelId="{D74D4A1D-F9B3-4890-B1C1-BD170A29871F}" srcId="{FA794299-95B0-44DA-B368-26C2B3C21DAA}" destId="{E13B958E-91B3-4BB7-93B4-AA95E71CD9F9}" srcOrd="1" destOrd="0" parTransId="{912FE54B-3C93-4126-A5FB-8B82B623B5E3}" sibTransId="{B981F6FD-784A-48DB-9600-2B550DBBCC48}"/>
    <dgm:cxn modelId="{C30383AC-62B4-42BE-9742-13981B71F4ED}" srcId="{ADA1FD9E-43E1-4A6C-BAC4-983B1894362B}" destId="{ACB2D84C-6FD6-4751-BC91-389E94466BF8}" srcOrd="0" destOrd="0" parTransId="{E1239AD3-390D-4ABA-81D2-E06E67540CA2}" sibTransId="{DE667DB5-1151-4BDF-9075-FB44D2D1E259}"/>
    <dgm:cxn modelId="{B981E4F4-43BA-41CA-BC8C-781E7F31D2DA}" srcId="{E13B958E-91B3-4BB7-93B4-AA95E71CD9F9}" destId="{BD219C60-31AF-4830-B358-B2598C51FE59}" srcOrd="1" destOrd="0" parTransId="{D294A78C-0779-4F44-84F5-56E202A7898C}" sibTransId="{3724DBB6-7AC3-4BA4-B756-DF030F7F7997}"/>
    <dgm:cxn modelId="{C9EC446D-1432-4A5D-91CA-E4D847066BB2}" srcId="{FA794299-95B0-44DA-B368-26C2B3C21DAA}" destId="{92141C35-3B83-40E8-94EF-6171D4DAE9CC}" srcOrd="2" destOrd="0" parTransId="{C6FC11F4-8527-4D26-962A-AE230B361AAA}" sibTransId="{0CDDDA6B-920B-4696-A70D-F53E9A80A3D2}"/>
    <dgm:cxn modelId="{E6B8BC94-A5A3-4C27-8C71-89FF737C7F2E}" type="presOf" srcId="{B19F9424-3A6C-4B10-90C8-471136253EB8}" destId="{4A3D36A9-080D-43B7-9DAE-D789ACE5543E}" srcOrd="0" destOrd="1" presId="urn:microsoft.com/office/officeart/2005/8/layout/vList5"/>
    <dgm:cxn modelId="{35E6DE93-9E65-4659-B52E-62D2D1690546}" type="presOf" srcId="{924ACDD5-CAEA-4DEE-BFBF-9B696B9F606C}" destId="{06E8D6E3-9727-4F28-83A8-7DD154CA8FFE}" srcOrd="0" destOrd="0" presId="urn:microsoft.com/office/officeart/2005/8/layout/vList5"/>
    <dgm:cxn modelId="{8E60E672-9D1D-4386-A846-3AD9D073E67C}" srcId="{ADA1FD9E-43E1-4A6C-BAC4-983B1894362B}" destId="{B19F9424-3A6C-4B10-90C8-471136253EB8}" srcOrd="1" destOrd="0" parTransId="{EAE8AD6C-8BF8-4B2F-8DB4-AD35603FC2C7}" sibTransId="{6E9596E8-F8A0-4C3D-AAD1-8B69AB14A801}"/>
    <dgm:cxn modelId="{EEEE3B55-CD94-4E91-A4CC-6F76E0B104FD}" type="presOf" srcId="{0D8ECBF6-4744-47E6-82C2-6E4C3AC44ECF}" destId="{06E8D6E3-9727-4F28-83A8-7DD154CA8FFE}" srcOrd="0" destOrd="2" presId="urn:microsoft.com/office/officeart/2005/8/layout/vList5"/>
    <dgm:cxn modelId="{720F6B9F-6985-438C-95C9-49C7022D3F60}" type="presOf" srcId="{E13B958E-91B3-4BB7-93B4-AA95E71CD9F9}" destId="{C26E095F-25E9-4684-86E0-BEE78F2E66F8}" srcOrd="0" destOrd="0" presId="urn:microsoft.com/office/officeart/2005/8/layout/vList5"/>
    <dgm:cxn modelId="{BF6D7014-A4FD-45E1-A5D8-94E2948609D0}" type="presOf" srcId="{ADA1FD9E-43E1-4A6C-BAC4-983B1894362B}" destId="{905DE254-4886-4A6C-9335-9A7F05C15C96}" srcOrd="0" destOrd="0" presId="urn:microsoft.com/office/officeart/2005/8/layout/vList5"/>
    <dgm:cxn modelId="{C372E6CA-3E27-413B-A224-A501344D74F7}" srcId="{E13B958E-91B3-4BB7-93B4-AA95E71CD9F9}" destId="{924ACDD5-CAEA-4DEE-BFBF-9B696B9F606C}" srcOrd="0" destOrd="0" parTransId="{D167C229-D3A2-4E01-93B3-74A3EB7F6C97}" sibTransId="{F8FC7660-029B-4E1C-985B-E68758E417C6}"/>
    <dgm:cxn modelId="{5F95A5D1-A082-4EC4-9664-563F9E0B1950}" srcId="{E13B958E-91B3-4BB7-93B4-AA95E71CD9F9}" destId="{0D8ECBF6-4744-47E6-82C2-6E4C3AC44ECF}" srcOrd="2" destOrd="0" parTransId="{C53A27AE-F5D2-4DEB-9E01-17B6EA90939B}" sibTransId="{5ACA3BE0-8E82-4BD5-ABBF-182FF9EE768E}"/>
    <dgm:cxn modelId="{DF7C9252-0471-4133-9EB1-40F5E0D8F562}" type="presOf" srcId="{FA794299-95B0-44DA-B368-26C2B3C21DAA}" destId="{72CC7B35-006F-4B82-B657-63AEC80A3083}" srcOrd="0" destOrd="0" presId="urn:microsoft.com/office/officeart/2005/8/layout/vList5"/>
    <dgm:cxn modelId="{AC8F2C07-DB5B-4056-BB86-99BC77AC93E3}" type="presParOf" srcId="{72CC7B35-006F-4B82-B657-63AEC80A3083}" destId="{D9C8F598-D795-4980-B557-BC6EC413A49D}" srcOrd="0" destOrd="0" presId="urn:microsoft.com/office/officeart/2005/8/layout/vList5"/>
    <dgm:cxn modelId="{B0A9BFEB-B644-4524-A000-011D921B8FAE}" type="presParOf" srcId="{D9C8F598-D795-4980-B557-BC6EC413A49D}" destId="{905DE254-4886-4A6C-9335-9A7F05C15C96}" srcOrd="0" destOrd="0" presId="urn:microsoft.com/office/officeart/2005/8/layout/vList5"/>
    <dgm:cxn modelId="{A5CE7205-9F3B-4B97-AAFD-953A0F224109}" type="presParOf" srcId="{D9C8F598-D795-4980-B557-BC6EC413A49D}" destId="{4A3D36A9-080D-43B7-9DAE-D789ACE5543E}" srcOrd="1" destOrd="0" presId="urn:microsoft.com/office/officeart/2005/8/layout/vList5"/>
    <dgm:cxn modelId="{BFB88F81-317A-425B-AC5A-7DBD1AEC5D90}" type="presParOf" srcId="{72CC7B35-006F-4B82-B657-63AEC80A3083}" destId="{2F8D9E83-BA9C-4474-BAEA-568F3FA37799}" srcOrd="1" destOrd="0" presId="urn:microsoft.com/office/officeart/2005/8/layout/vList5"/>
    <dgm:cxn modelId="{F9ECD97E-FAAF-4D1A-968E-233CFF935364}" type="presParOf" srcId="{72CC7B35-006F-4B82-B657-63AEC80A3083}" destId="{E85B7DA6-8C67-4456-BF1C-7263BDF77608}" srcOrd="2" destOrd="0" presId="urn:microsoft.com/office/officeart/2005/8/layout/vList5"/>
    <dgm:cxn modelId="{DB14702F-6150-4C6E-B606-34A793A8A6E7}" type="presParOf" srcId="{E85B7DA6-8C67-4456-BF1C-7263BDF77608}" destId="{C26E095F-25E9-4684-86E0-BEE78F2E66F8}" srcOrd="0" destOrd="0" presId="urn:microsoft.com/office/officeart/2005/8/layout/vList5"/>
    <dgm:cxn modelId="{71FEE1A3-2AD9-48D4-9306-CF4C9E1BA7BD}" type="presParOf" srcId="{E85B7DA6-8C67-4456-BF1C-7263BDF77608}" destId="{06E8D6E3-9727-4F28-83A8-7DD154CA8FFE}" srcOrd="1" destOrd="0" presId="urn:microsoft.com/office/officeart/2005/8/layout/vList5"/>
    <dgm:cxn modelId="{7E7E808D-C34F-435F-BAEE-016FEF30E72C}" type="presParOf" srcId="{72CC7B35-006F-4B82-B657-63AEC80A3083}" destId="{26F44C52-B4AE-4C2D-AF6F-8C5D444AE7A2}" srcOrd="3" destOrd="0" presId="urn:microsoft.com/office/officeart/2005/8/layout/vList5"/>
    <dgm:cxn modelId="{A1EF39CD-9F1C-4CD7-9A9C-7A07731E8D9D}" type="presParOf" srcId="{72CC7B35-006F-4B82-B657-63AEC80A3083}" destId="{32B16EA8-05B1-4B0F-B9F3-D45B414E3EF0}" srcOrd="4" destOrd="0" presId="urn:microsoft.com/office/officeart/2005/8/layout/vList5"/>
    <dgm:cxn modelId="{2C9B6B54-05F1-4F02-AD9C-35417E202549}" type="presParOf" srcId="{32B16EA8-05B1-4B0F-B9F3-D45B414E3EF0}" destId="{2B4CAE3A-4AA5-4836-A447-8243CFA342A9}" srcOrd="0" destOrd="0" presId="urn:microsoft.com/office/officeart/2005/8/layout/vList5"/>
    <dgm:cxn modelId="{E6AD19E4-C99C-4C7E-AEE5-EAC759ACA700}" type="presParOf" srcId="{32B16EA8-05B1-4B0F-B9F3-D45B414E3EF0}" destId="{83B6C21A-6878-4367-97FA-82610C55BC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569B48B-E8A7-4E5E-B8C7-4BB5B908295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157F025-2688-4C42-981A-6689F2F8697D}">
      <dgm:prSet phldrT="[Text]"/>
      <dgm:spPr/>
      <dgm:t>
        <a:bodyPr/>
        <a:lstStyle/>
        <a:p>
          <a:r>
            <a:rPr lang="en-US" dirty="0" smtClean="0"/>
            <a:t>Non VA</a:t>
          </a:r>
          <a:endParaRPr lang="en-US" dirty="0"/>
        </a:p>
      </dgm:t>
    </dgm:pt>
    <dgm:pt modelId="{EE96CC4B-C035-4FA5-ACDE-7AE3A352BC12}" type="parTrans" cxnId="{7D1287AD-08C4-4063-AC52-6E4A288799FE}">
      <dgm:prSet/>
      <dgm:spPr/>
      <dgm:t>
        <a:bodyPr/>
        <a:lstStyle/>
        <a:p>
          <a:endParaRPr lang="en-US"/>
        </a:p>
      </dgm:t>
    </dgm:pt>
    <dgm:pt modelId="{FD3F4633-9289-4F1B-8599-D5D16A009C7E}" type="sibTrans" cxnId="{7D1287AD-08C4-4063-AC52-6E4A288799FE}">
      <dgm:prSet/>
      <dgm:spPr/>
      <dgm:t>
        <a:bodyPr/>
        <a:lstStyle/>
        <a:p>
          <a:endParaRPr lang="en-US"/>
        </a:p>
      </dgm:t>
    </dgm:pt>
    <dgm:pt modelId="{528C35A3-1563-4002-B3EB-AECF63D01A7A}">
      <dgm:prSet phldrT="[Text]"/>
      <dgm:spPr/>
      <dgm:t>
        <a:bodyPr/>
        <a:lstStyle/>
        <a:p>
          <a:r>
            <a:rPr lang="en-US" dirty="0" smtClean="0"/>
            <a:t>VA</a:t>
          </a:r>
          <a:endParaRPr lang="en-US" dirty="0"/>
        </a:p>
      </dgm:t>
    </dgm:pt>
    <dgm:pt modelId="{CD6671F8-69A2-4977-A61B-FC490C6767E4}" type="parTrans" cxnId="{EC6CE781-3FEA-4A09-A946-EDE66CB409B2}">
      <dgm:prSet/>
      <dgm:spPr/>
      <dgm:t>
        <a:bodyPr/>
        <a:lstStyle/>
        <a:p>
          <a:endParaRPr lang="en-US"/>
        </a:p>
      </dgm:t>
    </dgm:pt>
    <dgm:pt modelId="{FCCA4763-E2A5-4C5D-8F8E-9CA78A65D3D9}" type="sibTrans" cxnId="{EC6CE781-3FEA-4A09-A946-EDE66CB409B2}">
      <dgm:prSet/>
      <dgm:spPr/>
      <dgm:t>
        <a:bodyPr/>
        <a:lstStyle/>
        <a:p>
          <a:endParaRPr lang="en-US"/>
        </a:p>
      </dgm:t>
    </dgm:pt>
    <dgm:pt modelId="{91791EDD-80A9-4DA7-8BED-29C4DF3A7E54}">
      <dgm:prSet phldrT="[Text]"/>
      <dgm:spPr/>
      <dgm:t>
        <a:bodyPr/>
        <a:lstStyle/>
        <a:p>
          <a:r>
            <a:rPr lang="en-US" dirty="0" smtClean="0"/>
            <a:t>Other</a:t>
          </a:r>
          <a:endParaRPr lang="en-US" dirty="0"/>
        </a:p>
      </dgm:t>
    </dgm:pt>
    <dgm:pt modelId="{35CEF4BA-EF67-467B-AB89-D08EC735A2E9}" type="parTrans" cxnId="{3EBFC89D-F859-453C-84D4-2BB13F235020}">
      <dgm:prSet/>
      <dgm:spPr/>
      <dgm:t>
        <a:bodyPr/>
        <a:lstStyle/>
        <a:p>
          <a:endParaRPr lang="en-US"/>
        </a:p>
      </dgm:t>
    </dgm:pt>
    <dgm:pt modelId="{299E2CB6-F462-49A6-B3BF-44FE8B470A28}" type="sibTrans" cxnId="{3EBFC89D-F859-453C-84D4-2BB13F235020}">
      <dgm:prSet/>
      <dgm:spPr/>
      <dgm:t>
        <a:bodyPr/>
        <a:lstStyle/>
        <a:p>
          <a:endParaRPr lang="en-US"/>
        </a:p>
      </dgm:t>
    </dgm:pt>
    <dgm:pt modelId="{C5D95396-C3AF-4F1E-AE54-0AFB95CD6E02}">
      <dgm:prSet phldrT="[Text]"/>
      <dgm:spPr/>
      <dgm:t>
        <a:bodyPr/>
        <a:lstStyle/>
        <a:p>
          <a:endParaRPr lang="en-US" dirty="0"/>
        </a:p>
      </dgm:t>
    </dgm:pt>
    <dgm:pt modelId="{1EDE8307-526A-492E-B59A-D0DF029EE01C}" type="sibTrans" cxnId="{E92A54C7-C067-4D34-B9C0-7F831758B706}">
      <dgm:prSet/>
      <dgm:spPr/>
      <dgm:t>
        <a:bodyPr/>
        <a:lstStyle/>
        <a:p>
          <a:endParaRPr lang="en-US"/>
        </a:p>
      </dgm:t>
    </dgm:pt>
    <dgm:pt modelId="{3B48164B-96AB-439C-AC3C-21AAA1EF0CA5}" type="parTrans" cxnId="{E92A54C7-C067-4D34-B9C0-7F831758B706}">
      <dgm:prSet/>
      <dgm:spPr/>
      <dgm:t>
        <a:bodyPr/>
        <a:lstStyle/>
        <a:p>
          <a:endParaRPr lang="en-US"/>
        </a:p>
      </dgm:t>
    </dgm:pt>
    <dgm:pt modelId="{BA8C3572-5C6E-424E-9549-F8D3FB1656A2}" type="pres">
      <dgm:prSet presAssocID="{A569B48B-E8A7-4E5E-B8C7-4BB5B9082950}" presName="Name0" presStyleCnt="0">
        <dgm:presLayoutVars>
          <dgm:chMax val="4"/>
          <dgm:resizeHandles val="exact"/>
        </dgm:presLayoutVars>
      </dgm:prSet>
      <dgm:spPr/>
      <dgm:t>
        <a:bodyPr/>
        <a:lstStyle/>
        <a:p>
          <a:endParaRPr lang="en-US"/>
        </a:p>
      </dgm:t>
    </dgm:pt>
    <dgm:pt modelId="{3A0BD05F-15A7-4A75-AD8A-9CF72EDE5FE4}" type="pres">
      <dgm:prSet presAssocID="{A569B48B-E8A7-4E5E-B8C7-4BB5B9082950}" presName="ellipse" presStyleLbl="trBgShp" presStyleIdx="0" presStyleCnt="1"/>
      <dgm:spPr/>
    </dgm:pt>
    <dgm:pt modelId="{7288D670-92D8-469E-9AC3-AF69BD625107}" type="pres">
      <dgm:prSet presAssocID="{A569B48B-E8A7-4E5E-B8C7-4BB5B9082950}" presName="arrow1" presStyleLbl="fgShp" presStyleIdx="0" presStyleCnt="1"/>
      <dgm:spPr/>
    </dgm:pt>
    <dgm:pt modelId="{3A4E902F-D853-43D8-8493-A995E875CA91}" type="pres">
      <dgm:prSet presAssocID="{A569B48B-E8A7-4E5E-B8C7-4BB5B9082950}" presName="rectangle" presStyleLbl="revTx" presStyleIdx="0" presStyleCnt="1">
        <dgm:presLayoutVars>
          <dgm:bulletEnabled val="1"/>
        </dgm:presLayoutVars>
      </dgm:prSet>
      <dgm:spPr/>
      <dgm:t>
        <a:bodyPr/>
        <a:lstStyle/>
        <a:p>
          <a:endParaRPr lang="en-US"/>
        </a:p>
      </dgm:t>
    </dgm:pt>
    <dgm:pt modelId="{5740DA22-CAF0-42D0-B492-3E6CF4B6DD06}" type="pres">
      <dgm:prSet presAssocID="{528C35A3-1563-4002-B3EB-AECF63D01A7A}" presName="item1" presStyleLbl="node1" presStyleIdx="0" presStyleCnt="3">
        <dgm:presLayoutVars>
          <dgm:bulletEnabled val="1"/>
        </dgm:presLayoutVars>
      </dgm:prSet>
      <dgm:spPr/>
      <dgm:t>
        <a:bodyPr/>
        <a:lstStyle/>
        <a:p>
          <a:endParaRPr lang="en-US"/>
        </a:p>
      </dgm:t>
    </dgm:pt>
    <dgm:pt modelId="{C4C5FF6B-1D0C-4664-999B-854A11B85361}" type="pres">
      <dgm:prSet presAssocID="{91791EDD-80A9-4DA7-8BED-29C4DF3A7E54}" presName="item2" presStyleLbl="node1" presStyleIdx="1" presStyleCnt="3">
        <dgm:presLayoutVars>
          <dgm:bulletEnabled val="1"/>
        </dgm:presLayoutVars>
      </dgm:prSet>
      <dgm:spPr/>
      <dgm:t>
        <a:bodyPr/>
        <a:lstStyle/>
        <a:p>
          <a:endParaRPr lang="en-US"/>
        </a:p>
      </dgm:t>
    </dgm:pt>
    <dgm:pt modelId="{987F1C77-D4DF-4AC8-A75C-66FAEE8C20BF}" type="pres">
      <dgm:prSet presAssocID="{C5D95396-C3AF-4F1E-AE54-0AFB95CD6E02}" presName="item3" presStyleLbl="node1" presStyleIdx="2" presStyleCnt="3">
        <dgm:presLayoutVars>
          <dgm:bulletEnabled val="1"/>
        </dgm:presLayoutVars>
      </dgm:prSet>
      <dgm:spPr/>
      <dgm:t>
        <a:bodyPr/>
        <a:lstStyle/>
        <a:p>
          <a:endParaRPr lang="en-US"/>
        </a:p>
      </dgm:t>
    </dgm:pt>
    <dgm:pt modelId="{637A40B3-9129-441A-9570-21F3D88B0C15}" type="pres">
      <dgm:prSet presAssocID="{A569B48B-E8A7-4E5E-B8C7-4BB5B9082950}" presName="funnel" presStyleLbl="trAlignAcc1" presStyleIdx="0" presStyleCnt="1"/>
      <dgm:spPr/>
    </dgm:pt>
  </dgm:ptLst>
  <dgm:cxnLst>
    <dgm:cxn modelId="{F8B6C02A-0E6A-436B-8FC4-56E3DB5104B3}" type="presOf" srcId="{A569B48B-E8A7-4E5E-B8C7-4BB5B9082950}" destId="{BA8C3572-5C6E-424E-9549-F8D3FB1656A2}" srcOrd="0" destOrd="0" presId="urn:microsoft.com/office/officeart/2005/8/layout/funnel1"/>
    <dgm:cxn modelId="{E92A54C7-C067-4D34-B9C0-7F831758B706}" srcId="{A569B48B-E8A7-4E5E-B8C7-4BB5B9082950}" destId="{C5D95396-C3AF-4F1E-AE54-0AFB95CD6E02}" srcOrd="3" destOrd="0" parTransId="{3B48164B-96AB-439C-AC3C-21AAA1EF0CA5}" sibTransId="{1EDE8307-526A-492E-B59A-D0DF029EE01C}"/>
    <dgm:cxn modelId="{3EBFC89D-F859-453C-84D4-2BB13F235020}" srcId="{A569B48B-E8A7-4E5E-B8C7-4BB5B9082950}" destId="{91791EDD-80A9-4DA7-8BED-29C4DF3A7E54}" srcOrd="2" destOrd="0" parTransId="{35CEF4BA-EF67-467B-AB89-D08EC735A2E9}" sibTransId="{299E2CB6-F462-49A6-B3BF-44FE8B470A28}"/>
    <dgm:cxn modelId="{7D1287AD-08C4-4063-AC52-6E4A288799FE}" srcId="{A569B48B-E8A7-4E5E-B8C7-4BB5B9082950}" destId="{2157F025-2688-4C42-981A-6689F2F8697D}" srcOrd="0" destOrd="0" parTransId="{EE96CC4B-C035-4FA5-ACDE-7AE3A352BC12}" sibTransId="{FD3F4633-9289-4F1B-8599-D5D16A009C7E}"/>
    <dgm:cxn modelId="{EC6CE781-3FEA-4A09-A946-EDE66CB409B2}" srcId="{A569B48B-E8A7-4E5E-B8C7-4BB5B9082950}" destId="{528C35A3-1563-4002-B3EB-AECF63D01A7A}" srcOrd="1" destOrd="0" parTransId="{CD6671F8-69A2-4977-A61B-FC490C6767E4}" sibTransId="{FCCA4763-E2A5-4C5D-8F8E-9CA78A65D3D9}"/>
    <dgm:cxn modelId="{6FA0D5C5-D70E-4355-8ED4-AFE998469A81}" type="presOf" srcId="{91791EDD-80A9-4DA7-8BED-29C4DF3A7E54}" destId="{5740DA22-CAF0-42D0-B492-3E6CF4B6DD06}" srcOrd="0" destOrd="0" presId="urn:microsoft.com/office/officeart/2005/8/layout/funnel1"/>
    <dgm:cxn modelId="{7C14430D-2148-4D92-99B9-ED2DA4D4CE1F}" type="presOf" srcId="{528C35A3-1563-4002-B3EB-AECF63D01A7A}" destId="{C4C5FF6B-1D0C-4664-999B-854A11B85361}" srcOrd="0" destOrd="0" presId="urn:microsoft.com/office/officeart/2005/8/layout/funnel1"/>
    <dgm:cxn modelId="{AF3573B8-CC42-4C60-A2FF-761B0CE28717}" type="presOf" srcId="{2157F025-2688-4C42-981A-6689F2F8697D}" destId="{987F1C77-D4DF-4AC8-A75C-66FAEE8C20BF}" srcOrd="0" destOrd="0" presId="urn:microsoft.com/office/officeart/2005/8/layout/funnel1"/>
    <dgm:cxn modelId="{EA3686EC-8D99-4506-AC17-1666104A2EC9}" type="presOf" srcId="{C5D95396-C3AF-4F1E-AE54-0AFB95CD6E02}" destId="{3A4E902F-D853-43D8-8493-A995E875CA91}" srcOrd="0" destOrd="0" presId="urn:microsoft.com/office/officeart/2005/8/layout/funnel1"/>
    <dgm:cxn modelId="{0B44B601-62DB-4E51-A373-1A9D6465E3FF}" type="presParOf" srcId="{BA8C3572-5C6E-424E-9549-F8D3FB1656A2}" destId="{3A0BD05F-15A7-4A75-AD8A-9CF72EDE5FE4}" srcOrd="0" destOrd="0" presId="urn:microsoft.com/office/officeart/2005/8/layout/funnel1"/>
    <dgm:cxn modelId="{DAEE1C93-B547-4EEF-9B9D-B859BF932F36}" type="presParOf" srcId="{BA8C3572-5C6E-424E-9549-F8D3FB1656A2}" destId="{7288D670-92D8-469E-9AC3-AF69BD625107}" srcOrd="1" destOrd="0" presId="urn:microsoft.com/office/officeart/2005/8/layout/funnel1"/>
    <dgm:cxn modelId="{E14E5802-3470-4112-AD9C-FA7578870DBB}" type="presParOf" srcId="{BA8C3572-5C6E-424E-9549-F8D3FB1656A2}" destId="{3A4E902F-D853-43D8-8493-A995E875CA91}" srcOrd="2" destOrd="0" presId="urn:microsoft.com/office/officeart/2005/8/layout/funnel1"/>
    <dgm:cxn modelId="{6D6B635A-5B73-4C21-85D5-5E8DFA478181}" type="presParOf" srcId="{BA8C3572-5C6E-424E-9549-F8D3FB1656A2}" destId="{5740DA22-CAF0-42D0-B492-3E6CF4B6DD06}" srcOrd="3" destOrd="0" presId="urn:microsoft.com/office/officeart/2005/8/layout/funnel1"/>
    <dgm:cxn modelId="{8801D225-DF95-4A26-8EB5-C4EC3741D5F0}" type="presParOf" srcId="{BA8C3572-5C6E-424E-9549-F8D3FB1656A2}" destId="{C4C5FF6B-1D0C-4664-999B-854A11B85361}" srcOrd="4" destOrd="0" presId="urn:microsoft.com/office/officeart/2005/8/layout/funnel1"/>
    <dgm:cxn modelId="{E8F17E12-117E-436A-B87B-7CAB8C9B51B1}" type="presParOf" srcId="{BA8C3572-5C6E-424E-9549-F8D3FB1656A2}" destId="{987F1C77-D4DF-4AC8-A75C-66FAEE8C20BF}" srcOrd="5" destOrd="0" presId="urn:microsoft.com/office/officeart/2005/8/layout/funnel1"/>
    <dgm:cxn modelId="{6F16126D-75B1-4F9E-B586-DA9B977C2905}" type="presParOf" srcId="{BA8C3572-5C6E-424E-9549-F8D3FB1656A2}" destId="{637A40B3-9129-441A-9570-21F3D88B0C15}"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77F61F2-67B4-42A3-8664-F29C57E664CC}" type="doc">
      <dgm:prSet loTypeId="urn:microsoft.com/office/officeart/2005/8/layout/vList2" loCatId="list" qsTypeId="urn:microsoft.com/office/officeart/2005/8/quickstyle/simple1" qsCatId="simple" csTypeId="urn:microsoft.com/office/officeart/2005/8/colors/colorful1#17" csCatId="colorful" phldr="1"/>
      <dgm:spPr/>
      <dgm:t>
        <a:bodyPr/>
        <a:lstStyle/>
        <a:p>
          <a:endParaRPr lang="en-US"/>
        </a:p>
      </dgm:t>
    </dgm:pt>
    <dgm:pt modelId="{ECB207BA-492E-4C7F-9D90-E022B92D7250}">
      <dgm:prSet/>
      <dgm:spPr/>
      <dgm:t>
        <a:bodyPr/>
        <a:lstStyle/>
        <a:p>
          <a:pPr rtl="0"/>
          <a:r>
            <a:rPr lang="en-US" b="1" dirty="0" smtClean="0"/>
            <a:t>Medication review </a:t>
          </a:r>
          <a:r>
            <a:rPr lang="en-US" dirty="0" smtClean="0"/>
            <a:t>that makes it easier to identify the most important </a:t>
          </a:r>
          <a:r>
            <a:rPr lang="en-US" u="sng" dirty="0" smtClean="0"/>
            <a:t>current and historical data.</a:t>
          </a:r>
          <a:endParaRPr lang="en-US" dirty="0"/>
        </a:p>
      </dgm:t>
    </dgm:pt>
    <dgm:pt modelId="{3F989D06-C542-4128-8EB9-1497A3E82B13}" type="parTrans" cxnId="{94F1500A-C85F-43E6-B8AC-E350AD694253}">
      <dgm:prSet/>
      <dgm:spPr/>
      <dgm:t>
        <a:bodyPr/>
        <a:lstStyle/>
        <a:p>
          <a:endParaRPr lang="en-US"/>
        </a:p>
      </dgm:t>
    </dgm:pt>
    <dgm:pt modelId="{124D0189-0C40-45DF-834C-194B600EE7A4}" type="sibTrans" cxnId="{94F1500A-C85F-43E6-B8AC-E350AD694253}">
      <dgm:prSet/>
      <dgm:spPr/>
      <dgm:t>
        <a:bodyPr/>
        <a:lstStyle/>
        <a:p>
          <a:endParaRPr lang="en-US"/>
        </a:p>
      </dgm:t>
    </dgm:pt>
    <dgm:pt modelId="{0E3A8C66-7FAE-4CC7-BCA8-E0C53D1CB96D}">
      <dgm:prSet custT="1"/>
      <dgm:spPr/>
      <dgm:t>
        <a:bodyPr/>
        <a:lstStyle/>
        <a:p>
          <a:pPr rtl="0"/>
          <a:r>
            <a:rPr lang="en-US" sz="2800" dirty="0" smtClean="0"/>
            <a:t>Includes embedded </a:t>
          </a:r>
          <a:r>
            <a:rPr lang="en-US" sz="2800" u="sng" dirty="0" err="1" smtClean="0"/>
            <a:t>infobuttons</a:t>
          </a:r>
          <a:r>
            <a:rPr lang="en-US" sz="2800" dirty="0" smtClean="0"/>
            <a:t> and </a:t>
          </a:r>
          <a:r>
            <a:rPr lang="en-US" sz="2800" u="sng" dirty="0" smtClean="0"/>
            <a:t>decision support</a:t>
          </a:r>
          <a:r>
            <a:rPr lang="en-US" sz="2800" dirty="0" smtClean="0"/>
            <a:t>.</a:t>
          </a:r>
          <a:endParaRPr lang="en-US" sz="2800" dirty="0"/>
        </a:p>
      </dgm:t>
    </dgm:pt>
    <dgm:pt modelId="{57FEEC49-7619-4519-8F48-29C55BAA3C33}" type="parTrans" cxnId="{5272FEE4-8B3B-4847-8CB8-C49E4501ADDD}">
      <dgm:prSet/>
      <dgm:spPr/>
      <dgm:t>
        <a:bodyPr/>
        <a:lstStyle/>
        <a:p>
          <a:endParaRPr lang="en-US"/>
        </a:p>
      </dgm:t>
    </dgm:pt>
    <dgm:pt modelId="{99742BDD-1CD1-482D-B975-B00AB878E294}" type="sibTrans" cxnId="{5272FEE4-8B3B-4847-8CB8-C49E4501ADDD}">
      <dgm:prSet/>
      <dgm:spPr/>
      <dgm:t>
        <a:bodyPr/>
        <a:lstStyle/>
        <a:p>
          <a:endParaRPr lang="en-US"/>
        </a:p>
      </dgm:t>
    </dgm:pt>
    <dgm:pt modelId="{88DE5344-421E-4685-94DD-9F523E17295F}">
      <dgm:prSet custT="1"/>
      <dgm:spPr/>
      <dgm:t>
        <a:bodyPr/>
        <a:lstStyle/>
        <a:p>
          <a:pPr rtl="0"/>
          <a:r>
            <a:rPr lang="en-US" sz="4000" b="1" dirty="0" smtClean="0"/>
            <a:t>Search </a:t>
          </a:r>
          <a:r>
            <a:rPr lang="en-US" sz="4000" dirty="0" smtClean="0"/>
            <a:t>tool that allows a user to search </a:t>
          </a:r>
          <a:r>
            <a:rPr lang="en-US" sz="4000" u="sng" dirty="0" smtClean="0"/>
            <a:t>across a patient’s chart</a:t>
          </a:r>
          <a:endParaRPr lang="en-US" sz="4000" dirty="0"/>
        </a:p>
      </dgm:t>
    </dgm:pt>
    <dgm:pt modelId="{D960210E-513E-4FC6-AD3A-B2B5F9658BBB}" type="parTrans" cxnId="{775C8EE9-E667-47C9-BE65-79D8D06EE99B}">
      <dgm:prSet/>
      <dgm:spPr/>
      <dgm:t>
        <a:bodyPr/>
        <a:lstStyle/>
        <a:p>
          <a:endParaRPr lang="en-US"/>
        </a:p>
      </dgm:t>
    </dgm:pt>
    <dgm:pt modelId="{E8173CA1-CCC6-4798-8AC6-A1949F8D7479}" type="sibTrans" cxnId="{775C8EE9-E667-47C9-BE65-79D8D06EE99B}">
      <dgm:prSet/>
      <dgm:spPr/>
      <dgm:t>
        <a:bodyPr/>
        <a:lstStyle/>
        <a:p>
          <a:endParaRPr lang="en-US"/>
        </a:p>
      </dgm:t>
    </dgm:pt>
    <dgm:pt modelId="{7C3AF4C0-475C-4150-96BB-AD84B44DF4CA}" type="pres">
      <dgm:prSet presAssocID="{777F61F2-67B4-42A3-8664-F29C57E664CC}" presName="linear" presStyleCnt="0">
        <dgm:presLayoutVars>
          <dgm:animLvl val="lvl"/>
          <dgm:resizeHandles val="exact"/>
        </dgm:presLayoutVars>
      </dgm:prSet>
      <dgm:spPr/>
      <dgm:t>
        <a:bodyPr/>
        <a:lstStyle/>
        <a:p>
          <a:endParaRPr lang="en-US"/>
        </a:p>
      </dgm:t>
    </dgm:pt>
    <dgm:pt modelId="{FF3E04D0-F475-4EC2-A482-394CC67BFD5C}" type="pres">
      <dgm:prSet presAssocID="{ECB207BA-492E-4C7F-9D90-E022B92D7250}" presName="parentText" presStyleLbl="node1" presStyleIdx="0" presStyleCnt="2" custScaleY="40138" custLinFactNeighborY="-1958">
        <dgm:presLayoutVars>
          <dgm:chMax val="0"/>
          <dgm:bulletEnabled val="1"/>
        </dgm:presLayoutVars>
      </dgm:prSet>
      <dgm:spPr/>
      <dgm:t>
        <a:bodyPr/>
        <a:lstStyle/>
        <a:p>
          <a:endParaRPr lang="en-US"/>
        </a:p>
      </dgm:t>
    </dgm:pt>
    <dgm:pt modelId="{35A1CE13-D5C8-41C1-AB92-A5B2407ADFFD}" type="pres">
      <dgm:prSet presAssocID="{ECB207BA-492E-4C7F-9D90-E022B92D7250}" presName="childText" presStyleLbl="revTx" presStyleIdx="0" presStyleCnt="1">
        <dgm:presLayoutVars>
          <dgm:bulletEnabled val="1"/>
        </dgm:presLayoutVars>
      </dgm:prSet>
      <dgm:spPr/>
      <dgm:t>
        <a:bodyPr/>
        <a:lstStyle/>
        <a:p>
          <a:endParaRPr lang="en-US"/>
        </a:p>
      </dgm:t>
    </dgm:pt>
    <dgm:pt modelId="{68517606-4FF5-4165-A5B0-2593C80E4FFB}" type="pres">
      <dgm:prSet presAssocID="{88DE5344-421E-4685-94DD-9F523E17295F}" presName="parentText" presStyleLbl="node1" presStyleIdx="1" presStyleCnt="2" custScaleY="31487" custLinFactNeighborY="-51046">
        <dgm:presLayoutVars>
          <dgm:chMax val="0"/>
          <dgm:bulletEnabled val="1"/>
        </dgm:presLayoutVars>
      </dgm:prSet>
      <dgm:spPr/>
      <dgm:t>
        <a:bodyPr/>
        <a:lstStyle/>
        <a:p>
          <a:endParaRPr lang="en-US"/>
        </a:p>
      </dgm:t>
    </dgm:pt>
  </dgm:ptLst>
  <dgm:cxnLst>
    <dgm:cxn modelId="{EE78E6A3-23DE-43AA-90EC-6960B149A5A5}" type="presOf" srcId="{777F61F2-67B4-42A3-8664-F29C57E664CC}" destId="{7C3AF4C0-475C-4150-96BB-AD84B44DF4CA}" srcOrd="0" destOrd="0" presId="urn:microsoft.com/office/officeart/2005/8/layout/vList2"/>
    <dgm:cxn modelId="{5272FEE4-8B3B-4847-8CB8-C49E4501ADDD}" srcId="{ECB207BA-492E-4C7F-9D90-E022B92D7250}" destId="{0E3A8C66-7FAE-4CC7-BCA8-E0C53D1CB96D}" srcOrd="0" destOrd="0" parTransId="{57FEEC49-7619-4519-8F48-29C55BAA3C33}" sibTransId="{99742BDD-1CD1-482D-B975-B00AB878E294}"/>
    <dgm:cxn modelId="{94F1500A-C85F-43E6-B8AC-E350AD694253}" srcId="{777F61F2-67B4-42A3-8664-F29C57E664CC}" destId="{ECB207BA-492E-4C7F-9D90-E022B92D7250}" srcOrd="0" destOrd="0" parTransId="{3F989D06-C542-4128-8EB9-1497A3E82B13}" sibTransId="{124D0189-0C40-45DF-834C-194B600EE7A4}"/>
    <dgm:cxn modelId="{FF879C86-0F28-449A-8610-3F8554882AAF}" type="presOf" srcId="{88DE5344-421E-4685-94DD-9F523E17295F}" destId="{68517606-4FF5-4165-A5B0-2593C80E4FFB}" srcOrd="0" destOrd="0" presId="urn:microsoft.com/office/officeart/2005/8/layout/vList2"/>
    <dgm:cxn modelId="{73B9E14C-3485-4715-B2E4-E65C81BD76B1}" type="presOf" srcId="{0E3A8C66-7FAE-4CC7-BCA8-E0C53D1CB96D}" destId="{35A1CE13-D5C8-41C1-AB92-A5B2407ADFFD}" srcOrd="0" destOrd="0" presId="urn:microsoft.com/office/officeart/2005/8/layout/vList2"/>
    <dgm:cxn modelId="{775C8EE9-E667-47C9-BE65-79D8D06EE99B}" srcId="{777F61F2-67B4-42A3-8664-F29C57E664CC}" destId="{88DE5344-421E-4685-94DD-9F523E17295F}" srcOrd="1" destOrd="0" parTransId="{D960210E-513E-4FC6-AD3A-B2B5F9658BBB}" sibTransId="{E8173CA1-CCC6-4798-8AC6-A1949F8D7479}"/>
    <dgm:cxn modelId="{ADBE6793-83A2-4CAC-8174-C414495D44D7}" type="presOf" srcId="{ECB207BA-492E-4C7F-9D90-E022B92D7250}" destId="{FF3E04D0-F475-4EC2-A482-394CC67BFD5C}" srcOrd="0" destOrd="0" presId="urn:microsoft.com/office/officeart/2005/8/layout/vList2"/>
    <dgm:cxn modelId="{4D6EE5C5-6C28-4675-9183-92FF1F6D7BDB}" type="presParOf" srcId="{7C3AF4C0-475C-4150-96BB-AD84B44DF4CA}" destId="{FF3E04D0-F475-4EC2-A482-394CC67BFD5C}" srcOrd="0" destOrd="0" presId="urn:microsoft.com/office/officeart/2005/8/layout/vList2"/>
    <dgm:cxn modelId="{ABCA285D-63A1-4CFC-8F0D-E4A94814F4B5}" type="presParOf" srcId="{7C3AF4C0-475C-4150-96BB-AD84B44DF4CA}" destId="{35A1CE13-D5C8-41C1-AB92-A5B2407ADFFD}" srcOrd="1" destOrd="0" presId="urn:microsoft.com/office/officeart/2005/8/layout/vList2"/>
    <dgm:cxn modelId="{2CF4F87D-2A25-470E-AED4-D59DFF61FB63}" type="presParOf" srcId="{7C3AF4C0-475C-4150-96BB-AD84B44DF4CA}" destId="{68517606-4FF5-4165-A5B0-2593C80E4FF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DF15DBB-E662-4463-B794-AE44E0B0C331}" type="doc">
      <dgm:prSet loTypeId="urn:microsoft.com/office/officeart/2008/layout/LinedList" loCatId="list" qsTypeId="urn:microsoft.com/office/officeart/2005/8/quickstyle/simple1" qsCatId="simple" csTypeId="urn:microsoft.com/office/officeart/2005/8/colors/colorful1#18" csCatId="colorful" phldr="1"/>
      <dgm:spPr/>
      <dgm:t>
        <a:bodyPr/>
        <a:lstStyle/>
        <a:p>
          <a:endParaRPr lang="en-US"/>
        </a:p>
      </dgm:t>
    </dgm:pt>
    <dgm:pt modelId="{748D143C-BFD6-480D-964E-28D6DDF2981C}">
      <dgm:prSet custT="1"/>
      <dgm:spPr/>
      <dgm:t>
        <a:bodyPr/>
        <a:lstStyle/>
        <a:p>
          <a:pPr rtl="0"/>
          <a:r>
            <a:rPr lang="en-US" sz="3600" dirty="0" smtClean="0"/>
            <a:t>Pharmacist Verified High Quality Image Library</a:t>
          </a:r>
          <a:endParaRPr lang="en-US" sz="3600" dirty="0"/>
        </a:p>
      </dgm:t>
    </dgm:pt>
    <dgm:pt modelId="{9F98A684-21B2-461A-841D-AC0EE9074A75}" type="parTrans" cxnId="{A109847E-E5EE-424E-8B2D-C73197D7C354}">
      <dgm:prSet/>
      <dgm:spPr/>
      <dgm:t>
        <a:bodyPr/>
        <a:lstStyle/>
        <a:p>
          <a:endParaRPr lang="en-US"/>
        </a:p>
      </dgm:t>
    </dgm:pt>
    <dgm:pt modelId="{3E12F276-BC12-4C30-B94B-9E5007A863AD}" type="sibTrans" cxnId="{A109847E-E5EE-424E-8B2D-C73197D7C354}">
      <dgm:prSet/>
      <dgm:spPr/>
      <dgm:t>
        <a:bodyPr/>
        <a:lstStyle/>
        <a:p>
          <a:endParaRPr lang="en-US"/>
        </a:p>
      </dgm:t>
    </dgm:pt>
    <dgm:pt modelId="{161ABAF9-92A3-4BAC-8534-0A4042CC6BCF}">
      <dgm:prSet custT="1"/>
      <dgm:spPr/>
      <dgm:t>
        <a:bodyPr/>
        <a:lstStyle/>
        <a:p>
          <a:pPr rtl="0"/>
          <a:r>
            <a:rPr lang="en-US" sz="3600" dirty="0" smtClean="0"/>
            <a:t>Developed for Veterans </a:t>
          </a:r>
          <a:endParaRPr lang="en-US" sz="3600" dirty="0"/>
        </a:p>
      </dgm:t>
    </dgm:pt>
    <dgm:pt modelId="{21E639C3-45B5-4CBC-B734-A57610AA313A}" type="parTrans" cxnId="{A4A996A6-9A29-4EC9-AD61-BF6770A6B798}">
      <dgm:prSet/>
      <dgm:spPr/>
      <dgm:t>
        <a:bodyPr/>
        <a:lstStyle/>
        <a:p>
          <a:endParaRPr lang="en-US"/>
        </a:p>
      </dgm:t>
    </dgm:pt>
    <dgm:pt modelId="{58D090AC-92C9-431D-8711-48CD79EF1FB7}" type="sibTrans" cxnId="{A4A996A6-9A29-4EC9-AD61-BF6770A6B798}">
      <dgm:prSet/>
      <dgm:spPr/>
      <dgm:t>
        <a:bodyPr/>
        <a:lstStyle/>
        <a:p>
          <a:endParaRPr lang="en-US"/>
        </a:p>
      </dgm:t>
    </dgm:pt>
    <dgm:pt modelId="{450EDB36-5A13-4751-959A-048036D4BA80}">
      <dgm:prSet custT="1"/>
      <dgm:spPr/>
      <dgm:t>
        <a:bodyPr/>
        <a:lstStyle/>
        <a:p>
          <a:pPr rtl="0"/>
          <a:r>
            <a:rPr lang="en-US" sz="3600" dirty="0" smtClean="0"/>
            <a:t>Centralized</a:t>
          </a:r>
          <a:endParaRPr lang="en-US" sz="3600" dirty="0"/>
        </a:p>
      </dgm:t>
    </dgm:pt>
    <dgm:pt modelId="{19BF34FC-D891-4E97-86F0-EFFB58D95B1D}" type="parTrans" cxnId="{E88D5BCF-E8E1-4FCD-B420-4E27B5A564B7}">
      <dgm:prSet/>
      <dgm:spPr/>
      <dgm:t>
        <a:bodyPr/>
        <a:lstStyle/>
        <a:p>
          <a:endParaRPr lang="en-US"/>
        </a:p>
      </dgm:t>
    </dgm:pt>
    <dgm:pt modelId="{7031E30F-6687-4990-8D39-273C457FBF56}" type="sibTrans" cxnId="{E88D5BCF-E8E1-4FCD-B420-4E27B5A564B7}">
      <dgm:prSet/>
      <dgm:spPr/>
      <dgm:t>
        <a:bodyPr/>
        <a:lstStyle/>
        <a:p>
          <a:endParaRPr lang="en-US"/>
        </a:p>
      </dgm:t>
    </dgm:pt>
    <dgm:pt modelId="{3813725C-CA56-41ED-8F27-0FDB491A38D7}">
      <dgm:prSet custT="1"/>
      <dgm:spPr/>
      <dgm:t>
        <a:bodyPr/>
        <a:lstStyle/>
        <a:p>
          <a:pPr rtl="0"/>
          <a:r>
            <a:rPr lang="en-US" sz="3600" dirty="0" smtClean="0"/>
            <a:t>Up to Date</a:t>
          </a:r>
          <a:endParaRPr lang="en-US" sz="3600" dirty="0"/>
        </a:p>
      </dgm:t>
    </dgm:pt>
    <dgm:pt modelId="{B0C885D3-5F12-4A02-B1F3-13600A88EBAE}" type="parTrans" cxnId="{25EE4597-BAB5-4E6E-AF36-4EDCB2A783C0}">
      <dgm:prSet/>
      <dgm:spPr/>
      <dgm:t>
        <a:bodyPr/>
        <a:lstStyle/>
        <a:p>
          <a:endParaRPr lang="en-US"/>
        </a:p>
      </dgm:t>
    </dgm:pt>
    <dgm:pt modelId="{17BDE806-A2C3-49E3-9CB5-15548BAA7DF3}" type="sibTrans" cxnId="{25EE4597-BAB5-4E6E-AF36-4EDCB2A783C0}">
      <dgm:prSet/>
      <dgm:spPr/>
      <dgm:t>
        <a:bodyPr/>
        <a:lstStyle/>
        <a:p>
          <a:endParaRPr lang="en-US"/>
        </a:p>
      </dgm:t>
    </dgm:pt>
    <dgm:pt modelId="{585EF73A-1477-4665-9ECD-A97D6A2DEA36}">
      <dgm:prSet custT="1"/>
      <dgm:spPr/>
      <dgm:t>
        <a:bodyPr/>
        <a:lstStyle/>
        <a:p>
          <a:pPr rtl="0"/>
          <a:r>
            <a:rPr lang="en-US" sz="3600" dirty="0" smtClean="0"/>
            <a:t>Total VA NDC’s With Images: +15,000</a:t>
          </a:r>
          <a:endParaRPr lang="en-US" sz="3600" dirty="0"/>
        </a:p>
      </dgm:t>
    </dgm:pt>
    <dgm:pt modelId="{2B3633F7-7918-435B-997B-F2E9EE35D21F}" type="parTrans" cxnId="{F6FFA577-A529-4E9F-B939-BB00D549DE81}">
      <dgm:prSet/>
      <dgm:spPr/>
      <dgm:t>
        <a:bodyPr/>
        <a:lstStyle/>
        <a:p>
          <a:endParaRPr lang="en-US"/>
        </a:p>
      </dgm:t>
    </dgm:pt>
    <dgm:pt modelId="{A9CFA01F-81B2-4BE7-A8BD-9B042AE25834}" type="sibTrans" cxnId="{F6FFA577-A529-4E9F-B939-BB00D549DE81}">
      <dgm:prSet/>
      <dgm:spPr/>
      <dgm:t>
        <a:bodyPr/>
        <a:lstStyle/>
        <a:p>
          <a:endParaRPr lang="en-US"/>
        </a:p>
      </dgm:t>
    </dgm:pt>
    <dgm:pt modelId="{A89D8421-07F0-4857-B13F-17A37C27D1F4}">
      <dgm:prSet custT="1"/>
      <dgm:spPr/>
      <dgm:t>
        <a:bodyPr/>
        <a:lstStyle/>
        <a:p>
          <a:pPr rtl="0"/>
          <a:r>
            <a:rPr lang="en-US" sz="3600" dirty="0" smtClean="0"/>
            <a:t>Total Images: +40,000</a:t>
          </a:r>
          <a:endParaRPr lang="en-US" sz="3600" dirty="0"/>
        </a:p>
      </dgm:t>
    </dgm:pt>
    <dgm:pt modelId="{83EFB103-A69F-4817-B22E-894834060B8B}" type="parTrans" cxnId="{B6EC9817-A119-4B3A-AB05-414BF85078FF}">
      <dgm:prSet/>
      <dgm:spPr/>
      <dgm:t>
        <a:bodyPr/>
        <a:lstStyle/>
        <a:p>
          <a:endParaRPr lang="en-US"/>
        </a:p>
      </dgm:t>
    </dgm:pt>
    <dgm:pt modelId="{B36E7335-122E-4C5D-9D88-4EDB402276F5}" type="sibTrans" cxnId="{B6EC9817-A119-4B3A-AB05-414BF85078FF}">
      <dgm:prSet/>
      <dgm:spPr/>
      <dgm:t>
        <a:bodyPr/>
        <a:lstStyle/>
        <a:p>
          <a:endParaRPr lang="en-US"/>
        </a:p>
      </dgm:t>
    </dgm:pt>
    <dgm:pt modelId="{7AFA8E8B-1A79-4481-86A4-5C20A442E324}">
      <dgm:prSet custT="1"/>
      <dgm:spPr/>
      <dgm:t>
        <a:bodyPr/>
        <a:lstStyle/>
        <a:p>
          <a:pPr rtl="0"/>
          <a:r>
            <a:rPr lang="en-US" sz="3600" dirty="0" smtClean="0"/>
            <a:t>MIL Users, not just the VA!</a:t>
          </a:r>
          <a:endParaRPr lang="en-US" sz="3600" dirty="0"/>
        </a:p>
      </dgm:t>
    </dgm:pt>
    <dgm:pt modelId="{BD26DA04-8191-4507-8066-50C4D5AD6D67}" type="parTrans" cxnId="{D777BA89-6F7E-4BA1-AFBD-D96DCB0D1DFF}">
      <dgm:prSet/>
      <dgm:spPr/>
      <dgm:t>
        <a:bodyPr/>
        <a:lstStyle/>
        <a:p>
          <a:endParaRPr lang="en-US"/>
        </a:p>
      </dgm:t>
    </dgm:pt>
    <dgm:pt modelId="{1C6CC7C3-FCE5-49FE-8859-B2148683AAEE}" type="sibTrans" cxnId="{D777BA89-6F7E-4BA1-AFBD-D96DCB0D1DFF}">
      <dgm:prSet/>
      <dgm:spPr/>
      <dgm:t>
        <a:bodyPr/>
        <a:lstStyle/>
        <a:p>
          <a:endParaRPr lang="en-US"/>
        </a:p>
      </dgm:t>
    </dgm:pt>
    <dgm:pt modelId="{74D957FC-1CBD-4168-94FE-B96085483643}" type="pres">
      <dgm:prSet presAssocID="{9DF15DBB-E662-4463-B794-AE44E0B0C331}" presName="vert0" presStyleCnt="0">
        <dgm:presLayoutVars>
          <dgm:dir/>
          <dgm:animOne val="branch"/>
          <dgm:animLvl val="lvl"/>
        </dgm:presLayoutVars>
      </dgm:prSet>
      <dgm:spPr/>
      <dgm:t>
        <a:bodyPr/>
        <a:lstStyle/>
        <a:p>
          <a:endParaRPr lang="en-US"/>
        </a:p>
      </dgm:t>
    </dgm:pt>
    <dgm:pt modelId="{7A234616-3FDD-47FF-8BD4-825B0360E2C5}" type="pres">
      <dgm:prSet presAssocID="{748D143C-BFD6-480D-964E-28D6DDF2981C}" presName="thickLine" presStyleLbl="alignNode1" presStyleIdx="0" presStyleCnt="7"/>
      <dgm:spPr/>
    </dgm:pt>
    <dgm:pt modelId="{E5E718FD-6014-4A54-9488-7362C3FF9DF0}" type="pres">
      <dgm:prSet presAssocID="{748D143C-BFD6-480D-964E-28D6DDF2981C}" presName="horz1" presStyleCnt="0"/>
      <dgm:spPr/>
    </dgm:pt>
    <dgm:pt modelId="{2C92AD20-FF81-4BE4-A6C2-AD24983F8EA3}" type="pres">
      <dgm:prSet presAssocID="{748D143C-BFD6-480D-964E-28D6DDF2981C}" presName="tx1" presStyleLbl="revTx" presStyleIdx="0" presStyleCnt="7"/>
      <dgm:spPr/>
      <dgm:t>
        <a:bodyPr/>
        <a:lstStyle/>
        <a:p>
          <a:endParaRPr lang="en-US"/>
        </a:p>
      </dgm:t>
    </dgm:pt>
    <dgm:pt modelId="{3F720887-E9C9-454E-9F20-5F083D1FDD6F}" type="pres">
      <dgm:prSet presAssocID="{748D143C-BFD6-480D-964E-28D6DDF2981C}" presName="vert1" presStyleCnt="0"/>
      <dgm:spPr/>
    </dgm:pt>
    <dgm:pt modelId="{0581F36A-EAA1-4CAA-A3EC-BBB6C36C5548}" type="pres">
      <dgm:prSet presAssocID="{161ABAF9-92A3-4BAC-8534-0A4042CC6BCF}" presName="thickLine" presStyleLbl="alignNode1" presStyleIdx="1" presStyleCnt="7"/>
      <dgm:spPr/>
    </dgm:pt>
    <dgm:pt modelId="{16525745-63E4-4BE3-B33B-EABB30EECC0E}" type="pres">
      <dgm:prSet presAssocID="{161ABAF9-92A3-4BAC-8534-0A4042CC6BCF}" presName="horz1" presStyleCnt="0"/>
      <dgm:spPr/>
    </dgm:pt>
    <dgm:pt modelId="{A20BB267-48EA-4477-A585-ECA01E82C4E3}" type="pres">
      <dgm:prSet presAssocID="{161ABAF9-92A3-4BAC-8534-0A4042CC6BCF}" presName="tx1" presStyleLbl="revTx" presStyleIdx="1" presStyleCnt="7"/>
      <dgm:spPr/>
      <dgm:t>
        <a:bodyPr/>
        <a:lstStyle/>
        <a:p>
          <a:endParaRPr lang="en-US"/>
        </a:p>
      </dgm:t>
    </dgm:pt>
    <dgm:pt modelId="{A0C09378-9160-42C5-AAB2-28E91F2E2878}" type="pres">
      <dgm:prSet presAssocID="{161ABAF9-92A3-4BAC-8534-0A4042CC6BCF}" presName="vert1" presStyleCnt="0"/>
      <dgm:spPr/>
    </dgm:pt>
    <dgm:pt modelId="{F69D81B1-3B79-43F6-8019-4F124E08BA2D}" type="pres">
      <dgm:prSet presAssocID="{450EDB36-5A13-4751-959A-048036D4BA80}" presName="thickLine" presStyleLbl="alignNode1" presStyleIdx="2" presStyleCnt="7"/>
      <dgm:spPr/>
    </dgm:pt>
    <dgm:pt modelId="{1C853179-9B2C-400C-85BC-0C8D76DFFD9A}" type="pres">
      <dgm:prSet presAssocID="{450EDB36-5A13-4751-959A-048036D4BA80}" presName="horz1" presStyleCnt="0"/>
      <dgm:spPr/>
    </dgm:pt>
    <dgm:pt modelId="{7D37BEE1-51C4-4B6B-9BFD-3F8379AE9A0B}" type="pres">
      <dgm:prSet presAssocID="{450EDB36-5A13-4751-959A-048036D4BA80}" presName="tx1" presStyleLbl="revTx" presStyleIdx="2" presStyleCnt="7"/>
      <dgm:spPr/>
      <dgm:t>
        <a:bodyPr/>
        <a:lstStyle/>
        <a:p>
          <a:endParaRPr lang="en-US"/>
        </a:p>
      </dgm:t>
    </dgm:pt>
    <dgm:pt modelId="{D31BAFAB-7172-4DC1-8612-0C8BAF3BB479}" type="pres">
      <dgm:prSet presAssocID="{450EDB36-5A13-4751-959A-048036D4BA80}" presName="vert1" presStyleCnt="0"/>
      <dgm:spPr/>
    </dgm:pt>
    <dgm:pt modelId="{454BF75E-CBBC-4C02-837B-E97B89EB28CB}" type="pres">
      <dgm:prSet presAssocID="{3813725C-CA56-41ED-8F27-0FDB491A38D7}" presName="thickLine" presStyleLbl="alignNode1" presStyleIdx="3" presStyleCnt="7"/>
      <dgm:spPr/>
    </dgm:pt>
    <dgm:pt modelId="{CDD7C579-5272-419D-9942-BE76886A32F2}" type="pres">
      <dgm:prSet presAssocID="{3813725C-CA56-41ED-8F27-0FDB491A38D7}" presName="horz1" presStyleCnt="0"/>
      <dgm:spPr/>
    </dgm:pt>
    <dgm:pt modelId="{5DEF8225-61DA-4E91-AE0B-5D73D3A9E46B}" type="pres">
      <dgm:prSet presAssocID="{3813725C-CA56-41ED-8F27-0FDB491A38D7}" presName="tx1" presStyleLbl="revTx" presStyleIdx="3" presStyleCnt="7"/>
      <dgm:spPr/>
      <dgm:t>
        <a:bodyPr/>
        <a:lstStyle/>
        <a:p>
          <a:endParaRPr lang="en-US"/>
        </a:p>
      </dgm:t>
    </dgm:pt>
    <dgm:pt modelId="{7A7A60CB-3360-4455-B49A-6B1B4A42DE13}" type="pres">
      <dgm:prSet presAssocID="{3813725C-CA56-41ED-8F27-0FDB491A38D7}" presName="vert1" presStyleCnt="0"/>
      <dgm:spPr/>
    </dgm:pt>
    <dgm:pt modelId="{B9110B56-9804-44B9-BE49-4955ABE0D89F}" type="pres">
      <dgm:prSet presAssocID="{585EF73A-1477-4665-9ECD-A97D6A2DEA36}" presName="thickLine" presStyleLbl="alignNode1" presStyleIdx="4" presStyleCnt="7"/>
      <dgm:spPr/>
    </dgm:pt>
    <dgm:pt modelId="{6A2E7ECF-924D-4BFF-8A8A-5B1D63244456}" type="pres">
      <dgm:prSet presAssocID="{585EF73A-1477-4665-9ECD-A97D6A2DEA36}" presName="horz1" presStyleCnt="0"/>
      <dgm:spPr/>
    </dgm:pt>
    <dgm:pt modelId="{ADD4243A-8238-4AE0-A821-5B8725E925CD}" type="pres">
      <dgm:prSet presAssocID="{585EF73A-1477-4665-9ECD-A97D6A2DEA36}" presName="tx1" presStyleLbl="revTx" presStyleIdx="4" presStyleCnt="7"/>
      <dgm:spPr/>
      <dgm:t>
        <a:bodyPr/>
        <a:lstStyle/>
        <a:p>
          <a:endParaRPr lang="en-US"/>
        </a:p>
      </dgm:t>
    </dgm:pt>
    <dgm:pt modelId="{CD7F7ABE-3C96-42DF-85AD-637F5FE6E6AB}" type="pres">
      <dgm:prSet presAssocID="{585EF73A-1477-4665-9ECD-A97D6A2DEA36}" presName="vert1" presStyleCnt="0"/>
      <dgm:spPr/>
    </dgm:pt>
    <dgm:pt modelId="{8D3B0BE8-9B43-4363-B776-F9249FCF3CE9}" type="pres">
      <dgm:prSet presAssocID="{A89D8421-07F0-4857-B13F-17A37C27D1F4}" presName="thickLine" presStyleLbl="alignNode1" presStyleIdx="5" presStyleCnt="7"/>
      <dgm:spPr/>
    </dgm:pt>
    <dgm:pt modelId="{3E5997AA-96A7-4A97-9CEE-01253AC63237}" type="pres">
      <dgm:prSet presAssocID="{A89D8421-07F0-4857-B13F-17A37C27D1F4}" presName="horz1" presStyleCnt="0"/>
      <dgm:spPr/>
    </dgm:pt>
    <dgm:pt modelId="{59B94AAE-1903-44BC-BA20-87779FD3F6C2}" type="pres">
      <dgm:prSet presAssocID="{A89D8421-07F0-4857-B13F-17A37C27D1F4}" presName="tx1" presStyleLbl="revTx" presStyleIdx="5" presStyleCnt="7"/>
      <dgm:spPr/>
      <dgm:t>
        <a:bodyPr/>
        <a:lstStyle/>
        <a:p>
          <a:endParaRPr lang="en-US"/>
        </a:p>
      </dgm:t>
    </dgm:pt>
    <dgm:pt modelId="{EB6A7FBD-7FAE-46A7-819E-574FB49D02ED}" type="pres">
      <dgm:prSet presAssocID="{A89D8421-07F0-4857-B13F-17A37C27D1F4}" presName="vert1" presStyleCnt="0"/>
      <dgm:spPr/>
    </dgm:pt>
    <dgm:pt modelId="{F374E25E-218B-48BA-837D-E74B81AB14E4}" type="pres">
      <dgm:prSet presAssocID="{7AFA8E8B-1A79-4481-86A4-5C20A442E324}" presName="thickLine" presStyleLbl="alignNode1" presStyleIdx="6" presStyleCnt="7"/>
      <dgm:spPr/>
    </dgm:pt>
    <dgm:pt modelId="{783F5B69-3979-441C-A49D-0D623538A0D4}" type="pres">
      <dgm:prSet presAssocID="{7AFA8E8B-1A79-4481-86A4-5C20A442E324}" presName="horz1" presStyleCnt="0"/>
      <dgm:spPr/>
    </dgm:pt>
    <dgm:pt modelId="{0545D0F8-BE03-4FF1-B74B-8E5B78716CEC}" type="pres">
      <dgm:prSet presAssocID="{7AFA8E8B-1A79-4481-86A4-5C20A442E324}" presName="tx1" presStyleLbl="revTx" presStyleIdx="6" presStyleCnt="7"/>
      <dgm:spPr/>
      <dgm:t>
        <a:bodyPr/>
        <a:lstStyle/>
        <a:p>
          <a:endParaRPr lang="en-US"/>
        </a:p>
      </dgm:t>
    </dgm:pt>
    <dgm:pt modelId="{AFD1A12C-244C-46DA-86DF-7D0E8661CAFA}" type="pres">
      <dgm:prSet presAssocID="{7AFA8E8B-1A79-4481-86A4-5C20A442E324}" presName="vert1" presStyleCnt="0"/>
      <dgm:spPr/>
    </dgm:pt>
  </dgm:ptLst>
  <dgm:cxnLst>
    <dgm:cxn modelId="{B6EC9817-A119-4B3A-AB05-414BF85078FF}" srcId="{9DF15DBB-E662-4463-B794-AE44E0B0C331}" destId="{A89D8421-07F0-4857-B13F-17A37C27D1F4}" srcOrd="5" destOrd="0" parTransId="{83EFB103-A69F-4817-B22E-894834060B8B}" sibTransId="{B36E7335-122E-4C5D-9D88-4EDB402276F5}"/>
    <dgm:cxn modelId="{DEC17D42-8459-45E9-B623-E39BEFF75295}" type="presOf" srcId="{7AFA8E8B-1A79-4481-86A4-5C20A442E324}" destId="{0545D0F8-BE03-4FF1-B74B-8E5B78716CEC}" srcOrd="0" destOrd="0" presId="urn:microsoft.com/office/officeart/2008/layout/LinedList"/>
    <dgm:cxn modelId="{25EE4597-BAB5-4E6E-AF36-4EDCB2A783C0}" srcId="{9DF15DBB-E662-4463-B794-AE44E0B0C331}" destId="{3813725C-CA56-41ED-8F27-0FDB491A38D7}" srcOrd="3" destOrd="0" parTransId="{B0C885D3-5F12-4A02-B1F3-13600A88EBAE}" sibTransId="{17BDE806-A2C3-49E3-9CB5-15548BAA7DF3}"/>
    <dgm:cxn modelId="{D777BA89-6F7E-4BA1-AFBD-D96DCB0D1DFF}" srcId="{9DF15DBB-E662-4463-B794-AE44E0B0C331}" destId="{7AFA8E8B-1A79-4481-86A4-5C20A442E324}" srcOrd="6" destOrd="0" parTransId="{BD26DA04-8191-4507-8066-50C4D5AD6D67}" sibTransId="{1C6CC7C3-FCE5-49FE-8859-B2148683AAEE}"/>
    <dgm:cxn modelId="{A4A996A6-9A29-4EC9-AD61-BF6770A6B798}" srcId="{9DF15DBB-E662-4463-B794-AE44E0B0C331}" destId="{161ABAF9-92A3-4BAC-8534-0A4042CC6BCF}" srcOrd="1" destOrd="0" parTransId="{21E639C3-45B5-4CBC-B734-A57610AA313A}" sibTransId="{58D090AC-92C9-431D-8711-48CD79EF1FB7}"/>
    <dgm:cxn modelId="{F6FFA577-A529-4E9F-B939-BB00D549DE81}" srcId="{9DF15DBB-E662-4463-B794-AE44E0B0C331}" destId="{585EF73A-1477-4665-9ECD-A97D6A2DEA36}" srcOrd="4" destOrd="0" parTransId="{2B3633F7-7918-435B-997B-F2E9EE35D21F}" sibTransId="{A9CFA01F-81B2-4BE7-A8BD-9B042AE25834}"/>
    <dgm:cxn modelId="{A9E5E5D5-8348-454F-A4FA-297B56EACD11}" type="presOf" srcId="{748D143C-BFD6-480D-964E-28D6DDF2981C}" destId="{2C92AD20-FF81-4BE4-A6C2-AD24983F8EA3}" srcOrd="0" destOrd="0" presId="urn:microsoft.com/office/officeart/2008/layout/LinedList"/>
    <dgm:cxn modelId="{27EE1FC5-7D14-4C66-92E2-D10F164DF204}" type="presOf" srcId="{A89D8421-07F0-4857-B13F-17A37C27D1F4}" destId="{59B94AAE-1903-44BC-BA20-87779FD3F6C2}" srcOrd="0" destOrd="0" presId="urn:microsoft.com/office/officeart/2008/layout/LinedList"/>
    <dgm:cxn modelId="{EEBCAF97-6CAE-44B6-AC49-FAF54F488773}" type="presOf" srcId="{161ABAF9-92A3-4BAC-8534-0A4042CC6BCF}" destId="{A20BB267-48EA-4477-A585-ECA01E82C4E3}" srcOrd="0" destOrd="0" presId="urn:microsoft.com/office/officeart/2008/layout/LinedList"/>
    <dgm:cxn modelId="{E88D5BCF-E8E1-4FCD-B420-4E27B5A564B7}" srcId="{9DF15DBB-E662-4463-B794-AE44E0B0C331}" destId="{450EDB36-5A13-4751-959A-048036D4BA80}" srcOrd="2" destOrd="0" parTransId="{19BF34FC-D891-4E97-86F0-EFFB58D95B1D}" sibTransId="{7031E30F-6687-4990-8D39-273C457FBF56}"/>
    <dgm:cxn modelId="{FFFC04E4-9C7B-46DF-87E3-686C34063E3B}" type="presOf" srcId="{450EDB36-5A13-4751-959A-048036D4BA80}" destId="{7D37BEE1-51C4-4B6B-9BFD-3F8379AE9A0B}" srcOrd="0" destOrd="0" presId="urn:microsoft.com/office/officeart/2008/layout/LinedList"/>
    <dgm:cxn modelId="{A109847E-E5EE-424E-8B2D-C73197D7C354}" srcId="{9DF15DBB-E662-4463-B794-AE44E0B0C331}" destId="{748D143C-BFD6-480D-964E-28D6DDF2981C}" srcOrd="0" destOrd="0" parTransId="{9F98A684-21B2-461A-841D-AC0EE9074A75}" sibTransId="{3E12F276-BC12-4C30-B94B-9E5007A863AD}"/>
    <dgm:cxn modelId="{5A19F113-186B-41F8-93A7-EECF6C5C223B}" type="presOf" srcId="{3813725C-CA56-41ED-8F27-0FDB491A38D7}" destId="{5DEF8225-61DA-4E91-AE0B-5D73D3A9E46B}" srcOrd="0" destOrd="0" presId="urn:microsoft.com/office/officeart/2008/layout/LinedList"/>
    <dgm:cxn modelId="{1BA8614B-958D-4B54-9028-DC9644244C07}" type="presOf" srcId="{9DF15DBB-E662-4463-B794-AE44E0B0C331}" destId="{74D957FC-1CBD-4168-94FE-B96085483643}" srcOrd="0" destOrd="0" presId="urn:microsoft.com/office/officeart/2008/layout/LinedList"/>
    <dgm:cxn modelId="{71C20020-38CC-4F46-AD22-85922A52C142}" type="presOf" srcId="{585EF73A-1477-4665-9ECD-A97D6A2DEA36}" destId="{ADD4243A-8238-4AE0-A821-5B8725E925CD}" srcOrd="0" destOrd="0" presId="urn:microsoft.com/office/officeart/2008/layout/LinedList"/>
    <dgm:cxn modelId="{99E63DC9-5DEE-4C5C-901A-3D39402FA6F1}" type="presParOf" srcId="{74D957FC-1CBD-4168-94FE-B96085483643}" destId="{7A234616-3FDD-47FF-8BD4-825B0360E2C5}" srcOrd="0" destOrd="0" presId="urn:microsoft.com/office/officeart/2008/layout/LinedList"/>
    <dgm:cxn modelId="{89B97C2D-9FCF-4AF0-969F-F4E7BAE9F5A8}" type="presParOf" srcId="{74D957FC-1CBD-4168-94FE-B96085483643}" destId="{E5E718FD-6014-4A54-9488-7362C3FF9DF0}" srcOrd="1" destOrd="0" presId="urn:microsoft.com/office/officeart/2008/layout/LinedList"/>
    <dgm:cxn modelId="{CCB7B7FF-8750-48F5-BEE7-77DE016A67A8}" type="presParOf" srcId="{E5E718FD-6014-4A54-9488-7362C3FF9DF0}" destId="{2C92AD20-FF81-4BE4-A6C2-AD24983F8EA3}" srcOrd="0" destOrd="0" presId="urn:microsoft.com/office/officeart/2008/layout/LinedList"/>
    <dgm:cxn modelId="{065C893D-E174-4E0C-84EC-0C78793FB37A}" type="presParOf" srcId="{E5E718FD-6014-4A54-9488-7362C3FF9DF0}" destId="{3F720887-E9C9-454E-9F20-5F083D1FDD6F}" srcOrd="1" destOrd="0" presId="urn:microsoft.com/office/officeart/2008/layout/LinedList"/>
    <dgm:cxn modelId="{59A31D57-BF43-43B6-9E34-2B280A297F4D}" type="presParOf" srcId="{74D957FC-1CBD-4168-94FE-B96085483643}" destId="{0581F36A-EAA1-4CAA-A3EC-BBB6C36C5548}" srcOrd="2" destOrd="0" presId="urn:microsoft.com/office/officeart/2008/layout/LinedList"/>
    <dgm:cxn modelId="{7A2B967B-BD7E-47DB-B4CD-307121BD64F6}" type="presParOf" srcId="{74D957FC-1CBD-4168-94FE-B96085483643}" destId="{16525745-63E4-4BE3-B33B-EABB30EECC0E}" srcOrd="3" destOrd="0" presId="urn:microsoft.com/office/officeart/2008/layout/LinedList"/>
    <dgm:cxn modelId="{344C173A-9158-4A08-9D07-1C70CEB95219}" type="presParOf" srcId="{16525745-63E4-4BE3-B33B-EABB30EECC0E}" destId="{A20BB267-48EA-4477-A585-ECA01E82C4E3}" srcOrd="0" destOrd="0" presId="urn:microsoft.com/office/officeart/2008/layout/LinedList"/>
    <dgm:cxn modelId="{64EE6E0A-432E-4B70-B3B1-CDEF12C1A03B}" type="presParOf" srcId="{16525745-63E4-4BE3-B33B-EABB30EECC0E}" destId="{A0C09378-9160-42C5-AAB2-28E91F2E2878}" srcOrd="1" destOrd="0" presId="urn:microsoft.com/office/officeart/2008/layout/LinedList"/>
    <dgm:cxn modelId="{4F75F340-C246-4D8A-9014-D583ED5EBF9F}" type="presParOf" srcId="{74D957FC-1CBD-4168-94FE-B96085483643}" destId="{F69D81B1-3B79-43F6-8019-4F124E08BA2D}" srcOrd="4" destOrd="0" presId="urn:microsoft.com/office/officeart/2008/layout/LinedList"/>
    <dgm:cxn modelId="{DBAF46D8-0E1C-4641-9215-DF8E880EB571}" type="presParOf" srcId="{74D957FC-1CBD-4168-94FE-B96085483643}" destId="{1C853179-9B2C-400C-85BC-0C8D76DFFD9A}" srcOrd="5" destOrd="0" presId="urn:microsoft.com/office/officeart/2008/layout/LinedList"/>
    <dgm:cxn modelId="{BA79A32F-61D5-40D5-B590-B5D6E21CEAD7}" type="presParOf" srcId="{1C853179-9B2C-400C-85BC-0C8D76DFFD9A}" destId="{7D37BEE1-51C4-4B6B-9BFD-3F8379AE9A0B}" srcOrd="0" destOrd="0" presId="urn:microsoft.com/office/officeart/2008/layout/LinedList"/>
    <dgm:cxn modelId="{93A38929-425C-46D4-BDF8-F4A70642E994}" type="presParOf" srcId="{1C853179-9B2C-400C-85BC-0C8D76DFFD9A}" destId="{D31BAFAB-7172-4DC1-8612-0C8BAF3BB479}" srcOrd="1" destOrd="0" presId="urn:microsoft.com/office/officeart/2008/layout/LinedList"/>
    <dgm:cxn modelId="{FCC7878E-D79B-4938-A995-DE6D797B573D}" type="presParOf" srcId="{74D957FC-1CBD-4168-94FE-B96085483643}" destId="{454BF75E-CBBC-4C02-837B-E97B89EB28CB}" srcOrd="6" destOrd="0" presId="urn:microsoft.com/office/officeart/2008/layout/LinedList"/>
    <dgm:cxn modelId="{4FFE170C-A6C8-49BA-B4C9-3A8DB8D02EC9}" type="presParOf" srcId="{74D957FC-1CBD-4168-94FE-B96085483643}" destId="{CDD7C579-5272-419D-9942-BE76886A32F2}" srcOrd="7" destOrd="0" presId="urn:microsoft.com/office/officeart/2008/layout/LinedList"/>
    <dgm:cxn modelId="{71CE89F2-7AEE-4E5A-BF42-3BD191DC5517}" type="presParOf" srcId="{CDD7C579-5272-419D-9942-BE76886A32F2}" destId="{5DEF8225-61DA-4E91-AE0B-5D73D3A9E46B}" srcOrd="0" destOrd="0" presId="urn:microsoft.com/office/officeart/2008/layout/LinedList"/>
    <dgm:cxn modelId="{4AE548F5-0A99-4DC9-8808-50EA8DF0B4AE}" type="presParOf" srcId="{CDD7C579-5272-419D-9942-BE76886A32F2}" destId="{7A7A60CB-3360-4455-B49A-6B1B4A42DE13}" srcOrd="1" destOrd="0" presId="urn:microsoft.com/office/officeart/2008/layout/LinedList"/>
    <dgm:cxn modelId="{84052DBD-6D5A-47B1-AB22-CC9E4AB631FD}" type="presParOf" srcId="{74D957FC-1CBD-4168-94FE-B96085483643}" destId="{B9110B56-9804-44B9-BE49-4955ABE0D89F}" srcOrd="8" destOrd="0" presId="urn:microsoft.com/office/officeart/2008/layout/LinedList"/>
    <dgm:cxn modelId="{CC081A13-207B-4691-8DCC-CB4E3B6B69C7}" type="presParOf" srcId="{74D957FC-1CBD-4168-94FE-B96085483643}" destId="{6A2E7ECF-924D-4BFF-8A8A-5B1D63244456}" srcOrd="9" destOrd="0" presId="urn:microsoft.com/office/officeart/2008/layout/LinedList"/>
    <dgm:cxn modelId="{CC52B66E-4066-44AC-B3CA-DFB906D94CB7}" type="presParOf" srcId="{6A2E7ECF-924D-4BFF-8A8A-5B1D63244456}" destId="{ADD4243A-8238-4AE0-A821-5B8725E925CD}" srcOrd="0" destOrd="0" presId="urn:microsoft.com/office/officeart/2008/layout/LinedList"/>
    <dgm:cxn modelId="{80369A05-3DDE-4D1E-B4C6-8E63EB8E6999}" type="presParOf" srcId="{6A2E7ECF-924D-4BFF-8A8A-5B1D63244456}" destId="{CD7F7ABE-3C96-42DF-85AD-637F5FE6E6AB}" srcOrd="1" destOrd="0" presId="urn:microsoft.com/office/officeart/2008/layout/LinedList"/>
    <dgm:cxn modelId="{39DCFDE0-1AE6-4B10-8EEB-78F68ED5D067}" type="presParOf" srcId="{74D957FC-1CBD-4168-94FE-B96085483643}" destId="{8D3B0BE8-9B43-4363-B776-F9249FCF3CE9}" srcOrd="10" destOrd="0" presId="urn:microsoft.com/office/officeart/2008/layout/LinedList"/>
    <dgm:cxn modelId="{544E024B-2BB2-43BC-9509-BE9D70F1E28E}" type="presParOf" srcId="{74D957FC-1CBD-4168-94FE-B96085483643}" destId="{3E5997AA-96A7-4A97-9CEE-01253AC63237}" srcOrd="11" destOrd="0" presId="urn:microsoft.com/office/officeart/2008/layout/LinedList"/>
    <dgm:cxn modelId="{317E0AB9-3F7C-4F42-8463-2B2236FA59D2}" type="presParOf" srcId="{3E5997AA-96A7-4A97-9CEE-01253AC63237}" destId="{59B94AAE-1903-44BC-BA20-87779FD3F6C2}" srcOrd="0" destOrd="0" presId="urn:microsoft.com/office/officeart/2008/layout/LinedList"/>
    <dgm:cxn modelId="{46DA1F06-3869-4BDC-9C73-27626DA75A5D}" type="presParOf" srcId="{3E5997AA-96A7-4A97-9CEE-01253AC63237}" destId="{EB6A7FBD-7FAE-46A7-819E-574FB49D02ED}" srcOrd="1" destOrd="0" presId="urn:microsoft.com/office/officeart/2008/layout/LinedList"/>
    <dgm:cxn modelId="{7F3BDB73-A040-4065-8E45-DD62905CB472}" type="presParOf" srcId="{74D957FC-1CBD-4168-94FE-B96085483643}" destId="{F374E25E-218B-48BA-837D-E74B81AB14E4}" srcOrd="12" destOrd="0" presId="urn:microsoft.com/office/officeart/2008/layout/LinedList"/>
    <dgm:cxn modelId="{DFAB1F66-AF77-46FD-805F-8A0A146D8A32}" type="presParOf" srcId="{74D957FC-1CBD-4168-94FE-B96085483643}" destId="{783F5B69-3979-441C-A49D-0D623538A0D4}" srcOrd="13" destOrd="0" presId="urn:microsoft.com/office/officeart/2008/layout/LinedList"/>
    <dgm:cxn modelId="{1656BDC3-D100-4D83-AC47-E1EA927F020D}" type="presParOf" srcId="{783F5B69-3979-441C-A49D-0D623538A0D4}" destId="{0545D0F8-BE03-4FF1-B74B-8E5B78716CEC}" srcOrd="0" destOrd="0" presId="urn:microsoft.com/office/officeart/2008/layout/LinedList"/>
    <dgm:cxn modelId="{BCEF27B1-3F26-4A12-A060-B7165A2F3AEA}" type="presParOf" srcId="{783F5B69-3979-441C-A49D-0D623538A0D4}" destId="{AFD1A12C-244C-46DA-86DF-7D0E8661CA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001DD35-5657-4306-85EF-820DBBAFE779}"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US"/>
        </a:p>
      </dgm:t>
    </dgm:pt>
    <dgm:pt modelId="{EA30C554-70E5-4BC5-9C11-45A7DDDC3F5C}">
      <dgm:prSet phldrT="[Text]" custT="1"/>
      <dgm:spPr/>
      <dgm:t>
        <a:bodyPr/>
        <a:lstStyle/>
        <a:p>
          <a:r>
            <a:rPr lang="en-US" sz="2800" dirty="0" smtClean="0"/>
            <a:t>Healthcare Organization Data</a:t>
          </a:r>
          <a:endParaRPr lang="en-US" sz="2800" dirty="0"/>
        </a:p>
      </dgm:t>
    </dgm:pt>
    <dgm:pt modelId="{8B535FC8-58CF-4925-AF30-793707C49597}" type="parTrans" cxnId="{4DEEFBEA-5DA9-4CC1-AC6D-D6B8F886F057}">
      <dgm:prSet/>
      <dgm:spPr/>
      <dgm:t>
        <a:bodyPr/>
        <a:lstStyle/>
        <a:p>
          <a:endParaRPr lang="en-US"/>
        </a:p>
      </dgm:t>
    </dgm:pt>
    <dgm:pt modelId="{B89125B9-3C4B-4EFD-9696-3352CB003A9F}" type="sibTrans" cxnId="{4DEEFBEA-5DA9-4CC1-AC6D-D6B8F886F057}">
      <dgm:prSet/>
      <dgm:spPr/>
      <dgm:t>
        <a:bodyPr/>
        <a:lstStyle/>
        <a:p>
          <a:endParaRPr lang="en-US"/>
        </a:p>
      </dgm:t>
    </dgm:pt>
    <dgm:pt modelId="{0F954160-0CB0-489B-BDDC-EB92C48DF06D}">
      <dgm:prSet phldrT="[Text]" custT="1"/>
      <dgm:spPr/>
      <dgm:t>
        <a:bodyPr/>
        <a:lstStyle/>
        <a:p>
          <a:r>
            <a:rPr lang="en-US" sz="2800" dirty="0" smtClean="0"/>
            <a:t>Non-VA</a:t>
          </a:r>
          <a:endParaRPr lang="en-US" sz="2800" dirty="0"/>
        </a:p>
      </dgm:t>
    </dgm:pt>
    <dgm:pt modelId="{3EFB120A-88C6-4A42-BDB7-09D5BA87B351}" type="parTrans" cxnId="{7C1BCDDE-9886-49AA-BA72-A05684DB4940}">
      <dgm:prSet/>
      <dgm:spPr/>
      <dgm:t>
        <a:bodyPr/>
        <a:lstStyle/>
        <a:p>
          <a:endParaRPr lang="en-US"/>
        </a:p>
      </dgm:t>
    </dgm:pt>
    <dgm:pt modelId="{656D3A0C-523A-4159-90CD-7A95650A4D3C}" type="sibTrans" cxnId="{7C1BCDDE-9886-49AA-BA72-A05684DB4940}">
      <dgm:prSet/>
      <dgm:spPr/>
      <dgm:t>
        <a:bodyPr/>
        <a:lstStyle/>
        <a:p>
          <a:endParaRPr lang="en-US"/>
        </a:p>
      </dgm:t>
    </dgm:pt>
    <dgm:pt modelId="{485C953E-6FF4-43A7-A23C-2CA2E8E24FA0}">
      <dgm:prSet phldrT="[Text]" custT="1"/>
      <dgm:spPr/>
      <dgm:t>
        <a:bodyPr/>
        <a:lstStyle/>
        <a:p>
          <a:r>
            <a:rPr lang="en-US" sz="2800" dirty="0" smtClean="0"/>
            <a:t>DoD</a:t>
          </a:r>
          <a:endParaRPr lang="en-US" sz="2800" dirty="0"/>
        </a:p>
      </dgm:t>
    </dgm:pt>
    <dgm:pt modelId="{E215A904-34F7-4829-AE35-15FEEB553CD8}" type="parTrans" cxnId="{F9D931DB-5D82-45FE-B306-9F2B1AFAFAFA}">
      <dgm:prSet/>
      <dgm:spPr/>
      <dgm:t>
        <a:bodyPr/>
        <a:lstStyle/>
        <a:p>
          <a:endParaRPr lang="en-US"/>
        </a:p>
      </dgm:t>
    </dgm:pt>
    <dgm:pt modelId="{7D9C118D-0423-4A0F-8682-695B1209D1A8}" type="sibTrans" cxnId="{F9D931DB-5D82-45FE-B306-9F2B1AFAFAFA}">
      <dgm:prSet/>
      <dgm:spPr/>
      <dgm:t>
        <a:bodyPr/>
        <a:lstStyle/>
        <a:p>
          <a:endParaRPr lang="en-US"/>
        </a:p>
      </dgm:t>
    </dgm:pt>
    <dgm:pt modelId="{1C87AC9C-DAFB-4D1D-891D-2A6C3F2CFB1C}">
      <dgm:prSet custT="1"/>
      <dgm:spPr/>
      <dgm:t>
        <a:bodyPr/>
        <a:lstStyle/>
        <a:p>
          <a:r>
            <a:rPr lang="en-US" sz="2800" dirty="0" smtClean="0"/>
            <a:t>IHS</a:t>
          </a:r>
          <a:endParaRPr lang="en-US" sz="2800" dirty="0"/>
        </a:p>
      </dgm:t>
    </dgm:pt>
    <dgm:pt modelId="{F8F8E357-F787-4B55-A719-24CBBFECE4A3}" type="parTrans" cxnId="{38E39777-CC65-412D-8E43-260FCDD8232F}">
      <dgm:prSet/>
      <dgm:spPr/>
      <dgm:t>
        <a:bodyPr/>
        <a:lstStyle/>
        <a:p>
          <a:endParaRPr lang="en-US"/>
        </a:p>
      </dgm:t>
    </dgm:pt>
    <dgm:pt modelId="{A295341A-3854-4B49-90BE-9BE648FA9560}" type="sibTrans" cxnId="{38E39777-CC65-412D-8E43-260FCDD8232F}">
      <dgm:prSet/>
      <dgm:spPr/>
      <dgm:t>
        <a:bodyPr/>
        <a:lstStyle/>
        <a:p>
          <a:endParaRPr lang="en-US"/>
        </a:p>
      </dgm:t>
    </dgm:pt>
    <dgm:pt modelId="{85245E2E-8305-4B8E-A655-97EC4302076C}">
      <dgm:prSet phldrT="[Text]" custT="1"/>
      <dgm:spPr/>
      <dgm:t>
        <a:bodyPr/>
        <a:lstStyle/>
        <a:p>
          <a:r>
            <a:rPr lang="en-US" sz="2800" dirty="0" smtClean="0"/>
            <a:t>VA</a:t>
          </a:r>
          <a:endParaRPr lang="en-US" sz="2800" dirty="0"/>
        </a:p>
      </dgm:t>
    </dgm:pt>
    <dgm:pt modelId="{A68B1C7D-8F56-46A6-AE66-E3A6583D2A84}" type="parTrans" cxnId="{909D7437-8A7E-47CC-B62D-F8FB460C5993}">
      <dgm:prSet/>
      <dgm:spPr/>
      <dgm:t>
        <a:bodyPr/>
        <a:lstStyle/>
        <a:p>
          <a:endParaRPr lang="en-US"/>
        </a:p>
      </dgm:t>
    </dgm:pt>
    <dgm:pt modelId="{05509F3C-3B50-4FD4-A296-917A41E8D452}" type="sibTrans" cxnId="{909D7437-8A7E-47CC-B62D-F8FB460C5993}">
      <dgm:prSet/>
      <dgm:spPr/>
      <dgm:t>
        <a:bodyPr/>
        <a:lstStyle/>
        <a:p>
          <a:endParaRPr lang="en-US"/>
        </a:p>
      </dgm:t>
    </dgm:pt>
    <dgm:pt modelId="{34FF5A7F-9298-47C8-B4F4-6FFA2E1D22E8}" type="pres">
      <dgm:prSet presAssocID="{A001DD35-5657-4306-85EF-820DBBAFE779}" presName="cycle" presStyleCnt="0">
        <dgm:presLayoutVars>
          <dgm:chMax val="1"/>
          <dgm:dir/>
          <dgm:animLvl val="ctr"/>
          <dgm:resizeHandles val="exact"/>
        </dgm:presLayoutVars>
      </dgm:prSet>
      <dgm:spPr/>
      <dgm:t>
        <a:bodyPr/>
        <a:lstStyle/>
        <a:p>
          <a:endParaRPr lang="en-US"/>
        </a:p>
      </dgm:t>
    </dgm:pt>
    <dgm:pt modelId="{DF349970-F9DE-49F1-8663-04EEF122C02C}" type="pres">
      <dgm:prSet presAssocID="{EA30C554-70E5-4BC5-9C11-45A7DDDC3F5C}" presName="centerShape" presStyleLbl="node0" presStyleIdx="0" presStyleCnt="1" custScaleX="190121" custScaleY="135862" custLinFactNeighborX="12655" custLinFactNeighborY="-24713"/>
      <dgm:spPr/>
      <dgm:t>
        <a:bodyPr/>
        <a:lstStyle/>
        <a:p>
          <a:endParaRPr lang="en-US"/>
        </a:p>
      </dgm:t>
    </dgm:pt>
    <dgm:pt modelId="{9051EB1E-03B3-417B-A3C5-C92251404C31}" type="pres">
      <dgm:prSet presAssocID="{A68B1C7D-8F56-46A6-AE66-E3A6583D2A84}" presName="parTrans" presStyleLbl="bgSibTrans2D1" presStyleIdx="0" presStyleCnt="4" custLinFactNeighborX="28342" custLinFactNeighborY="26593"/>
      <dgm:spPr/>
      <dgm:t>
        <a:bodyPr/>
        <a:lstStyle/>
        <a:p>
          <a:endParaRPr lang="en-US"/>
        </a:p>
      </dgm:t>
    </dgm:pt>
    <dgm:pt modelId="{4B33ABAE-BE67-4F7C-BC48-BD978BDF523B}" type="pres">
      <dgm:prSet presAssocID="{85245E2E-8305-4B8E-A655-97EC4302076C}" presName="node" presStyleLbl="node1" presStyleIdx="0" presStyleCnt="4" custScaleX="135222" custScaleY="122055" custRadScaleRad="151222" custRadScaleInc="30108">
        <dgm:presLayoutVars>
          <dgm:bulletEnabled val="1"/>
        </dgm:presLayoutVars>
      </dgm:prSet>
      <dgm:spPr/>
      <dgm:t>
        <a:bodyPr/>
        <a:lstStyle/>
        <a:p>
          <a:endParaRPr lang="en-US"/>
        </a:p>
      </dgm:t>
    </dgm:pt>
    <dgm:pt modelId="{729E1EE6-4216-40C8-894F-BEF9824717F0}" type="pres">
      <dgm:prSet presAssocID="{3EFB120A-88C6-4A42-BDB7-09D5BA87B351}" presName="parTrans" presStyleLbl="bgSibTrans2D1" presStyleIdx="1" presStyleCnt="4" custLinFactNeighborX="32464" custLinFactNeighborY="-12706"/>
      <dgm:spPr/>
      <dgm:t>
        <a:bodyPr/>
        <a:lstStyle/>
        <a:p>
          <a:endParaRPr lang="en-US"/>
        </a:p>
      </dgm:t>
    </dgm:pt>
    <dgm:pt modelId="{9A3950B3-1B7A-421B-BA36-73AD379980FA}" type="pres">
      <dgm:prSet presAssocID="{0F954160-0CB0-489B-BDDC-EB92C48DF06D}" presName="node" presStyleLbl="node1" presStyleIdx="1" presStyleCnt="4" custScaleX="135222" custScaleY="122055" custRadScaleRad="134395" custRadScaleInc="-155421">
        <dgm:presLayoutVars>
          <dgm:bulletEnabled val="1"/>
        </dgm:presLayoutVars>
      </dgm:prSet>
      <dgm:spPr/>
      <dgm:t>
        <a:bodyPr/>
        <a:lstStyle/>
        <a:p>
          <a:endParaRPr lang="en-US"/>
        </a:p>
      </dgm:t>
    </dgm:pt>
    <dgm:pt modelId="{FE86C854-A161-4AAB-9A4F-0F8745150E79}" type="pres">
      <dgm:prSet presAssocID="{E215A904-34F7-4829-AE35-15FEEB553CD8}" presName="parTrans" presStyleLbl="bgSibTrans2D1" presStyleIdx="2" presStyleCnt="4" custLinFactNeighborX="-24636" custLinFactNeighborY="-13189"/>
      <dgm:spPr/>
      <dgm:t>
        <a:bodyPr/>
        <a:lstStyle/>
        <a:p>
          <a:endParaRPr lang="en-US"/>
        </a:p>
      </dgm:t>
    </dgm:pt>
    <dgm:pt modelId="{0812698B-D43B-46F6-A9C4-97C63853EE44}" type="pres">
      <dgm:prSet presAssocID="{485C953E-6FF4-43A7-A23C-2CA2E8E24FA0}" presName="node" presStyleLbl="node1" presStyleIdx="2" presStyleCnt="4" custScaleX="135222" custScaleY="122055" custRadScaleRad="195979" custRadScaleInc="151967">
        <dgm:presLayoutVars>
          <dgm:bulletEnabled val="1"/>
        </dgm:presLayoutVars>
      </dgm:prSet>
      <dgm:spPr/>
      <dgm:t>
        <a:bodyPr/>
        <a:lstStyle/>
        <a:p>
          <a:endParaRPr lang="en-US"/>
        </a:p>
      </dgm:t>
    </dgm:pt>
    <dgm:pt modelId="{562F9461-51E9-48D6-ACE0-3A589396DDD0}" type="pres">
      <dgm:prSet presAssocID="{F8F8E357-F787-4B55-A719-24CBBFECE4A3}" presName="parTrans" presStyleLbl="bgSibTrans2D1" presStyleIdx="3" presStyleCnt="4" custAng="21406308" custLinFactNeighborX="-15974" custLinFactNeighborY="19973" custRadScaleRad="72250"/>
      <dgm:spPr/>
      <dgm:t>
        <a:bodyPr/>
        <a:lstStyle/>
        <a:p>
          <a:endParaRPr lang="en-US"/>
        </a:p>
      </dgm:t>
    </dgm:pt>
    <dgm:pt modelId="{F24EE556-3098-475D-AE85-141F28193B90}" type="pres">
      <dgm:prSet presAssocID="{1C87AC9C-DAFB-4D1D-891D-2A6C3F2CFB1C}" presName="node" presStyleLbl="node1" presStyleIdx="3" presStyleCnt="4" custScaleX="135222" custScaleY="122055" custRadScaleRad="202923" custRadScaleInc="-13273">
        <dgm:presLayoutVars>
          <dgm:bulletEnabled val="1"/>
        </dgm:presLayoutVars>
      </dgm:prSet>
      <dgm:spPr/>
      <dgm:t>
        <a:bodyPr/>
        <a:lstStyle/>
        <a:p>
          <a:endParaRPr lang="en-US"/>
        </a:p>
      </dgm:t>
    </dgm:pt>
  </dgm:ptLst>
  <dgm:cxnLst>
    <dgm:cxn modelId="{EE570E7B-9B28-460E-BB31-570B82ED91DC}" type="presOf" srcId="{1C87AC9C-DAFB-4D1D-891D-2A6C3F2CFB1C}" destId="{F24EE556-3098-475D-AE85-141F28193B90}" srcOrd="0" destOrd="0" presId="urn:microsoft.com/office/officeart/2005/8/layout/radial4"/>
    <dgm:cxn modelId="{7C1BCDDE-9886-49AA-BA72-A05684DB4940}" srcId="{EA30C554-70E5-4BC5-9C11-45A7DDDC3F5C}" destId="{0F954160-0CB0-489B-BDDC-EB92C48DF06D}" srcOrd="1" destOrd="0" parTransId="{3EFB120A-88C6-4A42-BDB7-09D5BA87B351}" sibTransId="{656D3A0C-523A-4159-90CD-7A95650A4D3C}"/>
    <dgm:cxn modelId="{F34FDF6D-16A8-4A61-967F-9CFA818CC06F}" type="presOf" srcId="{A68B1C7D-8F56-46A6-AE66-E3A6583D2A84}" destId="{9051EB1E-03B3-417B-A3C5-C92251404C31}" srcOrd="0" destOrd="0" presId="urn:microsoft.com/office/officeart/2005/8/layout/radial4"/>
    <dgm:cxn modelId="{281325CF-0C97-4E2A-8FB4-41520033A685}" type="presOf" srcId="{E215A904-34F7-4829-AE35-15FEEB553CD8}" destId="{FE86C854-A161-4AAB-9A4F-0F8745150E79}" srcOrd="0" destOrd="0" presId="urn:microsoft.com/office/officeart/2005/8/layout/radial4"/>
    <dgm:cxn modelId="{38E39777-CC65-412D-8E43-260FCDD8232F}" srcId="{EA30C554-70E5-4BC5-9C11-45A7DDDC3F5C}" destId="{1C87AC9C-DAFB-4D1D-891D-2A6C3F2CFB1C}" srcOrd="3" destOrd="0" parTransId="{F8F8E357-F787-4B55-A719-24CBBFECE4A3}" sibTransId="{A295341A-3854-4B49-90BE-9BE648FA9560}"/>
    <dgm:cxn modelId="{D0C56746-13F3-403D-8779-B28238032584}" type="presOf" srcId="{85245E2E-8305-4B8E-A655-97EC4302076C}" destId="{4B33ABAE-BE67-4F7C-BC48-BD978BDF523B}" srcOrd="0" destOrd="0" presId="urn:microsoft.com/office/officeart/2005/8/layout/radial4"/>
    <dgm:cxn modelId="{4DEEFBEA-5DA9-4CC1-AC6D-D6B8F886F057}" srcId="{A001DD35-5657-4306-85EF-820DBBAFE779}" destId="{EA30C554-70E5-4BC5-9C11-45A7DDDC3F5C}" srcOrd="0" destOrd="0" parTransId="{8B535FC8-58CF-4925-AF30-793707C49597}" sibTransId="{B89125B9-3C4B-4EFD-9696-3352CB003A9F}"/>
    <dgm:cxn modelId="{E48EE263-1F32-4E25-95BC-52BCF0DEA02A}" type="presOf" srcId="{EA30C554-70E5-4BC5-9C11-45A7DDDC3F5C}" destId="{DF349970-F9DE-49F1-8663-04EEF122C02C}" srcOrd="0" destOrd="0" presId="urn:microsoft.com/office/officeart/2005/8/layout/radial4"/>
    <dgm:cxn modelId="{F9D931DB-5D82-45FE-B306-9F2B1AFAFAFA}" srcId="{EA30C554-70E5-4BC5-9C11-45A7DDDC3F5C}" destId="{485C953E-6FF4-43A7-A23C-2CA2E8E24FA0}" srcOrd="2" destOrd="0" parTransId="{E215A904-34F7-4829-AE35-15FEEB553CD8}" sibTransId="{7D9C118D-0423-4A0F-8682-695B1209D1A8}"/>
    <dgm:cxn modelId="{909D7437-8A7E-47CC-B62D-F8FB460C5993}" srcId="{EA30C554-70E5-4BC5-9C11-45A7DDDC3F5C}" destId="{85245E2E-8305-4B8E-A655-97EC4302076C}" srcOrd="0" destOrd="0" parTransId="{A68B1C7D-8F56-46A6-AE66-E3A6583D2A84}" sibTransId="{05509F3C-3B50-4FD4-A296-917A41E8D452}"/>
    <dgm:cxn modelId="{BD8B3569-3C6A-476C-9ABF-D2971C6C3165}" type="presOf" srcId="{A001DD35-5657-4306-85EF-820DBBAFE779}" destId="{34FF5A7F-9298-47C8-B4F4-6FFA2E1D22E8}" srcOrd="0" destOrd="0" presId="urn:microsoft.com/office/officeart/2005/8/layout/radial4"/>
    <dgm:cxn modelId="{DB89A310-0FDC-44D3-8A9A-E1A3BB685BC1}" type="presOf" srcId="{485C953E-6FF4-43A7-A23C-2CA2E8E24FA0}" destId="{0812698B-D43B-46F6-A9C4-97C63853EE44}" srcOrd="0" destOrd="0" presId="urn:microsoft.com/office/officeart/2005/8/layout/radial4"/>
    <dgm:cxn modelId="{7C7129BB-2FEA-43B2-8678-7DE3752FC30C}" type="presOf" srcId="{3EFB120A-88C6-4A42-BDB7-09D5BA87B351}" destId="{729E1EE6-4216-40C8-894F-BEF9824717F0}" srcOrd="0" destOrd="0" presId="urn:microsoft.com/office/officeart/2005/8/layout/radial4"/>
    <dgm:cxn modelId="{D7569148-964D-45AE-9B93-C1578D7C423E}" type="presOf" srcId="{0F954160-0CB0-489B-BDDC-EB92C48DF06D}" destId="{9A3950B3-1B7A-421B-BA36-73AD379980FA}" srcOrd="0" destOrd="0" presId="urn:microsoft.com/office/officeart/2005/8/layout/radial4"/>
    <dgm:cxn modelId="{76CD017D-07BC-48DD-82E1-D92DFFE1378E}" type="presOf" srcId="{F8F8E357-F787-4B55-A719-24CBBFECE4A3}" destId="{562F9461-51E9-48D6-ACE0-3A589396DDD0}" srcOrd="0" destOrd="0" presId="urn:microsoft.com/office/officeart/2005/8/layout/radial4"/>
    <dgm:cxn modelId="{CB7DE264-3260-4804-8A0A-DFF44458E91F}" type="presParOf" srcId="{34FF5A7F-9298-47C8-B4F4-6FFA2E1D22E8}" destId="{DF349970-F9DE-49F1-8663-04EEF122C02C}" srcOrd="0" destOrd="0" presId="urn:microsoft.com/office/officeart/2005/8/layout/radial4"/>
    <dgm:cxn modelId="{877BDBAB-AF45-49D9-952C-5697FD3FFE81}" type="presParOf" srcId="{34FF5A7F-9298-47C8-B4F4-6FFA2E1D22E8}" destId="{9051EB1E-03B3-417B-A3C5-C92251404C31}" srcOrd="1" destOrd="0" presId="urn:microsoft.com/office/officeart/2005/8/layout/radial4"/>
    <dgm:cxn modelId="{FAB6CEB2-4687-40AA-A00B-162E69C8CE56}" type="presParOf" srcId="{34FF5A7F-9298-47C8-B4F4-6FFA2E1D22E8}" destId="{4B33ABAE-BE67-4F7C-BC48-BD978BDF523B}" srcOrd="2" destOrd="0" presId="urn:microsoft.com/office/officeart/2005/8/layout/radial4"/>
    <dgm:cxn modelId="{77DCDEBD-5743-48FA-8C34-4DB35F3F25DF}" type="presParOf" srcId="{34FF5A7F-9298-47C8-B4F4-6FFA2E1D22E8}" destId="{729E1EE6-4216-40C8-894F-BEF9824717F0}" srcOrd="3" destOrd="0" presId="urn:microsoft.com/office/officeart/2005/8/layout/radial4"/>
    <dgm:cxn modelId="{20C98A4E-4B8B-4C30-9E4C-17CE312189A7}" type="presParOf" srcId="{34FF5A7F-9298-47C8-B4F4-6FFA2E1D22E8}" destId="{9A3950B3-1B7A-421B-BA36-73AD379980FA}" srcOrd="4" destOrd="0" presId="urn:microsoft.com/office/officeart/2005/8/layout/radial4"/>
    <dgm:cxn modelId="{570C3FFA-D81F-4C13-A0F0-BEEFBB088514}" type="presParOf" srcId="{34FF5A7F-9298-47C8-B4F4-6FFA2E1D22E8}" destId="{FE86C854-A161-4AAB-9A4F-0F8745150E79}" srcOrd="5" destOrd="0" presId="urn:microsoft.com/office/officeart/2005/8/layout/radial4"/>
    <dgm:cxn modelId="{C94EA89C-9531-4C91-BBFC-8B86EBBE8858}" type="presParOf" srcId="{34FF5A7F-9298-47C8-B4F4-6FFA2E1D22E8}" destId="{0812698B-D43B-46F6-A9C4-97C63853EE44}" srcOrd="6" destOrd="0" presId="urn:microsoft.com/office/officeart/2005/8/layout/radial4"/>
    <dgm:cxn modelId="{EA3291B9-907F-4743-8B02-A4DF48BAFD98}" type="presParOf" srcId="{34FF5A7F-9298-47C8-B4F4-6FFA2E1D22E8}" destId="{562F9461-51E9-48D6-ACE0-3A589396DDD0}" srcOrd="7" destOrd="0" presId="urn:microsoft.com/office/officeart/2005/8/layout/radial4"/>
    <dgm:cxn modelId="{D94491C8-410D-452E-BCC2-CE8ABFC8ED9A}" type="presParOf" srcId="{34FF5A7F-9298-47C8-B4F4-6FFA2E1D22E8}" destId="{F24EE556-3098-475D-AE85-141F28193B9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001DD35-5657-4306-85EF-820DBBAFE779}"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EA30C554-70E5-4BC5-9C11-45A7DDDC3F5C}">
      <dgm:prSet phldrT="[Text]" custT="1"/>
      <dgm:spPr/>
      <dgm:t>
        <a:bodyPr/>
        <a:lstStyle/>
        <a:p>
          <a:r>
            <a:rPr lang="en-US" sz="2800" dirty="0" smtClean="0"/>
            <a:t>Patient’s Data</a:t>
          </a:r>
        </a:p>
      </dgm:t>
    </dgm:pt>
    <dgm:pt modelId="{8B535FC8-58CF-4925-AF30-793707C49597}" type="parTrans" cxnId="{4DEEFBEA-5DA9-4CC1-AC6D-D6B8F886F057}">
      <dgm:prSet/>
      <dgm:spPr/>
      <dgm:t>
        <a:bodyPr/>
        <a:lstStyle/>
        <a:p>
          <a:endParaRPr lang="en-US"/>
        </a:p>
      </dgm:t>
    </dgm:pt>
    <dgm:pt modelId="{B89125B9-3C4B-4EFD-9696-3352CB003A9F}" type="sibTrans" cxnId="{4DEEFBEA-5DA9-4CC1-AC6D-D6B8F886F057}">
      <dgm:prSet/>
      <dgm:spPr/>
      <dgm:t>
        <a:bodyPr/>
        <a:lstStyle/>
        <a:p>
          <a:endParaRPr lang="en-US"/>
        </a:p>
      </dgm:t>
    </dgm:pt>
    <dgm:pt modelId="{0F954160-0CB0-489B-BDDC-EB92C48DF06D}">
      <dgm:prSet phldrT="[Text]" custT="1"/>
      <dgm:spPr/>
      <dgm:t>
        <a:bodyPr/>
        <a:lstStyle/>
        <a:p>
          <a:r>
            <a:rPr lang="en-US" sz="2800" smtClean="0"/>
            <a:t>My Meds/My </a:t>
          </a:r>
          <a:r>
            <a:rPr lang="en-US" sz="2800" dirty="0" smtClean="0"/>
            <a:t>Recovery Plan on MHV</a:t>
          </a:r>
          <a:endParaRPr lang="en-US" sz="2800" dirty="0"/>
        </a:p>
      </dgm:t>
    </dgm:pt>
    <dgm:pt modelId="{3EFB120A-88C6-4A42-BDB7-09D5BA87B351}" type="parTrans" cxnId="{7C1BCDDE-9886-49AA-BA72-A05684DB4940}">
      <dgm:prSet/>
      <dgm:spPr/>
      <dgm:t>
        <a:bodyPr/>
        <a:lstStyle/>
        <a:p>
          <a:endParaRPr lang="en-US"/>
        </a:p>
      </dgm:t>
    </dgm:pt>
    <dgm:pt modelId="{656D3A0C-523A-4159-90CD-7A95650A4D3C}" type="sibTrans" cxnId="{7C1BCDDE-9886-49AA-BA72-A05684DB4940}">
      <dgm:prSet/>
      <dgm:spPr/>
      <dgm:t>
        <a:bodyPr/>
        <a:lstStyle/>
        <a:p>
          <a:endParaRPr lang="en-US"/>
        </a:p>
      </dgm:t>
    </dgm:pt>
    <dgm:pt modelId="{485C953E-6FF4-43A7-A23C-2CA2E8E24FA0}">
      <dgm:prSet phldrT="[Text]" custT="1"/>
      <dgm:spPr/>
      <dgm:t>
        <a:bodyPr/>
        <a:lstStyle/>
        <a:p>
          <a:r>
            <a:rPr lang="en-US" sz="2800" dirty="0" smtClean="0"/>
            <a:t>VPS Kiosk</a:t>
          </a:r>
          <a:endParaRPr lang="en-US" sz="2800" dirty="0"/>
        </a:p>
      </dgm:t>
    </dgm:pt>
    <dgm:pt modelId="{E215A904-34F7-4829-AE35-15FEEB553CD8}" type="parTrans" cxnId="{F9D931DB-5D82-45FE-B306-9F2B1AFAFAFA}">
      <dgm:prSet/>
      <dgm:spPr/>
      <dgm:t>
        <a:bodyPr/>
        <a:lstStyle/>
        <a:p>
          <a:endParaRPr lang="en-US"/>
        </a:p>
      </dgm:t>
    </dgm:pt>
    <dgm:pt modelId="{7D9C118D-0423-4A0F-8682-695B1209D1A8}" type="sibTrans" cxnId="{F9D931DB-5D82-45FE-B306-9F2B1AFAFAFA}">
      <dgm:prSet/>
      <dgm:spPr/>
      <dgm:t>
        <a:bodyPr/>
        <a:lstStyle/>
        <a:p>
          <a:endParaRPr lang="en-US"/>
        </a:p>
      </dgm:t>
    </dgm:pt>
    <dgm:pt modelId="{B9A73A9D-78F2-48DD-82DA-200032E99EC8}">
      <dgm:prSet custT="1"/>
      <dgm:spPr/>
      <dgm:t>
        <a:bodyPr/>
        <a:lstStyle/>
        <a:p>
          <a:r>
            <a:rPr lang="en-US" sz="2800" dirty="0" smtClean="0"/>
            <a:t>Medication Mobile Apps</a:t>
          </a:r>
          <a:endParaRPr lang="en-US" sz="2800" dirty="0"/>
        </a:p>
      </dgm:t>
    </dgm:pt>
    <dgm:pt modelId="{1E739C53-9CEE-458C-B2CF-89214D81DB5B}" type="parTrans" cxnId="{5D2990AB-41CA-4D2B-BB64-712E218A8589}">
      <dgm:prSet/>
      <dgm:spPr/>
      <dgm:t>
        <a:bodyPr/>
        <a:lstStyle/>
        <a:p>
          <a:endParaRPr lang="en-US"/>
        </a:p>
      </dgm:t>
    </dgm:pt>
    <dgm:pt modelId="{AAB614C4-C5C5-47D1-8667-3C462FF47854}" type="sibTrans" cxnId="{5D2990AB-41CA-4D2B-BB64-712E218A8589}">
      <dgm:prSet/>
      <dgm:spPr/>
      <dgm:t>
        <a:bodyPr/>
        <a:lstStyle/>
        <a:p>
          <a:endParaRPr lang="en-US"/>
        </a:p>
      </dgm:t>
    </dgm:pt>
    <dgm:pt modelId="{34FF5A7F-9298-47C8-B4F4-6FFA2E1D22E8}" type="pres">
      <dgm:prSet presAssocID="{A001DD35-5657-4306-85EF-820DBBAFE779}" presName="cycle" presStyleCnt="0">
        <dgm:presLayoutVars>
          <dgm:chMax val="1"/>
          <dgm:dir/>
          <dgm:animLvl val="ctr"/>
          <dgm:resizeHandles val="exact"/>
        </dgm:presLayoutVars>
      </dgm:prSet>
      <dgm:spPr/>
      <dgm:t>
        <a:bodyPr/>
        <a:lstStyle/>
        <a:p>
          <a:endParaRPr lang="en-US"/>
        </a:p>
      </dgm:t>
    </dgm:pt>
    <dgm:pt modelId="{DF349970-F9DE-49F1-8663-04EEF122C02C}" type="pres">
      <dgm:prSet presAssocID="{EA30C554-70E5-4BC5-9C11-45A7DDDC3F5C}" presName="centerShape" presStyleLbl="node0" presStyleIdx="0" presStyleCnt="1" custScaleX="191370" custScaleY="123049" custLinFactNeighborX="6499" custLinFactNeighborY="11"/>
      <dgm:spPr/>
      <dgm:t>
        <a:bodyPr/>
        <a:lstStyle/>
        <a:p>
          <a:endParaRPr lang="en-US"/>
        </a:p>
      </dgm:t>
    </dgm:pt>
    <dgm:pt modelId="{729E1EE6-4216-40C8-894F-BEF9824717F0}" type="pres">
      <dgm:prSet presAssocID="{3EFB120A-88C6-4A42-BDB7-09D5BA87B351}" presName="parTrans" presStyleLbl="bgSibTrans2D1" presStyleIdx="0" presStyleCnt="3" custAng="16454979" custScaleX="39891" custScaleY="344296" custLinFactNeighborX="30612" custLinFactNeighborY="94092"/>
      <dgm:spPr>
        <a:prstGeom prst="upDownArrow">
          <a:avLst/>
        </a:prstGeom>
      </dgm:spPr>
      <dgm:t>
        <a:bodyPr/>
        <a:lstStyle/>
        <a:p>
          <a:endParaRPr lang="en-US"/>
        </a:p>
      </dgm:t>
    </dgm:pt>
    <dgm:pt modelId="{9A3950B3-1B7A-421B-BA36-73AD379980FA}" type="pres">
      <dgm:prSet presAssocID="{0F954160-0CB0-489B-BDDC-EB92C48DF06D}" presName="node" presStyleLbl="node1" presStyleIdx="0" presStyleCnt="3" custScaleX="177599" custScaleY="156061" custRadScaleRad="158402" custRadScaleInc="-34735">
        <dgm:presLayoutVars>
          <dgm:bulletEnabled val="1"/>
        </dgm:presLayoutVars>
      </dgm:prSet>
      <dgm:spPr/>
      <dgm:t>
        <a:bodyPr/>
        <a:lstStyle/>
        <a:p>
          <a:endParaRPr lang="en-US"/>
        </a:p>
      </dgm:t>
    </dgm:pt>
    <dgm:pt modelId="{CF347A74-9474-47E8-9BCF-10CF8C6105A5}" type="pres">
      <dgm:prSet presAssocID="{1E739C53-9CEE-458C-B2CF-89214D81DB5B}" presName="parTrans" presStyleLbl="bgSibTrans2D1" presStyleIdx="1" presStyleCnt="3" custAng="16200000" custScaleX="45189" custScaleY="230204" custLinFactNeighborY="93840"/>
      <dgm:spPr>
        <a:prstGeom prst="upDownArrow">
          <a:avLst/>
        </a:prstGeom>
      </dgm:spPr>
      <dgm:t>
        <a:bodyPr/>
        <a:lstStyle/>
        <a:p>
          <a:endParaRPr lang="en-US"/>
        </a:p>
      </dgm:t>
    </dgm:pt>
    <dgm:pt modelId="{E2DF5B2A-686B-43EC-96DF-2D10A78F476B}" type="pres">
      <dgm:prSet presAssocID="{B9A73A9D-78F2-48DD-82DA-200032E99EC8}" presName="node" presStyleLbl="node1" presStyleIdx="1" presStyleCnt="3" custScaleX="228329" custScaleY="131785" custRadScaleRad="101014" custRadScaleInc="11224">
        <dgm:presLayoutVars>
          <dgm:bulletEnabled val="1"/>
        </dgm:presLayoutVars>
      </dgm:prSet>
      <dgm:spPr/>
      <dgm:t>
        <a:bodyPr/>
        <a:lstStyle/>
        <a:p>
          <a:endParaRPr lang="en-US"/>
        </a:p>
      </dgm:t>
    </dgm:pt>
    <dgm:pt modelId="{FE86C854-A161-4AAB-9A4F-0F8745150E79}" type="pres">
      <dgm:prSet presAssocID="{E215A904-34F7-4829-AE35-15FEEB553CD8}" presName="parTrans" presStyleLbl="bgSibTrans2D1" presStyleIdx="2" presStyleCnt="3" custAng="5406165" custScaleX="28677" custScaleY="352717" custLinFactNeighborX="-22455" custLinFactNeighborY="63576"/>
      <dgm:spPr>
        <a:prstGeom prst="upDownArrow">
          <a:avLst/>
        </a:prstGeom>
      </dgm:spPr>
      <dgm:t>
        <a:bodyPr/>
        <a:lstStyle/>
        <a:p>
          <a:endParaRPr lang="en-US"/>
        </a:p>
      </dgm:t>
    </dgm:pt>
    <dgm:pt modelId="{0812698B-D43B-46F6-A9C4-97C63853EE44}" type="pres">
      <dgm:prSet presAssocID="{485C953E-6FF4-43A7-A23C-2CA2E8E24FA0}" presName="node" presStyleLbl="node1" presStyleIdx="2" presStyleCnt="3" custScaleX="149715" custScaleY="117017" custRadScaleRad="178641" custRadScaleInc="41298">
        <dgm:presLayoutVars>
          <dgm:bulletEnabled val="1"/>
        </dgm:presLayoutVars>
      </dgm:prSet>
      <dgm:spPr/>
      <dgm:t>
        <a:bodyPr/>
        <a:lstStyle/>
        <a:p>
          <a:endParaRPr lang="en-US"/>
        </a:p>
      </dgm:t>
    </dgm:pt>
  </dgm:ptLst>
  <dgm:cxnLst>
    <dgm:cxn modelId="{46C4FDC5-6E3F-4692-BDA3-CCF0E1031926}" type="presOf" srcId="{E215A904-34F7-4829-AE35-15FEEB553CD8}" destId="{FE86C854-A161-4AAB-9A4F-0F8745150E79}" srcOrd="0" destOrd="0" presId="urn:microsoft.com/office/officeart/2005/8/layout/radial4"/>
    <dgm:cxn modelId="{7C1BCDDE-9886-49AA-BA72-A05684DB4940}" srcId="{EA30C554-70E5-4BC5-9C11-45A7DDDC3F5C}" destId="{0F954160-0CB0-489B-BDDC-EB92C48DF06D}" srcOrd="0" destOrd="0" parTransId="{3EFB120A-88C6-4A42-BDB7-09D5BA87B351}" sibTransId="{656D3A0C-523A-4159-90CD-7A95650A4D3C}"/>
    <dgm:cxn modelId="{0E8FD565-1E4F-4D20-97CB-49187D2EC26D}" type="presOf" srcId="{B9A73A9D-78F2-48DD-82DA-200032E99EC8}" destId="{E2DF5B2A-686B-43EC-96DF-2D10A78F476B}" srcOrd="0" destOrd="0" presId="urn:microsoft.com/office/officeart/2005/8/layout/radial4"/>
    <dgm:cxn modelId="{D6349F9A-1F17-4797-867B-C8C07C7AF275}" type="presOf" srcId="{3EFB120A-88C6-4A42-BDB7-09D5BA87B351}" destId="{729E1EE6-4216-40C8-894F-BEF9824717F0}" srcOrd="0" destOrd="0" presId="urn:microsoft.com/office/officeart/2005/8/layout/radial4"/>
    <dgm:cxn modelId="{8BB41F85-8770-44E7-97F1-3D0234BF90EC}" type="presOf" srcId="{EA30C554-70E5-4BC5-9C11-45A7DDDC3F5C}" destId="{DF349970-F9DE-49F1-8663-04EEF122C02C}" srcOrd="0" destOrd="0" presId="urn:microsoft.com/office/officeart/2005/8/layout/radial4"/>
    <dgm:cxn modelId="{4DEEFBEA-5DA9-4CC1-AC6D-D6B8F886F057}" srcId="{A001DD35-5657-4306-85EF-820DBBAFE779}" destId="{EA30C554-70E5-4BC5-9C11-45A7DDDC3F5C}" srcOrd="0" destOrd="0" parTransId="{8B535FC8-58CF-4925-AF30-793707C49597}" sibTransId="{B89125B9-3C4B-4EFD-9696-3352CB003A9F}"/>
    <dgm:cxn modelId="{303355A0-EA3F-4118-9BFC-DF43D7B92927}" type="presOf" srcId="{1E739C53-9CEE-458C-B2CF-89214D81DB5B}" destId="{CF347A74-9474-47E8-9BCF-10CF8C6105A5}" srcOrd="0" destOrd="0" presId="urn:microsoft.com/office/officeart/2005/8/layout/radial4"/>
    <dgm:cxn modelId="{9BCE3CDC-0F05-4A90-9892-94982E8AD42F}" type="presOf" srcId="{485C953E-6FF4-43A7-A23C-2CA2E8E24FA0}" destId="{0812698B-D43B-46F6-A9C4-97C63853EE44}" srcOrd="0" destOrd="0" presId="urn:microsoft.com/office/officeart/2005/8/layout/radial4"/>
    <dgm:cxn modelId="{F9D931DB-5D82-45FE-B306-9F2B1AFAFAFA}" srcId="{EA30C554-70E5-4BC5-9C11-45A7DDDC3F5C}" destId="{485C953E-6FF4-43A7-A23C-2CA2E8E24FA0}" srcOrd="2" destOrd="0" parTransId="{E215A904-34F7-4829-AE35-15FEEB553CD8}" sibTransId="{7D9C118D-0423-4A0F-8682-695B1209D1A8}"/>
    <dgm:cxn modelId="{5D2990AB-41CA-4D2B-BB64-712E218A8589}" srcId="{EA30C554-70E5-4BC5-9C11-45A7DDDC3F5C}" destId="{B9A73A9D-78F2-48DD-82DA-200032E99EC8}" srcOrd="1" destOrd="0" parTransId="{1E739C53-9CEE-458C-B2CF-89214D81DB5B}" sibTransId="{AAB614C4-C5C5-47D1-8667-3C462FF47854}"/>
    <dgm:cxn modelId="{99038969-33ED-4312-9BBD-158D01F986C2}" type="presOf" srcId="{A001DD35-5657-4306-85EF-820DBBAFE779}" destId="{34FF5A7F-9298-47C8-B4F4-6FFA2E1D22E8}" srcOrd="0" destOrd="0" presId="urn:microsoft.com/office/officeart/2005/8/layout/radial4"/>
    <dgm:cxn modelId="{449DE79F-686F-4B4A-9D8D-6450A6692AB0}" type="presOf" srcId="{0F954160-0CB0-489B-BDDC-EB92C48DF06D}" destId="{9A3950B3-1B7A-421B-BA36-73AD379980FA}" srcOrd="0" destOrd="0" presId="urn:microsoft.com/office/officeart/2005/8/layout/radial4"/>
    <dgm:cxn modelId="{68121C62-DABA-4902-B54B-736BE24828D0}" type="presParOf" srcId="{34FF5A7F-9298-47C8-B4F4-6FFA2E1D22E8}" destId="{DF349970-F9DE-49F1-8663-04EEF122C02C}" srcOrd="0" destOrd="0" presId="urn:microsoft.com/office/officeart/2005/8/layout/radial4"/>
    <dgm:cxn modelId="{B77F08F6-35F0-40D6-88AF-7DF2E1B62579}" type="presParOf" srcId="{34FF5A7F-9298-47C8-B4F4-6FFA2E1D22E8}" destId="{729E1EE6-4216-40C8-894F-BEF9824717F0}" srcOrd="1" destOrd="0" presId="urn:microsoft.com/office/officeart/2005/8/layout/radial4"/>
    <dgm:cxn modelId="{45A6D9B9-1477-4C6A-9539-4A3E487B0F8A}" type="presParOf" srcId="{34FF5A7F-9298-47C8-B4F4-6FFA2E1D22E8}" destId="{9A3950B3-1B7A-421B-BA36-73AD379980FA}" srcOrd="2" destOrd="0" presId="urn:microsoft.com/office/officeart/2005/8/layout/radial4"/>
    <dgm:cxn modelId="{0F53E56B-57A7-4DFC-B73C-4319068B1A2F}" type="presParOf" srcId="{34FF5A7F-9298-47C8-B4F4-6FFA2E1D22E8}" destId="{CF347A74-9474-47E8-9BCF-10CF8C6105A5}" srcOrd="3" destOrd="0" presId="urn:microsoft.com/office/officeart/2005/8/layout/radial4"/>
    <dgm:cxn modelId="{E11E6EFF-9C8B-4D8B-AFC4-A9E9BF9BD4F6}" type="presParOf" srcId="{34FF5A7F-9298-47C8-B4F4-6FFA2E1D22E8}" destId="{E2DF5B2A-686B-43EC-96DF-2D10A78F476B}" srcOrd="4" destOrd="0" presId="urn:microsoft.com/office/officeart/2005/8/layout/radial4"/>
    <dgm:cxn modelId="{363001EB-775A-4698-965D-6101C7EFD7DA}" type="presParOf" srcId="{34FF5A7F-9298-47C8-B4F4-6FFA2E1D22E8}" destId="{FE86C854-A161-4AAB-9A4F-0F8745150E79}" srcOrd="5" destOrd="0" presId="urn:microsoft.com/office/officeart/2005/8/layout/radial4"/>
    <dgm:cxn modelId="{3F26409A-892E-47FD-A378-BF07FDAFD046}" type="presParOf" srcId="{34FF5A7F-9298-47C8-B4F4-6FFA2E1D22E8}" destId="{0812698B-D43B-46F6-A9C4-97C63853EE44}"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C378FCC-76E2-44E6-8B19-34C2052F455C}" type="doc">
      <dgm:prSet loTypeId="urn:microsoft.com/office/officeart/2005/8/layout/vList2" loCatId="list" qsTypeId="urn:microsoft.com/office/officeart/2005/8/quickstyle/simple1" qsCatId="simple" csTypeId="urn:microsoft.com/office/officeart/2005/8/colors/colorful1#19" csCatId="colorful" phldr="1"/>
      <dgm:spPr/>
      <dgm:t>
        <a:bodyPr/>
        <a:lstStyle/>
        <a:p>
          <a:endParaRPr lang="en-US"/>
        </a:p>
      </dgm:t>
    </dgm:pt>
    <dgm:pt modelId="{EE53A193-8165-4E19-B0E7-39E95E1FDCDF}">
      <dgm:prSet/>
      <dgm:spPr/>
      <dgm:t>
        <a:bodyPr/>
        <a:lstStyle/>
        <a:p>
          <a:pPr rtl="0"/>
          <a:r>
            <a:rPr lang="en-US" dirty="0" smtClean="0"/>
            <a:t>My Meds/My Recovery Plan</a:t>
          </a:r>
          <a:endParaRPr lang="en-US" dirty="0"/>
        </a:p>
      </dgm:t>
    </dgm:pt>
    <dgm:pt modelId="{1FAFECEE-D212-4ACF-9B9C-9A628773C468}" type="parTrans" cxnId="{2123BBCB-829B-4126-8DC8-9C999FE380AA}">
      <dgm:prSet/>
      <dgm:spPr/>
      <dgm:t>
        <a:bodyPr/>
        <a:lstStyle/>
        <a:p>
          <a:endParaRPr lang="en-US"/>
        </a:p>
      </dgm:t>
    </dgm:pt>
    <dgm:pt modelId="{D0C8ACF7-BA8F-4805-8F25-F6BBE248ED54}" type="sibTrans" cxnId="{2123BBCB-829B-4126-8DC8-9C999FE380AA}">
      <dgm:prSet/>
      <dgm:spPr/>
      <dgm:t>
        <a:bodyPr/>
        <a:lstStyle/>
        <a:p>
          <a:endParaRPr lang="en-US"/>
        </a:p>
      </dgm:t>
    </dgm:pt>
    <dgm:pt modelId="{78027C7C-42D5-4DF6-B0E4-156EF1533C18}">
      <dgm:prSet/>
      <dgm:spPr/>
      <dgm:t>
        <a:bodyPr/>
        <a:lstStyle/>
        <a:p>
          <a:pPr rtl="0"/>
          <a:r>
            <a:rPr lang="en-US" smtClean="0"/>
            <a:t>VA Point of Service Kiosk/Automated Patient History Intake Device</a:t>
          </a:r>
          <a:endParaRPr lang="en-US"/>
        </a:p>
      </dgm:t>
    </dgm:pt>
    <dgm:pt modelId="{E967CBBF-CAEB-46BA-8C49-B161B00FFF04}" type="parTrans" cxnId="{6E324D57-4DC6-4130-9271-481549CA130A}">
      <dgm:prSet/>
      <dgm:spPr/>
      <dgm:t>
        <a:bodyPr/>
        <a:lstStyle/>
        <a:p>
          <a:endParaRPr lang="en-US"/>
        </a:p>
      </dgm:t>
    </dgm:pt>
    <dgm:pt modelId="{1803FEEC-DFDE-430E-A5A3-A6DB1077F787}" type="sibTrans" cxnId="{6E324D57-4DC6-4130-9271-481549CA130A}">
      <dgm:prSet/>
      <dgm:spPr/>
      <dgm:t>
        <a:bodyPr/>
        <a:lstStyle/>
        <a:p>
          <a:endParaRPr lang="en-US"/>
        </a:p>
      </dgm:t>
    </dgm:pt>
    <dgm:pt modelId="{B8F7C78A-267E-4BE9-93FA-B34E894AF4AC}">
      <dgm:prSet/>
      <dgm:spPr/>
      <dgm:t>
        <a:bodyPr/>
        <a:lstStyle/>
        <a:p>
          <a:pPr rtl="0"/>
          <a:r>
            <a:rPr lang="en-US" smtClean="0"/>
            <a:t>Ask A Pharmacist</a:t>
          </a:r>
          <a:endParaRPr lang="en-US"/>
        </a:p>
      </dgm:t>
    </dgm:pt>
    <dgm:pt modelId="{DB408BDD-1511-4E8F-8726-F3C26323C89B}" type="parTrans" cxnId="{E45C2950-67E5-4114-9992-27A35CA0C1F0}">
      <dgm:prSet/>
      <dgm:spPr/>
      <dgm:t>
        <a:bodyPr/>
        <a:lstStyle/>
        <a:p>
          <a:endParaRPr lang="en-US"/>
        </a:p>
      </dgm:t>
    </dgm:pt>
    <dgm:pt modelId="{362F31E5-B025-4F33-8F77-3B1007B15F9A}" type="sibTrans" cxnId="{E45C2950-67E5-4114-9992-27A35CA0C1F0}">
      <dgm:prSet/>
      <dgm:spPr/>
      <dgm:t>
        <a:bodyPr/>
        <a:lstStyle/>
        <a:p>
          <a:endParaRPr lang="en-US"/>
        </a:p>
      </dgm:t>
    </dgm:pt>
    <dgm:pt modelId="{B6AEB45D-8B07-4BDA-B2A6-76979E16B5EC}">
      <dgm:prSet/>
      <dgm:spPr/>
      <dgm:t>
        <a:bodyPr/>
        <a:lstStyle/>
        <a:p>
          <a:pPr rtl="0"/>
          <a:r>
            <a:rPr lang="en-US" dirty="0" smtClean="0"/>
            <a:t>Daily Plan</a:t>
          </a:r>
          <a:endParaRPr lang="en-US" dirty="0"/>
        </a:p>
      </dgm:t>
    </dgm:pt>
    <dgm:pt modelId="{7E3DC343-F710-4B18-8B94-A7CDC5924638}" type="parTrans" cxnId="{9B838B3B-D59D-475A-A01D-5EE0F381BF67}">
      <dgm:prSet/>
      <dgm:spPr/>
      <dgm:t>
        <a:bodyPr/>
        <a:lstStyle/>
        <a:p>
          <a:endParaRPr lang="en-US"/>
        </a:p>
      </dgm:t>
    </dgm:pt>
    <dgm:pt modelId="{E6BD09E4-2CB4-49E9-9222-A5D198999D5C}" type="sibTrans" cxnId="{9B838B3B-D59D-475A-A01D-5EE0F381BF67}">
      <dgm:prSet/>
      <dgm:spPr/>
      <dgm:t>
        <a:bodyPr/>
        <a:lstStyle/>
        <a:p>
          <a:endParaRPr lang="en-US"/>
        </a:p>
      </dgm:t>
    </dgm:pt>
    <dgm:pt modelId="{79F77088-149D-4B39-B102-31C4D4DAC400}" type="pres">
      <dgm:prSet presAssocID="{1C378FCC-76E2-44E6-8B19-34C2052F455C}" presName="linear" presStyleCnt="0">
        <dgm:presLayoutVars>
          <dgm:animLvl val="lvl"/>
          <dgm:resizeHandles val="exact"/>
        </dgm:presLayoutVars>
      </dgm:prSet>
      <dgm:spPr/>
      <dgm:t>
        <a:bodyPr/>
        <a:lstStyle/>
        <a:p>
          <a:endParaRPr lang="en-US"/>
        </a:p>
      </dgm:t>
    </dgm:pt>
    <dgm:pt modelId="{9AEFE667-675E-4DE2-A27A-52B07F9D5E0B}" type="pres">
      <dgm:prSet presAssocID="{EE53A193-8165-4E19-B0E7-39E95E1FDCDF}" presName="parentText" presStyleLbl="node1" presStyleIdx="0" presStyleCnt="4">
        <dgm:presLayoutVars>
          <dgm:chMax val="0"/>
          <dgm:bulletEnabled val="1"/>
        </dgm:presLayoutVars>
      </dgm:prSet>
      <dgm:spPr/>
      <dgm:t>
        <a:bodyPr/>
        <a:lstStyle/>
        <a:p>
          <a:endParaRPr lang="en-US"/>
        </a:p>
      </dgm:t>
    </dgm:pt>
    <dgm:pt modelId="{2C56B971-B400-4A3E-BD24-4FF784006CF1}" type="pres">
      <dgm:prSet presAssocID="{D0C8ACF7-BA8F-4805-8F25-F6BBE248ED54}" presName="spacer" presStyleCnt="0"/>
      <dgm:spPr/>
    </dgm:pt>
    <dgm:pt modelId="{BF9AED22-6AE5-4B30-81A2-23C439454681}" type="pres">
      <dgm:prSet presAssocID="{78027C7C-42D5-4DF6-B0E4-156EF1533C18}" presName="parentText" presStyleLbl="node1" presStyleIdx="1" presStyleCnt="4" custLinFactY="200000" custLinFactNeighborX="-926" custLinFactNeighborY="242431">
        <dgm:presLayoutVars>
          <dgm:chMax val="0"/>
          <dgm:bulletEnabled val="1"/>
        </dgm:presLayoutVars>
      </dgm:prSet>
      <dgm:spPr/>
      <dgm:t>
        <a:bodyPr/>
        <a:lstStyle/>
        <a:p>
          <a:endParaRPr lang="en-US"/>
        </a:p>
      </dgm:t>
    </dgm:pt>
    <dgm:pt modelId="{7BBDE89F-D5E1-41BD-9CB4-98FC16191FA8}" type="pres">
      <dgm:prSet presAssocID="{1803FEEC-DFDE-430E-A5A3-A6DB1077F787}" presName="spacer" presStyleCnt="0"/>
      <dgm:spPr/>
    </dgm:pt>
    <dgm:pt modelId="{006329CB-D3EB-41D2-8C9D-4E327F5E25D6}" type="pres">
      <dgm:prSet presAssocID="{B8F7C78A-267E-4BE9-93FA-B34E894AF4AC}" presName="parentText" presStyleLbl="node1" presStyleIdx="2" presStyleCnt="4">
        <dgm:presLayoutVars>
          <dgm:chMax val="0"/>
          <dgm:bulletEnabled val="1"/>
        </dgm:presLayoutVars>
      </dgm:prSet>
      <dgm:spPr/>
      <dgm:t>
        <a:bodyPr/>
        <a:lstStyle/>
        <a:p>
          <a:endParaRPr lang="en-US"/>
        </a:p>
      </dgm:t>
    </dgm:pt>
    <dgm:pt modelId="{10577D5E-E0DF-4472-ABA4-C0426A3FA3E6}" type="pres">
      <dgm:prSet presAssocID="{362F31E5-B025-4F33-8F77-3B1007B15F9A}" presName="spacer" presStyleCnt="0"/>
      <dgm:spPr/>
    </dgm:pt>
    <dgm:pt modelId="{C445511E-8746-4900-9338-7F21A4B9CFE6}" type="pres">
      <dgm:prSet presAssocID="{B6AEB45D-8B07-4BDA-B2A6-76979E16B5EC}" presName="parentText" presStyleLbl="node1" presStyleIdx="3" presStyleCnt="4" custLinFactY="-200000" custLinFactNeighborX="-926" custLinFactNeighborY="-229255">
        <dgm:presLayoutVars>
          <dgm:chMax val="0"/>
          <dgm:bulletEnabled val="1"/>
        </dgm:presLayoutVars>
      </dgm:prSet>
      <dgm:spPr/>
      <dgm:t>
        <a:bodyPr/>
        <a:lstStyle/>
        <a:p>
          <a:endParaRPr lang="en-US"/>
        </a:p>
      </dgm:t>
    </dgm:pt>
  </dgm:ptLst>
  <dgm:cxnLst>
    <dgm:cxn modelId="{B76C6163-B71D-41DF-A030-4EDA2350536A}" type="presOf" srcId="{EE53A193-8165-4E19-B0E7-39E95E1FDCDF}" destId="{9AEFE667-675E-4DE2-A27A-52B07F9D5E0B}" srcOrd="0" destOrd="0" presId="urn:microsoft.com/office/officeart/2005/8/layout/vList2"/>
    <dgm:cxn modelId="{76B80EF8-877B-4BD2-846A-42CF47C8FF72}" type="presOf" srcId="{B8F7C78A-267E-4BE9-93FA-B34E894AF4AC}" destId="{006329CB-D3EB-41D2-8C9D-4E327F5E25D6}" srcOrd="0" destOrd="0" presId="urn:microsoft.com/office/officeart/2005/8/layout/vList2"/>
    <dgm:cxn modelId="{E45C2950-67E5-4114-9992-27A35CA0C1F0}" srcId="{1C378FCC-76E2-44E6-8B19-34C2052F455C}" destId="{B8F7C78A-267E-4BE9-93FA-B34E894AF4AC}" srcOrd="2" destOrd="0" parTransId="{DB408BDD-1511-4E8F-8726-F3C26323C89B}" sibTransId="{362F31E5-B025-4F33-8F77-3B1007B15F9A}"/>
    <dgm:cxn modelId="{9F180AFB-C39D-466B-A8D5-0E53B0B72D7D}" type="presOf" srcId="{78027C7C-42D5-4DF6-B0E4-156EF1533C18}" destId="{BF9AED22-6AE5-4B30-81A2-23C439454681}" srcOrd="0" destOrd="0" presId="urn:microsoft.com/office/officeart/2005/8/layout/vList2"/>
    <dgm:cxn modelId="{B436C9DB-6DE8-4140-841D-593072EE98FD}" type="presOf" srcId="{B6AEB45D-8B07-4BDA-B2A6-76979E16B5EC}" destId="{C445511E-8746-4900-9338-7F21A4B9CFE6}" srcOrd="0" destOrd="0" presId="urn:microsoft.com/office/officeart/2005/8/layout/vList2"/>
    <dgm:cxn modelId="{6E324D57-4DC6-4130-9271-481549CA130A}" srcId="{1C378FCC-76E2-44E6-8B19-34C2052F455C}" destId="{78027C7C-42D5-4DF6-B0E4-156EF1533C18}" srcOrd="1" destOrd="0" parTransId="{E967CBBF-CAEB-46BA-8C49-B161B00FFF04}" sibTransId="{1803FEEC-DFDE-430E-A5A3-A6DB1077F787}"/>
    <dgm:cxn modelId="{2123BBCB-829B-4126-8DC8-9C999FE380AA}" srcId="{1C378FCC-76E2-44E6-8B19-34C2052F455C}" destId="{EE53A193-8165-4E19-B0E7-39E95E1FDCDF}" srcOrd="0" destOrd="0" parTransId="{1FAFECEE-D212-4ACF-9B9C-9A628773C468}" sibTransId="{D0C8ACF7-BA8F-4805-8F25-F6BBE248ED54}"/>
    <dgm:cxn modelId="{54F30F73-0EC9-41BB-A070-9AF1A0894ED6}" type="presOf" srcId="{1C378FCC-76E2-44E6-8B19-34C2052F455C}" destId="{79F77088-149D-4B39-B102-31C4D4DAC400}" srcOrd="0" destOrd="0" presId="urn:microsoft.com/office/officeart/2005/8/layout/vList2"/>
    <dgm:cxn modelId="{9B838B3B-D59D-475A-A01D-5EE0F381BF67}" srcId="{1C378FCC-76E2-44E6-8B19-34C2052F455C}" destId="{B6AEB45D-8B07-4BDA-B2A6-76979E16B5EC}" srcOrd="3" destOrd="0" parTransId="{7E3DC343-F710-4B18-8B94-A7CDC5924638}" sibTransId="{E6BD09E4-2CB4-49E9-9222-A5D198999D5C}"/>
    <dgm:cxn modelId="{8A928C1C-FC6A-4CC1-8419-81E9CE50A56C}" type="presParOf" srcId="{79F77088-149D-4B39-B102-31C4D4DAC400}" destId="{9AEFE667-675E-4DE2-A27A-52B07F9D5E0B}" srcOrd="0" destOrd="0" presId="urn:microsoft.com/office/officeart/2005/8/layout/vList2"/>
    <dgm:cxn modelId="{D6CFB80D-4D05-4DE4-B65B-734D42D277F9}" type="presParOf" srcId="{79F77088-149D-4B39-B102-31C4D4DAC400}" destId="{2C56B971-B400-4A3E-BD24-4FF784006CF1}" srcOrd="1" destOrd="0" presId="urn:microsoft.com/office/officeart/2005/8/layout/vList2"/>
    <dgm:cxn modelId="{092F1A48-BDF3-432F-AA04-1D87B844AE75}" type="presParOf" srcId="{79F77088-149D-4B39-B102-31C4D4DAC400}" destId="{BF9AED22-6AE5-4B30-81A2-23C439454681}" srcOrd="2" destOrd="0" presId="urn:microsoft.com/office/officeart/2005/8/layout/vList2"/>
    <dgm:cxn modelId="{30736059-342B-499F-A01C-18B7D68FC6FF}" type="presParOf" srcId="{79F77088-149D-4B39-B102-31C4D4DAC400}" destId="{7BBDE89F-D5E1-41BD-9CB4-98FC16191FA8}" srcOrd="3" destOrd="0" presId="urn:microsoft.com/office/officeart/2005/8/layout/vList2"/>
    <dgm:cxn modelId="{B823A33A-03C2-4A39-9158-FF71770B26B2}" type="presParOf" srcId="{79F77088-149D-4B39-B102-31C4D4DAC400}" destId="{006329CB-D3EB-41D2-8C9D-4E327F5E25D6}" srcOrd="4" destOrd="0" presId="urn:microsoft.com/office/officeart/2005/8/layout/vList2"/>
    <dgm:cxn modelId="{F53E11E0-0643-4EEA-8581-8C0E9EF32761}" type="presParOf" srcId="{79F77088-149D-4B39-B102-31C4D4DAC400}" destId="{10577D5E-E0DF-4472-ABA4-C0426A3FA3E6}" srcOrd="5" destOrd="0" presId="urn:microsoft.com/office/officeart/2005/8/layout/vList2"/>
    <dgm:cxn modelId="{88AD340D-4F51-45AE-BFA3-C822EE980D87}" type="presParOf" srcId="{79F77088-149D-4B39-B102-31C4D4DAC400}" destId="{C445511E-8746-4900-9338-7F21A4B9CF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10BE8-2B6E-4C09-94BC-2D5891F31DAF}" type="doc">
      <dgm:prSet loTypeId="urn:microsoft.com/office/officeart/2005/8/layout/vList4#1" loCatId="list" qsTypeId="urn:microsoft.com/office/officeart/2005/8/quickstyle/simple1" qsCatId="simple" csTypeId="urn:microsoft.com/office/officeart/2005/8/colors/colorful1#3" csCatId="colorful" phldr="1"/>
      <dgm:spPr/>
      <dgm:t>
        <a:bodyPr/>
        <a:lstStyle/>
        <a:p>
          <a:endParaRPr lang="en-US"/>
        </a:p>
      </dgm:t>
    </dgm:pt>
    <dgm:pt modelId="{74FECA31-93F8-4CDA-B501-DF6DEBB108DE}">
      <dgm:prSet custT="1"/>
      <dgm:spPr/>
      <dgm:t>
        <a:bodyPr/>
        <a:lstStyle/>
        <a:p>
          <a:pPr rtl="0"/>
          <a:r>
            <a:rPr lang="en-US" sz="3200" dirty="0" smtClean="0"/>
            <a:t>Medication Treatment Planning</a:t>
          </a:r>
          <a:endParaRPr lang="en-US" sz="3200" dirty="0"/>
        </a:p>
      </dgm:t>
    </dgm:pt>
    <dgm:pt modelId="{FC2D6CB7-B663-4F8F-89E3-F0DC9DCF9737}" type="parTrans" cxnId="{83B6A7E1-CD40-4263-B0F9-ACF32F4E5D31}">
      <dgm:prSet/>
      <dgm:spPr/>
      <dgm:t>
        <a:bodyPr/>
        <a:lstStyle/>
        <a:p>
          <a:endParaRPr lang="en-US"/>
        </a:p>
      </dgm:t>
    </dgm:pt>
    <dgm:pt modelId="{9089CB2A-EB67-4A11-ACC6-3D3F6463B744}" type="sibTrans" cxnId="{83B6A7E1-CD40-4263-B0F9-ACF32F4E5D31}">
      <dgm:prSet/>
      <dgm:spPr/>
      <dgm:t>
        <a:bodyPr/>
        <a:lstStyle/>
        <a:p>
          <a:endParaRPr lang="en-US"/>
        </a:p>
      </dgm:t>
    </dgm:pt>
    <dgm:pt modelId="{6444CD2D-28F2-47ED-BB5E-463EB4876147}">
      <dgm:prSet custT="1"/>
      <dgm:spPr/>
      <dgm:t>
        <a:bodyPr/>
        <a:lstStyle/>
        <a:p>
          <a:pPr rtl="0"/>
          <a:r>
            <a:rPr lang="en-US" sz="3200" dirty="0" smtClean="0"/>
            <a:t>Transitions in Care</a:t>
          </a:r>
          <a:endParaRPr lang="en-US" sz="3200" dirty="0"/>
        </a:p>
      </dgm:t>
    </dgm:pt>
    <dgm:pt modelId="{6EC2C0C2-64DA-4580-AE0C-31A713ECA6DB}" type="parTrans" cxnId="{66456F8D-AD42-4F3B-B89C-8BD23C7630C3}">
      <dgm:prSet/>
      <dgm:spPr/>
      <dgm:t>
        <a:bodyPr/>
        <a:lstStyle/>
        <a:p>
          <a:endParaRPr lang="en-US"/>
        </a:p>
      </dgm:t>
    </dgm:pt>
    <dgm:pt modelId="{1BD563CA-2A69-4354-9AFC-1E25F15E2B9A}" type="sibTrans" cxnId="{66456F8D-AD42-4F3B-B89C-8BD23C7630C3}">
      <dgm:prSet/>
      <dgm:spPr/>
      <dgm:t>
        <a:bodyPr/>
        <a:lstStyle/>
        <a:p>
          <a:endParaRPr lang="en-US"/>
        </a:p>
      </dgm:t>
    </dgm:pt>
    <dgm:pt modelId="{1A281CB4-F088-4664-BCB2-6439888A3477}">
      <dgm:prSet custT="1"/>
      <dgm:spPr/>
      <dgm:t>
        <a:bodyPr/>
        <a:lstStyle/>
        <a:p>
          <a:pPr rtl="0"/>
          <a:r>
            <a:rPr lang="en-US" sz="3200" dirty="0" smtClean="0"/>
            <a:t>Adverse event mitigation</a:t>
          </a:r>
          <a:endParaRPr lang="en-US" sz="3200" dirty="0"/>
        </a:p>
      </dgm:t>
    </dgm:pt>
    <dgm:pt modelId="{B7545747-85C7-4153-8A16-3168922FD91B}" type="parTrans" cxnId="{878F5C68-7AD1-498E-B35B-C2C8F6F844F8}">
      <dgm:prSet/>
      <dgm:spPr/>
      <dgm:t>
        <a:bodyPr/>
        <a:lstStyle/>
        <a:p>
          <a:endParaRPr lang="en-US"/>
        </a:p>
      </dgm:t>
    </dgm:pt>
    <dgm:pt modelId="{D3776CFB-26C0-424B-9F13-79607E34964E}" type="sibTrans" cxnId="{878F5C68-7AD1-498E-B35B-C2C8F6F844F8}">
      <dgm:prSet/>
      <dgm:spPr/>
      <dgm:t>
        <a:bodyPr/>
        <a:lstStyle/>
        <a:p>
          <a:endParaRPr lang="en-US"/>
        </a:p>
      </dgm:t>
    </dgm:pt>
    <dgm:pt modelId="{C3FD0EE1-F136-446D-B61E-B9A472FACFF7}">
      <dgm:prSet custT="1"/>
      <dgm:spPr/>
      <dgm:t>
        <a:bodyPr/>
        <a:lstStyle/>
        <a:p>
          <a:pPr rtl="0"/>
          <a:r>
            <a:rPr lang="en-US" sz="3200" dirty="0" smtClean="0"/>
            <a:t>Patient Partnership </a:t>
          </a:r>
          <a:endParaRPr lang="en-US" sz="3200" dirty="0"/>
        </a:p>
      </dgm:t>
    </dgm:pt>
    <dgm:pt modelId="{5C4DB689-4E51-42A2-BD66-DE5C4AA23CDF}" type="parTrans" cxnId="{385131A3-77BB-4C15-8282-9FDDDE7E57D6}">
      <dgm:prSet/>
      <dgm:spPr/>
      <dgm:t>
        <a:bodyPr/>
        <a:lstStyle/>
        <a:p>
          <a:endParaRPr lang="en-US"/>
        </a:p>
      </dgm:t>
    </dgm:pt>
    <dgm:pt modelId="{75661731-9421-4517-A9F1-88BBEAE5EBC1}" type="sibTrans" cxnId="{385131A3-77BB-4C15-8282-9FDDDE7E57D6}">
      <dgm:prSet/>
      <dgm:spPr/>
      <dgm:t>
        <a:bodyPr/>
        <a:lstStyle/>
        <a:p>
          <a:endParaRPr lang="en-US"/>
        </a:p>
      </dgm:t>
    </dgm:pt>
    <dgm:pt modelId="{C6F7AB36-9CFD-4B38-A916-3253886266D7}">
      <dgm:prSet custT="1"/>
      <dgm:spPr/>
      <dgm:t>
        <a:bodyPr/>
        <a:lstStyle/>
        <a:p>
          <a:pPr rtl="0"/>
          <a:r>
            <a:rPr lang="en-US" sz="3200" dirty="0" smtClean="0"/>
            <a:t>Education</a:t>
          </a:r>
          <a:endParaRPr lang="en-US" sz="3200" dirty="0"/>
        </a:p>
      </dgm:t>
    </dgm:pt>
    <dgm:pt modelId="{C4967917-3CE2-4018-9760-3E013381EC05}" type="parTrans" cxnId="{CAF83779-F05C-45FA-9CD2-0BA57F5D8DA3}">
      <dgm:prSet/>
      <dgm:spPr/>
      <dgm:t>
        <a:bodyPr/>
        <a:lstStyle/>
        <a:p>
          <a:endParaRPr lang="en-US"/>
        </a:p>
      </dgm:t>
    </dgm:pt>
    <dgm:pt modelId="{4C8F8ABE-D0AC-4701-9EF0-FFA15A542B19}" type="sibTrans" cxnId="{CAF83779-F05C-45FA-9CD2-0BA57F5D8DA3}">
      <dgm:prSet/>
      <dgm:spPr/>
      <dgm:t>
        <a:bodyPr/>
        <a:lstStyle/>
        <a:p>
          <a:endParaRPr lang="en-US"/>
        </a:p>
      </dgm:t>
    </dgm:pt>
    <dgm:pt modelId="{FB624517-DFAD-4E8C-A888-85DEE3DE5B79}" type="pres">
      <dgm:prSet presAssocID="{C7810BE8-2B6E-4C09-94BC-2D5891F31DAF}" presName="linear" presStyleCnt="0">
        <dgm:presLayoutVars>
          <dgm:dir/>
          <dgm:resizeHandles val="exact"/>
        </dgm:presLayoutVars>
      </dgm:prSet>
      <dgm:spPr/>
      <dgm:t>
        <a:bodyPr/>
        <a:lstStyle/>
        <a:p>
          <a:endParaRPr lang="en-US"/>
        </a:p>
      </dgm:t>
    </dgm:pt>
    <dgm:pt modelId="{418054BE-6B00-4654-8D59-63D1ACF45C5D}" type="pres">
      <dgm:prSet presAssocID="{74FECA31-93F8-4CDA-B501-DF6DEBB108DE}" presName="comp" presStyleCnt="0"/>
      <dgm:spPr/>
    </dgm:pt>
    <dgm:pt modelId="{A3526BF5-C44D-4E93-93C6-27AE1EA78DD8}" type="pres">
      <dgm:prSet presAssocID="{74FECA31-93F8-4CDA-B501-DF6DEBB108DE}" presName="box" presStyleLbl="node1" presStyleIdx="0" presStyleCnt="5"/>
      <dgm:spPr/>
      <dgm:t>
        <a:bodyPr/>
        <a:lstStyle/>
        <a:p>
          <a:endParaRPr lang="en-US"/>
        </a:p>
      </dgm:t>
    </dgm:pt>
    <dgm:pt modelId="{8D6A397D-9E40-40F5-AF06-69DDECB4CED2}" type="pres">
      <dgm:prSet presAssocID="{74FECA31-93F8-4CDA-B501-DF6DEBB108DE}"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dgm:spPr>
      <dgm:t>
        <a:bodyPr/>
        <a:lstStyle/>
        <a:p>
          <a:endParaRPr lang="en-US"/>
        </a:p>
      </dgm:t>
      <dgm:extLst>
        <a:ext uri="{E40237B7-FDA0-4F09-8148-C483321AD2D9}">
          <dgm14:cNvPr xmlns:dgm14="http://schemas.microsoft.com/office/drawing/2010/diagram" id="0" name="" descr="Spoon holding several different kinds of pills."/>
        </a:ext>
      </dgm:extLst>
    </dgm:pt>
    <dgm:pt modelId="{CB7C06A8-0860-4427-B9FD-26AD5AEA2EAD}" type="pres">
      <dgm:prSet presAssocID="{74FECA31-93F8-4CDA-B501-DF6DEBB108DE}" presName="text" presStyleLbl="node1" presStyleIdx="0" presStyleCnt="5">
        <dgm:presLayoutVars>
          <dgm:bulletEnabled val="1"/>
        </dgm:presLayoutVars>
      </dgm:prSet>
      <dgm:spPr/>
      <dgm:t>
        <a:bodyPr/>
        <a:lstStyle/>
        <a:p>
          <a:endParaRPr lang="en-US"/>
        </a:p>
      </dgm:t>
    </dgm:pt>
    <dgm:pt modelId="{2924BE92-A27A-46B7-AAEF-0081F70B047F}" type="pres">
      <dgm:prSet presAssocID="{9089CB2A-EB67-4A11-ACC6-3D3F6463B744}" presName="spacer" presStyleCnt="0"/>
      <dgm:spPr/>
    </dgm:pt>
    <dgm:pt modelId="{CE47C503-FF7D-4AA2-8D38-2511279F996D}" type="pres">
      <dgm:prSet presAssocID="{6444CD2D-28F2-47ED-BB5E-463EB4876147}" presName="comp" presStyleCnt="0"/>
      <dgm:spPr/>
    </dgm:pt>
    <dgm:pt modelId="{16C5CB08-E22D-404A-B443-025083E8DA0A}" type="pres">
      <dgm:prSet presAssocID="{6444CD2D-28F2-47ED-BB5E-463EB4876147}" presName="box" presStyleLbl="node1" presStyleIdx="1" presStyleCnt="5"/>
      <dgm:spPr/>
      <dgm:t>
        <a:bodyPr/>
        <a:lstStyle/>
        <a:p>
          <a:endParaRPr lang="en-US"/>
        </a:p>
      </dgm:t>
    </dgm:pt>
    <dgm:pt modelId="{151B7205-2BED-44C8-9B45-BF6AB0BD74E3}" type="pres">
      <dgm:prSet presAssocID="{6444CD2D-28F2-47ED-BB5E-463EB4876147}"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t>
        <a:bodyPr/>
        <a:lstStyle/>
        <a:p>
          <a:endParaRPr lang="en-US"/>
        </a:p>
      </dgm:t>
      <dgm:extLst>
        <a:ext uri="{E40237B7-FDA0-4F09-8148-C483321AD2D9}">
          <dgm14:cNvPr xmlns:dgm14="http://schemas.microsoft.com/office/drawing/2010/diagram" id="0" name="" descr="Middle aged woman standing behind an elderly woman. "/>
        </a:ext>
      </dgm:extLst>
    </dgm:pt>
    <dgm:pt modelId="{14877AE7-349A-4463-A7A9-FB463005F3E9}" type="pres">
      <dgm:prSet presAssocID="{6444CD2D-28F2-47ED-BB5E-463EB4876147}" presName="text" presStyleLbl="node1" presStyleIdx="1" presStyleCnt="5">
        <dgm:presLayoutVars>
          <dgm:bulletEnabled val="1"/>
        </dgm:presLayoutVars>
      </dgm:prSet>
      <dgm:spPr/>
      <dgm:t>
        <a:bodyPr/>
        <a:lstStyle/>
        <a:p>
          <a:endParaRPr lang="en-US"/>
        </a:p>
      </dgm:t>
    </dgm:pt>
    <dgm:pt modelId="{E845E3C3-D114-4E8D-A367-D2D6FFC6C922}" type="pres">
      <dgm:prSet presAssocID="{1BD563CA-2A69-4354-9AFC-1E25F15E2B9A}" presName="spacer" presStyleCnt="0"/>
      <dgm:spPr/>
    </dgm:pt>
    <dgm:pt modelId="{B19B966F-B7C6-4FD3-A99F-BF3A26BE249D}" type="pres">
      <dgm:prSet presAssocID="{1A281CB4-F088-4664-BCB2-6439888A3477}" presName="comp" presStyleCnt="0"/>
      <dgm:spPr/>
    </dgm:pt>
    <dgm:pt modelId="{7DD37C49-7AFA-4AD9-8217-A11843CA1542}" type="pres">
      <dgm:prSet presAssocID="{1A281CB4-F088-4664-BCB2-6439888A3477}" presName="box" presStyleLbl="node1" presStyleIdx="2" presStyleCnt="5"/>
      <dgm:spPr/>
      <dgm:t>
        <a:bodyPr/>
        <a:lstStyle/>
        <a:p>
          <a:endParaRPr lang="en-US"/>
        </a:p>
      </dgm:t>
    </dgm:pt>
    <dgm:pt modelId="{8046026E-6242-4F64-8FAC-BCBE15A247F5}" type="pres">
      <dgm:prSet presAssocID="{1A281CB4-F088-4664-BCB2-6439888A3477}" presName="img"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dgm:spPr>
      <dgm:t>
        <a:bodyPr/>
        <a:lstStyle/>
        <a:p>
          <a:endParaRPr lang="en-US"/>
        </a:p>
      </dgm:t>
      <dgm:extLst>
        <a:ext uri="{E40237B7-FDA0-4F09-8148-C483321AD2D9}">
          <dgm14:cNvPr xmlns:dgm14="http://schemas.microsoft.com/office/drawing/2010/diagram" id="0" name="" descr="Book cover &quot;Health and Safety&quot;"/>
        </a:ext>
      </dgm:extLst>
    </dgm:pt>
    <dgm:pt modelId="{2C213987-9D4F-4F7F-9391-0C506E26F000}" type="pres">
      <dgm:prSet presAssocID="{1A281CB4-F088-4664-BCB2-6439888A3477}" presName="text" presStyleLbl="node1" presStyleIdx="2" presStyleCnt="5">
        <dgm:presLayoutVars>
          <dgm:bulletEnabled val="1"/>
        </dgm:presLayoutVars>
      </dgm:prSet>
      <dgm:spPr/>
      <dgm:t>
        <a:bodyPr/>
        <a:lstStyle/>
        <a:p>
          <a:endParaRPr lang="en-US"/>
        </a:p>
      </dgm:t>
    </dgm:pt>
    <dgm:pt modelId="{1AA37085-1759-42B7-9994-81BC506B472F}" type="pres">
      <dgm:prSet presAssocID="{D3776CFB-26C0-424B-9F13-79607E34964E}" presName="spacer" presStyleCnt="0"/>
      <dgm:spPr/>
    </dgm:pt>
    <dgm:pt modelId="{A34BBE74-FDD3-4145-8315-EA0E45D0BBC4}" type="pres">
      <dgm:prSet presAssocID="{C3FD0EE1-F136-446D-B61E-B9A472FACFF7}" presName="comp" presStyleCnt="0"/>
      <dgm:spPr/>
    </dgm:pt>
    <dgm:pt modelId="{2D3D9D78-3A13-4327-AAA0-9DA5AD8BC757}" type="pres">
      <dgm:prSet presAssocID="{C3FD0EE1-F136-446D-B61E-B9A472FACFF7}" presName="box" presStyleLbl="node1" presStyleIdx="3" presStyleCnt="5"/>
      <dgm:spPr/>
      <dgm:t>
        <a:bodyPr/>
        <a:lstStyle/>
        <a:p>
          <a:endParaRPr lang="en-US"/>
        </a:p>
      </dgm:t>
    </dgm:pt>
    <dgm:pt modelId="{719A1E10-F6E4-4C00-A5B7-F9317B618950}" type="pres">
      <dgm:prSet presAssocID="{C3FD0EE1-F136-446D-B61E-B9A472FACFF7}" presName="img"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descr="Man shaking hands with physician."/>
        </a:ext>
      </dgm:extLst>
    </dgm:pt>
    <dgm:pt modelId="{28C18DAF-A6FA-4F24-8B60-DF230ACBCB84}" type="pres">
      <dgm:prSet presAssocID="{C3FD0EE1-F136-446D-B61E-B9A472FACFF7}" presName="text" presStyleLbl="node1" presStyleIdx="3" presStyleCnt="5">
        <dgm:presLayoutVars>
          <dgm:bulletEnabled val="1"/>
        </dgm:presLayoutVars>
      </dgm:prSet>
      <dgm:spPr/>
      <dgm:t>
        <a:bodyPr/>
        <a:lstStyle/>
        <a:p>
          <a:endParaRPr lang="en-US"/>
        </a:p>
      </dgm:t>
    </dgm:pt>
    <dgm:pt modelId="{AED9BF11-6C4C-4283-89D2-2E83A435C043}" type="pres">
      <dgm:prSet presAssocID="{75661731-9421-4517-A9F1-88BBEAE5EBC1}" presName="spacer" presStyleCnt="0"/>
      <dgm:spPr/>
    </dgm:pt>
    <dgm:pt modelId="{FA22CC89-595D-4185-9E05-C5EC70DD795F}" type="pres">
      <dgm:prSet presAssocID="{C6F7AB36-9CFD-4B38-A916-3253886266D7}" presName="comp" presStyleCnt="0"/>
      <dgm:spPr/>
    </dgm:pt>
    <dgm:pt modelId="{131043BB-CD28-43B7-B8E8-FBF4F319446E}" type="pres">
      <dgm:prSet presAssocID="{C6F7AB36-9CFD-4B38-A916-3253886266D7}" presName="box" presStyleLbl="node1" presStyleIdx="4" presStyleCnt="5"/>
      <dgm:spPr/>
      <dgm:t>
        <a:bodyPr/>
        <a:lstStyle/>
        <a:p>
          <a:endParaRPr lang="en-US"/>
        </a:p>
      </dgm:t>
    </dgm:pt>
    <dgm:pt modelId="{7BCBEE15-B26E-44F2-A1BF-C810561C3FA6}" type="pres">
      <dgm:prSet presAssocID="{C6F7AB36-9CFD-4B38-A916-3253886266D7}" presName="img"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descr="Series of books standing upright with a stethoscope draped over them."/>
        </a:ext>
      </dgm:extLst>
    </dgm:pt>
    <dgm:pt modelId="{AD42BF40-61D2-4FCF-A2B4-AC1251BD6615}" type="pres">
      <dgm:prSet presAssocID="{C6F7AB36-9CFD-4B38-A916-3253886266D7}" presName="text" presStyleLbl="node1" presStyleIdx="4" presStyleCnt="5">
        <dgm:presLayoutVars>
          <dgm:bulletEnabled val="1"/>
        </dgm:presLayoutVars>
      </dgm:prSet>
      <dgm:spPr/>
      <dgm:t>
        <a:bodyPr/>
        <a:lstStyle/>
        <a:p>
          <a:endParaRPr lang="en-US"/>
        </a:p>
      </dgm:t>
    </dgm:pt>
  </dgm:ptLst>
  <dgm:cxnLst>
    <dgm:cxn modelId="{83B6A7E1-CD40-4263-B0F9-ACF32F4E5D31}" srcId="{C7810BE8-2B6E-4C09-94BC-2D5891F31DAF}" destId="{74FECA31-93F8-4CDA-B501-DF6DEBB108DE}" srcOrd="0" destOrd="0" parTransId="{FC2D6CB7-B663-4F8F-89E3-F0DC9DCF9737}" sibTransId="{9089CB2A-EB67-4A11-ACC6-3D3F6463B744}"/>
    <dgm:cxn modelId="{7787B7F1-7BB8-4A32-89BD-E36A666415ED}" type="presOf" srcId="{C3FD0EE1-F136-446D-B61E-B9A472FACFF7}" destId="{28C18DAF-A6FA-4F24-8B60-DF230ACBCB84}" srcOrd="1" destOrd="0" presId="urn:microsoft.com/office/officeart/2005/8/layout/vList4#1"/>
    <dgm:cxn modelId="{385131A3-77BB-4C15-8282-9FDDDE7E57D6}" srcId="{C7810BE8-2B6E-4C09-94BC-2D5891F31DAF}" destId="{C3FD0EE1-F136-446D-B61E-B9A472FACFF7}" srcOrd="3" destOrd="0" parTransId="{5C4DB689-4E51-42A2-BD66-DE5C4AA23CDF}" sibTransId="{75661731-9421-4517-A9F1-88BBEAE5EBC1}"/>
    <dgm:cxn modelId="{3792A816-FF52-4E69-91B1-C6B337914891}" type="presOf" srcId="{1A281CB4-F088-4664-BCB2-6439888A3477}" destId="{2C213987-9D4F-4F7F-9391-0C506E26F000}" srcOrd="1" destOrd="0" presId="urn:microsoft.com/office/officeart/2005/8/layout/vList4#1"/>
    <dgm:cxn modelId="{91BC279E-F846-4844-925D-A198AFEA418A}" type="presOf" srcId="{6444CD2D-28F2-47ED-BB5E-463EB4876147}" destId="{14877AE7-349A-4463-A7A9-FB463005F3E9}" srcOrd="1" destOrd="0" presId="urn:microsoft.com/office/officeart/2005/8/layout/vList4#1"/>
    <dgm:cxn modelId="{94B1C693-15E8-4B5C-B699-55A95ECF7BBB}" type="presOf" srcId="{C6F7AB36-9CFD-4B38-A916-3253886266D7}" destId="{AD42BF40-61D2-4FCF-A2B4-AC1251BD6615}" srcOrd="1" destOrd="0" presId="urn:microsoft.com/office/officeart/2005/8/layout/vList4#1"/>
    <dgm:cxn modelId="{948504F5-07A7-4AD6-A513-EA7CD89C5F75}" type="presOf" srcId="{74FECA31-93F8-4CDA-B501-DF6DEBB108DE}" destId="{A3526BF5-C44D-4E93-93C6-27AE1EA78DD8}" srcOrd="0" destOrd="0" presId="urn:microsoft.com/office/officeart/2005/8/layout/vList4#1"/>
    <dgm:cxn modelId="{16312352-6156-4A8E-AA77-63A1A7B2492E}" type="presOf" srcId="{74FECA31-93F8-4CDA-B501-DF6DEBB108DE}" destId="{CB7C06A8-0860-4427-B9FD-26AD5AEA2EAD}" srcOrd="1" destOrd="0" presId="urn:microsoft.com/office/officeart/2005/8/layout/vList4#1"/>
    <dgm:cxn modelId="{66456F8D-AD42-4F3B-B89C-8BD23C7630C3}" srcId="{C7810BE8-2B6E-4C09-94BC-2D5891F31DAF}" destId="{6444CD2D-28F2-47ED-BB5E-463EB4876147}" srcOrd="1" destOrd="0" parTransId="{6EC2C0C2-64DA-4580-AE0C-31A713ECA6DB}" sibTransId="{1BD563CA-2A69-4354-9AFC-1E25F15E2B9A}"/>
    <dgm:cxn modelId="{1E53D376-3909-4247-9D65-61D84B9B0E46}" type="presOf" srcId="{C3FD0EE1-F136-446D-B61E-B9A472FACFF7}" destId="{2D3D9D78-3A13-4327-AAA0-9DA5AD8BC757}" srcOrd="0" destOrd="0" presId="urn:microsoft.com/office/officeart/2005/8/layout/vList4#1"/>
    <dgm:cxn modelId="{878F5C68-7AD1-498E-B35B-C2C8F6F844F8}" srcId="{C7810BE8-2B6E-4C09-94BC-2D5891F31DAF}" destId="{1A281CB4-F088-4664-BCB2-6439888A3477}" srcOrd="2" destOrd="0" parTransId="{B7545747-85C7-4153-8A16-3168922FD91B}" sibTransId="{D3776CFB-26C0-424B-9F13-79607E34964E}"/>
    <dgm:cxn modelId="{CAF83779-F05C-45FA-9CD2-0BA57F5D8DA3}" srcId="{C7810BE8-2B6E-4C09-94BC-2D5891F31DAF}" destId="{C6F7AB36-9CFD-4B38-A916-3253886266D7}" srcOrd="4" destOrd="0" parTransId="{C4967917-3CE2-4018-9760-3E013381EC05}" sibTransId="{4C8F8ABE-D0AC-4701-9EF0-FFA15A542B19}"/>
    <dgm:cxn modelId="{C31F8A1B-0936-4E97-93E8-F62DD40B67EF}" type="presOf" srcId="{C6F7AB36-9CFD-4B38-A916-3253886266D7}" destId="{131043BB-CD28-43B7-B8E8-FBF4F319446E}" srcOrd="0" destOrd="0" presId="urn:microsoft.com/office/officeart/2005/8/layout/vList4#1"/>
    <dgm:cxn modelId="{997BC4D5-9E53-422F-9C40-E95A9EBC9E7E}" type="presOf" srcId="{C7810BE8-2B6E-4C09-94BC-2D5891F31DAF}" destId="{FB624517-DFAD-4E8C-A888-85DEE3DE5B79}" srcOrd="0" destOrd="0" presId="urn:microsoft.com/office/officeart/2005/8/layout/vList4#1"/>
    <dgm:cxn modelId="{C4A3294C-9739-4ABC-B386-482C691B1BBF}" type="presOf" srcId="{1A281CB4-F088-4664-BCB2-6439888A3477}" destId="{7DD37C49-7AFA-4AD9-8217-A11843CA1542}" srcOrd="0" destOrd="0" presId="urn:microsoft.com/office/officeart/2005/8/layout/vList4#1"/>
    <dgm:cxn modelId="{B3421173-8ADF-44D9-B0C6-88F9D50A7DDD}" type="presOf" srcId="{6444CD2D-28F2-47ED-BB5E-463EB4876147}" destId="{16C5CB08-E22D-404A-B443-025083E8DA0A}" srcOrd="0" destOrd="0" presId="urn:microsoft.com/office/officeart/2005/8/layout/vList4#1"/>
    <dgm:cxn modelId="{57B5532F-2737-4A98-8F0D-8EDBE0BC5736}" type="presParOf" srcId="{FB624517-DFAD-4E8C-A888-85DEE3DE5B79}" destId="{418054BE-6B00-4654-8D59-63D1ACF45C5D}" srcOrd="0" destOrd="0" presId="urn:microsoft.com/office/officeart/2005/8/layout/vList4#1"/>
    <dgm:cxn modelId="{946935D1-FBBC-43F0-8D35-EF81B06FEBD3}" type="presParOf" srcId="{418054BE-6B00-4654-8D59-63D1ACF45C5D}" destId="{A3526BF5-C44D-4E93-93C6-27AE1EA78DD8}" srcOrd="0" destOrd="0" presId="urn:microsoft.com/office/officeart/2005/8/layout/vList4#1"/>
    <dgm:cxn modelId="{C9442EE5-1EC0-4016-A0EA-8C0AB10C6727}" type="presParOf" srcId="{418054BE-6B00-4654-8D59-63D1ACF45C5D}" destId="{8D6A397D-9E40-40F5-AF06-69DDECB4CED2}" srcOrd="1" destOrd="0" presId="urn:microsoft.com/office/officeart/2005/8/layout/vList4#1"/>
    <dgm:cxn modelId="{84613C0A-4B46-48B2-8F2A-028BC062F1DA}" type="presParOf" srcId="{418054BE-6B00-4654-8D59-63D1ACF45C5D}" destId="{CB7C06A8-0860-4427-B9FD-26AD5AEA2EAD}" srcOrd="2" destOrd="0" presId="urn:microsoft.com/office/officeart/2005/8/layout/vList4#1"/>
    <dgm:cxn modelId="{3B2D2C0A-5F0E-4525-98F9-A096C919BCCA}" type="presParOf" srcId="{FB624517-DFAD-4E8C-A888-85DEE3DE5B79}" destId="{2924BE92-A27A-46B7-AAEF-0081F70B047F}" srcOrd="1" destOrd="0" presId="urn:microsoft.com/office/officeart/2005/8/layout/vList4#1"/>
    <dgm:cxn modelId="{C51F96D2-1528-4648-A5CE-3F99B71A1E7C}" type="presParOf" srcId="{FB624517-DFAD-4E8C-A888-85DEE3DE5B79}" destId="{CE47C503-FF7D-4AA2-8D38-2511279F996D}" srcOrd="2" destOrd="0" presId="urn:microsoft.com/office/officeart/2005/8/layout/vList4#1"/>
    <dgm:cxn modelId="{20E5902C-D779-4403-AEB4-5C56636AE6DF}" type="presParOf" srcId="{CE47C503-FF7D-4AA2-8D38-2511279F996D}" destId="{16C5CB08-E22D-404A-B443-025083E8DA0A}" srcOrd="0" destOrd="0" presId="urn:microsoft.com/office/officeart/2005/8/layout/vList4#1"/>
    <dgm:cxn modelId="{E53162C9-C5A0-47AB-9215-894CDF4D5BF2}" type="presParOf" srcId="{CE47C503-FF7D-4AA2-8D38-2511279F996D}" destId="{151B7205-2BED-44C8-9B45-BF6AB0BD74E3}" srcOrd="1" destOrd="0" presId="urn:microsoft.com/office/officeart/2005/8/layout/vList4#1"/>
    <dgm:cxn modelId="{8F73175C-2FB3-498C-BD26-9E735A792F05}" type="presParOf" srcId="{CE47C503-FF7D-4AA2-8D38-2511279F996D}" destId="{14877AE7-349A-4463-A7A9-FB463005F3E9}" srcOrd="2" destOrd="0" presId="urn:microsoft.com/office/officeart/2005/8/layout/vList4#1"/>
    <dgm:cxn modelId="{D73CD423-8B2C-47C3-BFE5-27B0815A36F6}" type="presParOf" srcId="{FB624517-DFAD-4E8C-A888-85DEE3DE5B79}" destId="{E845E3C3-D114-4E8D-A367-D2D6FFC6C922}" srcOrd="3" destOrd="0" presId="urn:microsoft.com/office/officeart/2005/8/layout/vList4#1"/>
    <dgm:cxn modelId="{0D70975E-903C-48E6-B84E-D6210DF81975}" type="presParOf" srcId="{FB624517-DFAD-4E8C-A888-85DEE3DE5B79}" destId="{B19B966F-B7C6-4FD3-A99F-BF3A26BE249D}" srcOrd="4" destOrd="0" presId="urn:microsoft.com/office/officeart/2005/8/layout/vList4#1"/>
    <dgm:cxn modelId="{76FF90E5-A082-4C38-9491-7492FF7A95E9}" type="presParOf" srcId="{B19B966F-B7C6-4FD3-A99F-BF3A26BE249D}" destId="{7DD37C49-7AFA-4AD9-8217-A11843CA1542}" srcOrd="0" destOrd="0" presId="urn:microsoft.com/office/officeart/2005/8/layout/vList4#1"/>
    <dgm:cxn modelId="{85F466F0-2A94-4F4A-A475-B649FDB29568}" type="presParOf" srcId="{B19B966F-B7C6-4FD3-A99F-BF3A26BE249D}" destId="{8046026E-6242-4F64-8FAC-BCBE15A247F5}" srcOrd="1" destOrd="0" presId="urn:microsoft.com/office/officeart/2005/8/layout/vList4#1"/>
    <dgm:cxn modelId="{1F8583F3-E036-48BA-AE61-DA78FD123554}" type="presParOf" srcId="{B19B966F-B7C6-4FD3-A99F-BF3A26BE249D}" destId="{2C213987-9D4F-4F7F-9391-0C506E26F000}" srcOrd="2" destOrd="0" presId="urn:microsoft.com/office/officeart/2005/8/layout/vList4#1"/>
    <dgm:cxn modelId="{768451BB-ABBE-4C4E-AD07-72C931EA4A39}" type="presParOf" srcId="{FB624517-DFAD-4E8C-A888-85DEE3DE5B79}" destId="{1AA37085-1759-42B7-9994-81BC506B472F}" srcOrd="5" destOrd="0" presId="urn:microsoft.com/office/officeart/2005/8/layout/vList4#1"/>
    <dgm:cxn modelId="{2512F535-0A06-4FF6-9EE0-2E1FF3BE84F5}" type="presParOf" srcId="{FB624517-DFAD-4E8C-A888-85DEE3DE5B79}" destId="{A34BBE74-FDD3-4145-8315-EA0E45D0BBC4}" srcOrd="6" destOrd="0" presId="urn:microsoft.com/office/officeart/2005/8/layout/vList4#1"/>
    <dgm:cxn modelId="{8231AA9E-4748-40AB-914E-76C3C7C5DE54}" type="presParOf" srcId="{A34BBE74-FDD3-4145-8315-EA0E45D0BBC4}" destId="{2D3D9D78-3A13-4327-AAA0-9DA5AD8BC757}" srcOrd="0" destOrd="0" presId="urn:microsoft.com/office/officeart/2005/8/layout/vList4#1"/>
    <dgm:cxn modelId="{9AE14DDD-8EA8-474F-BC2B-3DD87F4D30F1}" type="presParOf" srcId="{A34BBE74-FDD3-4145-8315-EA0E45D0BBC4}" destId="{719A1E10-F6E4-4C00-A5B7-F9317B618950}" srcOrd="1" destOrd="0" presId="urn:microsoft.com/office/officeart/2005/8/layout/vList4#1"/>
    <dgm:cxn modelId="{A94E50B2-8153-45FB-AE2E-89C5EFFFCF85}" type="presParOf" srcId="{A34BBE74-FDD3-4145-8315-EA0E45D0BBC4}" destId="{28C18DAF-A6FA-4F24-8B60-DF230ACBCB84}" srcOrd="2" destOrd="0" presId="urn:microsoft.com/office/officeart/2005/8/layout/vList4#1"/>
    <dgm:cxn modelId="{D2F3D6A2-741A-4BFF-AF29-DFB2AAA49E0F}" type="presParOf" srcId="{FB624517-DFAD-4E8C-A888-85DEE3DE5B79}" destId="{AED9BF11-6C4C-4283-89D2-2E83A435C043}" srcOrd="7" destOrd="0" presId="urn:microsoft.com/office/officeart/2005/8/layout/vList4#1"/>
    <dgm:cxn modelId="{2C9DF8EC-1990-4B2F-ACBF-942A7B7A8EE4}" type="presParOf" srcId="{FB624517-DFAD-4E8C-A888-85DEE3DE5B79}" destId="{FA22CC89-595D-4185-9E05-C5EC70DD795F}" srcOrd="8" destOrd="0" presId="urn:microsoft.com/office/officeart/2005/8/layout/vList4#1"/>
    <dgm:cxn modelId="{6C88E3FA-96C1-461F-AA8C-226703E5D7D0}" type="presParOf" srcId="{FA22CC89-595D-4185-9E05-C5EC70DD795F}" destId="{131043BB-CD28-43B7-B8E8-FBF4F319446E}" srcOrd="0" destOrd="0" presId="urn:microsoft.com/office/officeart/2005/8/layout/vList4#1"/>
    <dgm:cxn modelId="{F0572FFE-10F1-4C29-B48A-3C9FE98875F3}" type="presParOf" srcId="{FA22CC89-595D-4185-9E05-C5EC70DD795F}" destId="{7BCBEE15-B26E-44F2-A1BF-C810561C3FA6}" srcOrd="1" destOrd="0" presId="urn:microsoft.com/office/officeart/2005/8/layout/vList4#1"/>
    <dgm:cxn modelId="{EE3AD4CC-F5D9-48B5-A0B9-AB38D8FA6734}" type="presParOf" srcId="{FA22CC89-595D-4185-9E05-C5EC70DD795F}" destId="{AD42BF40-61D2-4FCF-A2B4-AC1251BD661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91DD544-D5DC-4A52-90B7-E178B8E04122}"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DF58B801-BF91-44AD-9AEF-1DD2B0DADACF}">
      <dgm:prSet custT="1"/>
      <dgm:spPr/>
      <dgm:t>
        <a:bodyPr/>
        <a:lstStyle/>
        <a:p>
          <a:pPr rtl="0"/>
          <a:r>
            <a:rPr lang="en-US" sz="2800" dirty="0" smtClean="0"/>
            <a:t>List of ALL Medications</a:t>
          </a:r>
          <a:endParaRPr lang="en-US" sz="2800" dirty="0"/>
        </a:p>
      </dgm:t>
    </dgm:pt>
    <dgm:pt modelId="{D6702828-63CA-47C9-931C-194584299F41}" type="parTrans" cxnId="{5A4029AB-3218-4711-BC92-D3DB9DE4C65C}">
      <dgm:prSet/>
      <dgm:spPr/>
      <dgm:t>
        <a:bodyPr/>
        <a:lstStyle/>
        <a:p>
          <a:endParaRPr lang="en-US"/>
        </a:p>
      </dgm:t>
    </dgm:pt>
    <dgm:pt modelId="{1E186CF3-42F0-416D-8616-69FF312657C4}" type="sibTrans" cxnId="{5A4029AB-3218-4711-BC92-D3DB9DE4C65C}">
      <dgm:prSet/>
      <dgm:spPr/>
      <dgm:t>
        <a:bodyPr/>
        <a:lstStyle/>
        <a:p>
          <a:endParaRPr lang="en-US"/>
        </a:p>
      </dgm:t>
    </dgm:pt>
    <dgm:pt modelId="{7298AEB5-9283-429C-8904-5AB15461CE11}">
      <dgm:prSet custT="1"/>
      <dgm:spPr/>
      <dgm:t>
        <a:bodyPr/>
        <a:lstStyle/>
        <a:p>
          <a:pPr rtl="0"/>
          <a:r>
            <a:rPr lang="en-US" sz="2800" dirty="0" smtClean="0"/>
            <a:t>Medication Images (VA only) </a:t>
          </a:r>
          <a:endParaRPr lang="en-US" sz="2800" dirty="0"/>
        </a:p>
      </dgm:t>
    </dgm:pt>
    <dgm:pt modelId="{1559C31D-D0F5-4288-99FA-E3AA35293F25}" type="parTrans" cxnId="{31FC0C1D-B3A0-44AD-ADCB-10CFB4142C6E}">
      <dgm:prSet/>
      <dgm:spPr/>
      <dgm:t>
        <a:bodyPr/>
        <a:lstStyle/>
        <a:p>
          <a:endParaRPr lang="en-US"/>
        </a:p>
      </dgm:t>
    </dgm:pt>
    <dgm:pt modelId="{317F6D53-BFF2-47E7-B62A-143645B026C3}" type="sibTrans" cxnId="{31FC0C1D-B3A0-44AD-ADCB-10CFB4142C6E}">
      <dgm:prSet/>
      <dgm:spPr/>
      <dgm:t>
        <a:bodyPr/>
        <a:lstStyle/>
        <a:p>
          <a:endParaRPr lang="en-US"/>
        </a:p>
      </dgm:t>
    </dgm:pt>
    <dgm:pt modelId="{D05DFC9A-A044-4762-AAF2-27FA3D8AF737}">
      <dgm:prSet custT="1"/>
      <dgm:spPr/>
      <dgm:t>
        <a:bodyPr/>
        <a:lstStyle/>
        <a:p>
          <a:pPr rtl="0"/>
          <a:r>
            <a:rPr lang="en-US" sz="2800" dirty="0" smtClean="0"/>
            <a:t>Self-Enter Medication Effects </a:t>
          </a:r>
          <a:endParaRPr lang="en-US" sz="2800" dirty="0"/>
        </a:p>
      </dgm:t>
    </dgm:pt>
    <dgm:pt modelId="{A857DECF-5F5E-477B-A0E1-F36828C43D81}" type="parTrans" cxnId="{F1FCB7C0-6D29-4BFA-A16E-73A98E21D032}">
      <dgm:prSet/>
      <dgm:spPr/>
      <dgm:t>
        <a:bodyPr/>
        <a:lstStyle/>
        <a:p>
          <a:endParaRPr lang="en-US"/>
        </a:p>
      </dgm:t>
    </dgm:pt>
    <dgm:pt modelId="{8849DDB6-BE51-4596-A254-47BEC9E65A0E}" type="sibTrans" cxnId="{F1FCB7C0-6D29-4BFA-A16E-73A98E21D032}">
      <dgm:prSet/>
      <dgm:spPr/>
      <dgm:t>
        <a:bodyPr/>
        <a:lstStyle/>
        <a:p>
          <a:endParaRPr lang="en-US"/>
        </a:p>
      </dgm:t>
    </dgm:pt>
    <dgm:pt modelId="{3523F829-B8D2-4A27-B4B2-AF6D33976DB6}">
      <dgm:prSet custT="1"/>
      <dgm:spPr/>
      <dgm:t>
        <a:bodyPr/>
        <a:lstStyle/>
        <a:p>
          <a:pPr rtl="0"/>
          <a:r>
            <a:rPr lang="en-US" sz="2800" dirty="0" smtClean="0"/>
            <a:t>Self-Enter and Monitor Medication Doses</a:t>
          </a:r>
          <a:endParaRPr lang="en-US" sz="2800" dirty="0"/>
        </a:p>
      </dgm:t>
    </dgm:pt>
    <dgm:pt modelId="{DE4018B9-B2F9-420C-AE67-712E147B26BA}" type="parTrans" cxnId="{CAE3C557-826D-404D-98C3-7A05B40A873A}">
      <dgm:prSet/>
      <dgm:spPr/>
      <dgm:t>
        <a:bodyPr/>
        <a:lstStyle/>
        <a:p>
          <a:endParaRPr lang="en-US"/>
        </a:p>
      </dgm:t>
    </dgm:pt>
    <dgm:pt modelId="{FFCF73E9-BD07-407C-90FB-2E808E0471E5}" type="sibTrans" cxnId="{CAE3C557-826D-404D-98C3-7A05B40A873A}">
      <dgm:prSet/>
      <dgm:spPr/>
      <dgm:t>
        <a:bodyPr/>
        <a:lstStyle/>
        <a:p>
          <a:endParaRPr lang="en-US"/>
        </a:p>
      </dgm:t>
    </dgm:pt>
    <dgm:pt modelId="{B9C7467D-84DA-4905-9C22-3E0BE4DB7376}">
      <dgm:prSet custT="1"/>
      <dgm:spPr/>
      <dgm:t>
        <a:bodyPr/>
        <a:lstStyle/>
        <a:p>
          <a:pPr rtl="0"/>
          <a:r>
            <a:rPr lang="en-US" sz="2800" dirty="0" smtClean="0"/>
            <a:t>Medication Reference Material</a:t>
          </a:r>
          <a:endParaRPr lang="en-US" sz="2800" dirty="0"/>
        </a:p>
      </dgm:t>
    </dgm:pt>
    <dgm:pt modelId="{A973C6CF-B94C-4D52-B7EA-680B10151DF6}" type="parTrans" cxnId="{DB41983D-4E74-4C26-92D8-0872ACA039E9}">
      <dgm:prSet/>
      <dgm:spPr/>
      <dgm:t>
        <a:bodyPr/>
        <a:lstStyle/>
        <a:p>
          <a:endParaRPr lang="en-US"/>
        </a:p>
      </dgm:t>
    </dgm:pt>
    <dgm:pt modelId="{74C98767-9C34-4E8D-89BE-C2BCA7758894}" type="sibTrans" cxnId="{DB41983D-4E74-4C26-92D8-0872ACA039E9}">
      <dgm:prSet/>
      <dgm:spPr/>
      <dgm:t>
        <a:bodyPr/>
        <a:lstStyle/>
        <a:p>
          <a:endParaRPr lang="en-US"/>
        </a:p>
      </dgm:t>
    </dgm:pt>
    <dgm:pt modelId="{95486906-1914-4EE0-9901-0BB04444625F}">
      <dgm:prSet custT="1"/>
      <dgm:spPr/>
      <dgm:t>
        <a:bodyPr/>
        <a:lstStyle/>
        <a:p>
          <a:pPr rtl="0"/>
          <a:r>
            <a:rPr lang="en-US" sz="2800" dirty="0" smtClean="0"/>
            <a:t>Access to MHV Features</a:t>
          </a:r>
          <a:endParaRPr lang="en-US" sz="2800" dirty="0"/>
        </a:p>
      </dgm:t>
    </dgm:pt>
    <dgm:pt modelId="{C1687BAE-9D68-4F73-B1EC-76815A30782F}" type="parTrans" cxnId="{9F12769E-4B78-44B0-9360-F75238F33E74}">
      <dgm:prSet/>
      <dgm:spPr/>
      <dgm:t>
        <a:bodyPr/>
        <a:lstStyle/>
        <a:p>
          <a:endParaRPr lang="en-US"/>
        </a:p>
      </dgm:t>
    </dgm:pt>
    <dgm:pt modelId="{5EF438F8-B555-4D31-BF39-2B70E008F06E}" type="sibTrans" cxnId="{9F12769E-4B78-44B0-9360-F75238F33E74}">
      <dgm:prSet/>
      <dgm:spPr/>
      <dgm:t>
        <a:bodyPr/>
        <a:lstStyle/>
        <a:p>
          <a:endParaRPr lang="en-US"/>
        </a:p>
      </dgm:t>
    </dgm:pt>
    <dgm:pt modelId="{686623D5-B3AB-41FC-B8F7-90488E344ACF}">
      <dgm:prSet custT="1"/>
      <dgm:spPr/>
      <dgm:t>
        <a:bodyPr/>
        <a:lstStyle/>
        <a:p>
          <a:pPr rtl="0"/>
          <a:r>
            <a:rPr lang="en-US" sz="2800" dirty="0" smtClean="0"/>
            <a:t>* My Medications National Release with MHV 12.7 (limited release and field testing in December 2013.)</a:t>
          </a:r>
          <a:endParaRPr lang="en-US" sz="2800" dirty="0"/>
        </a:p>
      </dgm:t>
    </dgm:pt>
    <dgm:pt modelId="{E4C8D3BB-092A-40F4-94C2-BB121E9A43F8}" type="parTrans" cxnId="{314931BD-8B2E-4DDB-99F4-8E01268BA75E}">
      <dgm:prSet/>
      <dgm:spPr/>
      <dgm:t>
        <a:bodyPr/>
        <a:lstStyle/>
        <a:p>
          <a:endParaRPr lang="en-US"/>
        </a:p>
      </dgm:t>
    </dgm:pt>
    <dgm:pt modelId="{83585765-C0E3-47B5-8009-13C4E986E4D0}" type="sibTrans" cxnId="{314931BD-8B2E-4DDB-99F4-8E01268BA75E}">
      <dgm:prSet/>
      <dgm:spPr/>
      <dgm:t>
        <a:bodyPr/>
        <a:lstStyle/>
        <a:p>
          <a:endParaRPr lang="en-US"/>
        </a:p>
      </dgm:t>
    </dgm:pt>
    <dgm:pt modelId="{9BC61282-46D3-484A-AF07-ED030EC21F69}" type="pres">
      <dgm:prSet presAssocID="{D91DD544-D5DC-4A52-90B7-E178B8E04122}" presName="Name0" presStyleCnt="0">
        <dgm:presLayoutVars>
          <dgm:dir/>
          <dgm:resizeHandles/>
        </dgm:presLayoutVars>
      </dgm:prSet>
      <dgm:spPr/>
      <dgm:t>
        <a:bodyPr/>
        <a:lstStyle/>
        <a:p>
          <a:endParaRPr lang="en-US"/>
        </a:p>
      </dgm:t>
    </dgm:pt>
    <dgm:pt modelId="{5B2FA7D0-0A63-45F3-85E2-57845356B698}" type="pres">
      <dgm:prSet presAssocID="{DF58B801-BF91-44AD-9AEF-1DD2B0DADACF}" presName="compNode" presStyleCnt="0"/>
      <dgm:spPr/>
    </dgm:pt>
    <dgm:pt modelId="{6DA092CC-9232-43B2-98E5-428EE4A96E8B}" type="pres">
      <dgm:prSet presAssocID="{DF58B801-BF91-44AD-9AEF-1DD2B0DADACF}" presName="dummyConnPt" presStyleCnt="0"/>
      <dgm:spPr/>
    </dgm:pt>
    <dgm:pt modelId="{4BE9D038-C637-4C0C-8D7B-9CD91349FCFA}" type="pres">
      <dgm:prSet presAssocID="{DF58B801-BF91-44AD-9AEF-1DD2B0DADACF}" presName="node" presStyleLbl="node1" presStyleIdx="0" presStyleCnt="7">
        <dgm:presLayoutVars>
          <dgm:bulletEnabled val="1"/>
        </dgm:presLayoutVars>
      </dgm:prSet>
      <dgm:spPr/>
      <dgm:t>
        <a:bodyPr/>
        <a:lstStyle/>
        <a:p>
          <a:endParaRPr lang="en-US"/>
        </a:p>
      </dgm:t>
    </dgm:pt>
    <dgm:pt modelId="{CDA6048A-C948-4119-ADB6-DD3D52BCB48B}" type="pres">
      <dgm:prSet presAssocID="{1E186CF3-42F0-416D-8616-69FF312657C4}" presName="sibTrans" presStyleLbl="bgSibTrans2D1" presStyleIdx="0" presStyleCnt="6"/>
      <dgm:spPr/>
      <dgm:t>
        <a:bodyPr/>
        <a:lstStyle/>
        <a:p>
          <a:endParaRPr lang="en-US"/>
        </a:p>
      </dgm:t>
    </dgm:pt>
    <dgm:pt modelId="{192CB672-49D1-4652-A7C0-AE8D4BB4B8D2}" type="pres">
      <dgm:prSet presAssocID="{7298AEB5-9283-429C-8904-5AB15461CE11}" presName="compNode" presStyleCnt="0"/>
      <dgm:spPr/>
    </dgm:pt>
    <dgm:pt modelId="{173483E1-3F1F-41E2-82FB-27C66727A1EA}" type="pres">
      <dgm:prSet presAssocID="{7298AEB5-9283-429C-8904-5AB15461CE11}" presName="dummyConnPt" presStyleCnt="0"/>
      <dgm:spPr/>
    </dgm:pt>
    <dgm:pt modelId="{724275D7-D971-411C-A528-6B5C9740D97F}" type="pres">
      <dgm:prSet presAssocID="{7298AEB5-9283-429C-8904-5AB15461CE11}" presName="node" presStyleLbl="node1" presStyleIdx="1" presStyleCnt="7">
        <dgm:presLayoutVars>
          <dgm:bulletEnabled val="1"/>
        </dgm:presLayoutVars>
      </dgm:prSet>
      <dgm:spPr/>
      <dgm:t>
        <a:bodyPr/>
        <a:lstStyle/>
        <a:p>
          <a:endParaRPr lang="en-US"/>
        </a:p>
      </dgm:t>
    </dgm:pt>
    <dgm:pt modelId="{0E3976D8-05CC-4742-939A-F7C9BA17AD83}" type="pres">
      <dgm:prSet presAssocID="{317F6D53-BFF2-47E7-B62A-143645B026C3}" presName="sibTrans" presStyleLbl="bgSibTrans2D1" presStyleIdx="1" presStyleCnt="6"/>
      <dgm:spPr/>
      <dgm:t>
        <a:bodyPr/>
        <a:lstStyle/>
        <a:p>
          <a:endParaRPr lang="en-US"/>
        </a:p>
      </dgm:t>
    </dgm:pt>
    <dgm:pt modelId="{6B91C8DD-4FB3-4AB7-9A13-DA35D4ABC189}" type="pres">
      <dgm:prSet presAssocID="{D05DFC9A-A044-4762-AAF2-27FA3D8AF737}" presName="compNode" presStyleCnt="0"/>
      <dgm:spPr/>
    </dgm:pt>
    <dgm:pt modelId="{21DA7E4C-E5EC-46A8-B972-C1D318F49DE1}" type="pres">
      <dgm:prSet presAssocID="{D05DFC9A-A044-4762-AAF2-27FA3D8AF737}" presName="dummyConnPt" presStyleCnt="0"/>
      <dgm:spPr/>
    </dgm:pt>
    <dgm:pt modelId="{12A2CD43-3167-4105-A61C-4E9B25579F4D}" type="pres">
      <dgm:prSet presAssocID="{D05DFC9A-A044-4762-AAF2-27FA3D8AF737}" presName="node" presStyleLbl="node1" presStyleIdx="2" presStyleCnt="7">
        <dgm:presLayoutVars>
          <dgm:bulletEnabled val="1"/>
        </dgm:presLayoutVars>
      </dgm:prSet>
      <dgm:spPr/>
      <dgm:t>
        <a:bodyPr/>
        <a:lstStyle/>
        <a:p>
          <a:endParaRPr lang="en-US"/>
        </a:p>
      </dgm:t>
    </dgm:pt>
    <dgm:pt modelId="{8426CD5C-99EF-432D-B366-A013C596BBAE}" type="pres">
      <dgm:prSet presAssocID="{8849DDB6-BE51-4596-A254-47BEC9E65A0E}" presName="sibTrans" presStyleLbl="bgSibTrans2D1" presStyleIdx="2" presStyleCnt="6" custAng="195228" custLinFactY="41285" custLinFactNeighborY="100000"/>
      <dgm:spPr/>
      <dgm:t>
        <a:bodyPr/>
        <a:lstStyle/>
        <a:p>
          <a:endParaRPr lang="en-US"/>
        </a:p>
      </dgm:t>
    </dgm:pt>
    <dgm:pt modelId="{050BCA0E-2D83-41FB-8EAB-2184CA35305A}" type="pres">
      <dgm:prSet presAssocID="{3523F829-B8D2-4A27-B4B2-AF6D33976DB6}" presName="compNode" presStyleCnt="0"/>
      <dgm:spPr/>
    </dgm:pt>
    <dgm:pt modelId="{BEB80358-7CE1-4D5D-B1FA-ABF54ABBADAE}" type="pres">
      <dgm:prSet presAssocID="{3523F829-B8D2-4A27-B4B2-AF6D33976DB6}" presName="dummyConnPt" presStyleCnt="0"/>
      <dgm:spPr/>
    </dgm:pt>
    <dgm:pt modelId="{F7A08541-AB2F-4B16-8777-24285604F6EC}" type="pres">
      <dgm:prSet presAssocID="{3523F829-B8D2-4A27-B4B2-AF6D33976DB6}" presName="node" presStyleLbl="node1" presStyleIdx="3" presStyleCnt="7" custScaleX="128908" custScaleY="127848">
        <dgm:presLayoutVars>
          <dgm:bulletEnabled val="1"/>
        </dgm:presLayoutVars>
      </dgm:prSet>
      <dgm:spPr/>
      <dgm:t>
        <a:bodyPr/>
        <a:lstStyle/>
        <a:p>
          <a:endParaRPr lang="en-US"/>
        </a:p>
      </dgm:t>
    </dgm:pt>
    <dgm:pt modelId="{32F6BE08-99AC-4AA1-A6EC-13CFD71189A2}" type="pres">
      <dgm:prSet presAssocID="{FFCF73E9-BD07-407C-90FB-2E808E0471E5}" presName="sibTrans" presStyleLbl="bgSibTrans2D1" presStyleIdx="3" presStyleCnt="6"/>
      <dgm:spPr/>
      <dgm:t>
        <a:bodyPr/>
        <a:lstStyle/>
        <a:p>
          <a:endParaRPr lang="en-US"/>
        </a:p>
      </dgm:t>
    </dgm:pt>
    <dgm:pt modelId="{36136362-D826-4C0F-AF88-EB4C8EA84FAD}" type="pres">
      <dgm:prSet presAssocID="{B9C7467D-84DA-4905-9C22-3E0BE4DB7376}" presName="compNode" presStyleCnt="0"/>
      <dgm:spPr/>
    </dgm:pt>
    <dgm:pt modelId="{37DB0A09-21CD-4BAA-8868-2BAEEBBD6074}" type="pres">
      <dgm:prSet presAssocID="{B9C7467D-84DA-4905-9C22-3E0BE4DB7376}" presName="dummyConnPt" presStyleCnt="0"/>
      <dgm:spPr/>
    </dgm:pt>
    <dgm:pt modelId="{2E9DD603-85C9-4493-9FAE-1DF39C813639}" type="pres">
      <dgm:prSet presAssocID="{B9C7467D-84DA-4905-9C22-3E0BE4DB7376}" presName="node" presStyleLbl="node1" presStyleIdx="4" presStyleCnt="7">
        <dgm:presLayoutVars>
          <dgm:bulletEnabled val="1"/>
        </dgm:presLayoutVars>
      </dgm:prSet>
      <dgm:spPr/>
      <dgm:t>
        <a:bodyPr/>
        <a:lstStyle/>
        <a:p>
          <a:endParaRPr lang="en-US"/>
        </a:p>
      </dgm:t>
    </dgm:pt>
    <dgm:pt modelId="{8133A008-66FA-4D95-825A-DDFD43D710EE}" type="pres">
      <dgm:prSet presAssocID="{74C98767-9C34-4E8D-89BE-C2BCA7758894}" presName="sibTrans" presStyleLbl="bgSibTrans2D1" presStyleIdx="4" presStyleCnt="6"/>
      <dgm:spPr/>
      <dgm:t>
        <a:bodyPr/>
        <a:lstStyle/>
        <a:p>
          <a:endParaRPr lang="en-US"/>
        </a:p>
      </dgm:t>
    </dgm:pt>
    <dgm:pt modelId="{8865A36B-A905-49A7-8143-0D095C9D284F}" type="pres">
      <dgm:prSet presAssocID="{95486906-1914-4EE0-9901-0BB04444625F}" presName="compNode" presStyleCnt="0"/>
      <dgm:spPr/>
    </dgm:pt>
    <dgm:pt modelId="{E8EA42BA-0B0A-4A5C-8903-1FC798D5E2C1}" type="pres">
      <dgm:prSet presAssocID="{95486906-1914-4EE0-9901-0BB04444625F}" presName="dummyConnPt" presStyleCnt="0"/>
      <dgm:spPr/>
    </dgm:pt>
    <dgm:pt modelId="{9E24CCA0-2736-4A29-AA79-7177FF3BC9FF}" type="pres">
      <dgm:prSet presAssocID="{95486906-1914-4EE0-9901-0BB04444625F}" presName="node" presStyleLbl="node1" presStyleIdx="5" presStyleCnt="7">
        <dgm:presLayoutVars>
          <dgm:bulletEnabled val="1"/>
        </dgm:presLayoutVars>
      </dgm:prSet>
      <dgm:spPr/>
      <dgm:t>
        <a:bodyPr/>
        <a:lstStyle/>
        <a:p>
          <a:endParaRPr lang="en-US"/>
        </a:p>
      </dgm:t>
    </dgm:pt>
    <dgm:pt modelId="{21C377C4-E97A-4D13-BE8D-D014D4B29B9D}" type="pres">
      <dgm:prSet presAssocID="{5EF438F8-B555-4D31-BF39-2B70E008F06E}" presName="sibTrans" presStyleLbl="bgSibTrans2D1" presStyleIdx="5" presStyleCnt="6" custAng="19812562" custLinFactY="-200000" custLinFactNeighborY="-200119"/>
      <dgm:spPr/>
      <dgm:t>
        <a:bodyPr/>
        <a:lstStyle/>
        <a:p>
          <a:endParaRPr lang="en-US"/>
        </a:p>
      </dgm:t>
    </dgm:pt>
    <dgm:pt modelId="{0F75EA79-1ADC-4E0C-B6FA-7E23FEF01E6D}" type="pres">
      <dgm:prSet presAssocID="{686623D5-B3AB-41FC-B8F7-90488E344ACF}" presName="compNode" presStyleCnt="0"/>
      <dgm:spPr/>
    </dgm:pt>
    <dgm:pt modelId="{EFC6B357-B649-426F-A80F-DEE5613BE320}" type="pres">
      <dgm:prSet presAssocID="{686623D5-B3AB-41FC-B8F7-90488E344ACF}" presName="dummyConnPt" presStyleCnt="0"/>
      <dgm:spPr/>
    </dgm:pt>
    <dgm:pt modelId="{B1E87285-DC5B-46E5-B7E6-DA6A3062771A}" type="pres">
      <dgm:prSet presAssocID="{686623D5-B3AB-41FC-B8F7-90488E344ACF}" presName="node" presStyleLbl="node1" presStyleIdx="6" presStyleCnt="7" custScaleY="384921">
        <dgm:presLayoutVars>
          <dgm:bulletEnabled val="1"/>
        </dgm:presLayoutVars>
      </dgm:prSet>
      <dgm:spPr/>
      <dgm:t>
        <a:bodyPr/>
        <a:lstStyle/>
        <a:p>
          <a:endParaRPr lang="en-US"/>
        </a:p>
      </dgm:t>
    </dgm:pt>
  </dgm:ptLst>
  <dgm:cxnLst>
    <dgm:cxn modelId="{748ED2AC-2C90-49C2-B251-7317909B5EC1}" type="presOf" srcId="{686623D5-B3AB-41FC-B8F7-90488E344ACF}" destId="{B1E87285-DC5B-46E5-B7E6-DA6A3062771A}" srcOrd="0" destOrd="0" presId="urn:microsoft.com/office/officeart/2005/8/layout/bProcess4"/>
    <dgm:cxn modelId="{EDC89967-8590-49BC-8278-E891BB43661A}" type="presOf" srcId="{B9C7467D-84DA-4905-9C22-3E0BE4DB7376}" destId="{2E9DD603-85C9-4493-9FAE-1DF39C813639}" srcOrd="0" destOrd="0" presId="urn:microsoft.com/office/officeart/2005/8/layout/bProcess4"/>
    <dgm:cxn modelId="{0B9B8DDC-79F2-411D-8E13-76D83292B5D0}" type="presOf" srcId="{D91DD544-D5DC-4A52-90B7-E178B8E04122}" destId="{9BC61282-46D3-484A-AF07-ED030EC21F69}" srcOrd="0" destOrd="0" presId="urn:microsoft.com/office/officeart/2005/8/layout/bProcess4"/>
    <dgm:cxn modelId="{314931BD-8B2E-4DDB-99F4-8E01268BA75E}" srcId="{D91DD544-D5DC-4A52-90B7-E178B8E04122}" destId="{686623D5-B3AB-41FC-B8F7-90488E344ACF}" srcOrd="6" destOrd="0" parTransId="{E4C8D3BB-092A-40F4-94C2-BB121E9A43F8}" sibTransId="{83585765-C0E3-47B5-8009-13C4E986E4D0}"/>
    <dgm:cxn modelId="{89A72BE6-6878-4088-B8F3-55C313D345E4}" type="presOf" srcId="{7298AEB5-9283-429C-8904-5AB15461CE11}" destId="{724275D7-D971-411C-A528-6B5C9740D97F}" srcOrd="0" destOrd="0" presId="urn:microsoft.com/office/officeart/2005/8/layout/bProcess4"/>
    <dgm:cxn modelId="{31FC0C1D-B3A0-44AD-ADCB-10CFB4142C6E}" srcId="{D91DD544-D5DC-4A52-90B7-E178B8E04122}" destId="{7298AEB5-9283-429C-8904-5AB15461CE11}" srcOrd="1" destOrd="0" parTransId="{1559C31D-D0F5-4288-99FA-E3AA35293F25}" sibTransId="{317F6D53-BFF2-47E7-B62A-143645B026C3}"/>
    <dgm:cxn modelId="{F1FCB7C0-6D29-4BFA-A16E-73A98E21D032}" srcId="{D91DD544-D5DC-4A52-90B7-E178B8E04122}" destId="{D05DFC9A-A044-4762-AAF2-27FA3D8AF737}" srcOrd="2" destOrd="0" parTransId="{A857DECF-5F5E-477B-A0E1-F36828C43D81}" sibTransId="{8849DDB6-BE51-4596-A254-47BEC9E65A0E}"/>
    <dgm:cxn modelId="{A330854E-3676-45A6-8704-4A9D5668A7FB}" type="presOf" srcId="{DF58B801-BF91-44AD-9AEF-1DD2B0DADACF}" destId="{4BE9D038-C637-4C0C-8D7B-9CD91349FCFA}" srcOrd="0" destOrd="0" presId="urn:microsoft.com/office/officeart/2005/8/layout/bProcess4"/>
    <dgm:cxn modelId="{9F12769E-4B78-44B0-9360-F75238F33E74}" srcId="{D91DD544-D5DC-4A52-90B7-E178B8E04122}" destId="{95486906-1914-4EE0-9901-0BB04444625F}" srcOrd="5" destOrd="0" parTransId="{C1687BAE-9D68-4F73-B1EC-76815A30782F}" sibTransId="{5EF438F8-B555-4D31-BF39-2B70E008F06E}"/>
    <dgm:cxn modelId="{5A4029AB-3218-4711-BC92-D3DB9DE4C65C}" srcId="{D91DD544-D5DC-4A52-90B7-E178B8E04122}" destId="{DF58B801-BF91-44AD-9AEF-1DD2B0DADACF}" srcOrd="0" destOrd="0" parTransId="{D6702828-63CA-47C9-931C-194584299F41}" sibTransId="{1E186CF3-42F0-416D-8616-69FF312657C4}"/>
    <dgm:cxn modelId="{DB41983D-4E74-4C26-92D8-0872ACA039E9}" srcId="{D91DD544-D5DC-4A52-90B7-E178B8E04122}" destId="{B9C7467D-84DA-4905-9C22-3E0BE4DB7376}" srcOrd="4" destOrd="0" parTransId="{A973C6CF-B94C-4D52-B7EA-680B10151DF6}" sibTransId="{74C98767-9C34-4E8D-89BE-C2BCA7758894}"/>
    <dgm:cxn modelId="{FC6B8653-E84A-4560-9A7A-4E7A04E63A53}" type="presOf" srcId="{8849DDB6-BE51-4596-A254-47BEC9E65A0E}" destId="{8426CD5C-99EF-432D-B366-A013C596BBAE}" srcOrd="0" destOrd="0" presId="urn:microsoft.com/office/officeart/2005/8/layout/bProcess4"/>
    <dgm:cxn modelId="{57C025DA-1F8E-41DB-9E4F-186DC57F9E4E}" type="presOf" srcId="{FFCF73E9-BD07-407C-90FB-2E808E0471E5}" destId="{32F6BE08-99AC-4AA1-A6EC-13CFD71189A2}" srcOrd="0" destOrd="0" presId="urn:microsoft.com/office/officeart/2005/8/layout/bProcess4"/>
    <dgm:cxn modelId="{33A9FEB9-7E8F-4811-9A41-9761EA4BDD6E}" type="presOf" srcId="{5EF438F8-B555-4D31-BF39-2B70E008F06E}" destId="{21C377C4-E97A-4D13-BE8D-D014D4B29B9D}" srcOrd="0" destOrd="0" presId="urn:microsoft.com/office/officeart/2005/8/layout/bProcess4"/>
    <dgm:cxn modelId="{6C18FC81-0C4F-4FA8-A9F4-D0B08B152B2C}" type="presOf" srcId="{D05DFC9A-A044-4762-AAF2-27FA3D8AF737}" destId="{12A2CD43-3167-4105-A61C-4E9B25579F4D}" srcOrd="0" destOrd="0" presId="urn:microsoft.com/office/officeart/2005/8/layout/bProcess4"/>
    <dgm:cxn modelId="{0EDD1EAB-4E3C-48DC-865E-6A7AD3C0FD35}" type="presOf" srcId="{95486906-1914-4EE0-9901-0BB04444625F}" destId="{9E24CCA0-2736-4A29-AA79-7177FF3BC9FF}" srcOrd="0" destOrd="0" presId="urn:microsoft.com/office/officeart/2005/8/layout/bProcess4"/>
    <dgm:cxn modelId="{ED217140-6A22-427B-978F-0D447B09E07D}" type="presOf" srcId="{317F6D53-BFF2-47E7-B62A-143645B026C3}" destId="{0E3976D8-05CC-4742-939A-F7C9BA17AD83}" srcOrd="0" destOrd="0" presId="urn:microsoft.com/office/officeart/2005/8/layout/bProcess4"/>
    <dgm:cxn modelId="{6E332F4A-E271-4553-A670-B3944EF3A50B}" type="presOf" srcId="{74C98767-9C34-4E8D-89BE-C2BCA7758894}" destId="{8133A008-66FA-4D95-825A-DDFD43D710EE}" srcOrd="0" destOrd="0" presId="urn:microsoft.com/office/officeart/2005/8/layout/bProcess4"/>
    <dgm:cxn modelId="{3011B784-21A7-438D-900A-B5D5A24F6BAD}" type="presOf" srcId="{3523F829-B8D2-4A27-B4B2-AF6D33976DB6}" destId="{F7A08541-AB2F-4B16-8777-24285604F6EC}" srcOrd="0" destOrd="0" presId="urn:microsoft.com/office/officeart/2005/8/layout/bProcess4"/>
    <dgm:cxn modelId="{E3327930-6D8F-467B-927A-0A2F61F8993F}" type="presOf" srcId="{1E186CF3-42F0-416D-8616-69FF312657C4}" destId="{CDA6048A-C948-4119-ADB6-DD3D52BCB48B}" srcOrd="0" destOrd="0" presId="urn:microsoft.com/office/officeart/2005/8/layout/bProcess4"/>
    <dgm:cxn modelId="{CAE3C557-826D-404D-98C3-7A05B40A873A}" srcId="{D91DD544-D5DC-4A52-90B7-E178B8E04122}" destId="{3523F829-B8D2-4A27-B4B2-AF6D33976DB6}" srcOrd="3" destOrd="0" parTransId="{DE4018B9-B2F9-420C-AE67-712E147B26BA}" sibTransId="{FFCF73E9-BD07-407C-90FB-2E808E0471E5}"/>
    <dgm:cxn modelId="{E275E135-6F6F-4AF6-9452-EFFA8A854070}" type="presParOf" srcId="{9BC61282-46D3-484A-AF07-ED030EC21F69}" destId="{5B2FA7D0-0A63-45F3-85E2-57845356B698}" srcOrd="0" destOrd="0" presId="urn:microsoft.com/office/officeart/2005/8/layout/bProcess4"/>
    <dgm:cxn modelId="{0A9C72AF-9CA5-4809-AE84-1D5D1D148BC8}" type="presParOf" srcId="{5B2FA7D0-0A63-45F3-85E2-57845356B698}" destId="{6DA092CC-9232-43B2-98E5-428EE4A96E8B}" srcOrd="0" destOrd="0" presId="urn:microsoft.com/office/officeart/2005/8/layout/bProcess4"/>
    <dgm:cxn modelId="{6F1A1339-2385-49E2-A222-10778A489F38}" type="presParOf" srcId="{5B2FA7D0-0A63-45F3-85E2-57845356B698}" destId="{4BE9D038-C637-4C0C-8D7B-9CD91349FCFA}" srcOrd="1" destOrd="0" presId="urn:microsoft.com/office/officeart/2005/8/layout/bProcess4"/>
    <dgm:cxn modelId="{DBBFBC64-DC48-4742-84D5-F392D9B5C43E}" type="presParOf" srcId="{9BC61282-46D3-484A-AF07-ED030EC21F69}" destId="{CDA6048A-C948-4119-ADB6-DD3D52BCB48B}" srcOrd="1" destOrd="0" presId="urn:microsoft.com/office/officeart/2005/8/layout/bProcess4"/>
    <dgm:cxn modelId="{AF3F2592-0A6E-4549-BFCE-6255AACB2AE0}" type="presParOf" srcId="{9BC61282-46D3-484A-AF07-ED030EC21F69}" destId="{192CB672-49D1-4652-A7C0-AE8D4BB4B8D2}" srcOrd="2" destOrd="0" presId="urn:microsoft.com/office/officeart/2005/8/layout/bProcess4"/>
    <dgm:cxn modelId="{FF70F7E6-B664-4BFC-BC59-ED9852183584}" type="presParOf" srcId="{192CB672-49D1-4652-A7C0-AE8D4BB4B8D2}" destId="{173483E1-3F1F-41E2-82FB-27C66727A1EA}" srcOrd="0" destOrd="0" presId="urn:microsoft.com/office/officeart/2005/8/layout/bProcess4"/>
    <dgm:cxn modelId="{46AD9DF2-949E-4504-937C-941E3A8101D2}" type="presParOf" srcId="{192CB672-49D1-4652-A7C0-AE8D4BB4B8D2}" destId="{724275D7-D971-411C-A528-6B5C9740D97F}" srcOrd="1" destOrd="0" presId="urn:microsoft.com/office/officeart/2005/8/layout/bProcess4"/>
    <dgm:cxn modelId="{DE38669C-E49D-43A8-AB2B-32649A2AB9B8}" type="presParOf" srcId="{9BC61282-46D3-484A-AF07-ED030EC21F69}" destId="{0E3976D8-05CC-4742-939A-F7C9BA17AD83}" srcOrd="3" destOrd="0" presId="urn:microsoft.com/office/officeart/2005/8/layout/bProcess4"/>
    <dgm:cxn modelId="{10351B1B-419C-40D6-B643-AF42BFD52E9C}" type="presParOf" srcId="{9BC61282-46D3-484A-AF07-ED030EC21F69}" destId="{6B91C8DD-4FB3-4AB7-9A13-DA35D4ABC189}" srcOrd="4" destOrd="0" presId="urn:microsoft.com/office/officeart/2005/8/layout/bProcess4"/>
    <dgm:cxn modelId="{412D0F7D-2A32-4BB4-84DC-9D0214941941}" type="presParOf" srcId="{6B91C8DD-4FB3-4AB7-9A13-DA35D4ABC189}" destId="{21DA7E4C-E5EC-46A8-B972-C1D318F49DE1}" srcOrd="0" destOrd="0" presId="urn:microsoft.com/office/officeart/2005/8/layout/bProcess4"/>
    <dgm:cxn modelId="{0B56715C-AB99-482F-9C50-FC662E877C10}" type="presParOf" srcId="{6B91C8DD-4FB3-4AB7-9A13-DA35D4ABC189}" destId="{12A2CD43-3167-4105-A61C-4E9B25579F4D}" srcOrd="1" destOrd="0" presId="urn:microsoft.com/office/officeart/2005/8/layout/bProcess4"/>
    <dgm:cxn modelId="{7FD3125C-B217-44DE-929A-D2D8D055C501}" type="presParOf" srcId="{9BC61282-46D3-484A-AF07-ED030EC21F69}" destId="{8426CD5C-99EF-432D-B366-A013C596BBAE}" srcOrd="5" destOrd="0" presId="urn:microsoft.com/office/officeart/2005/8/layout/bProcess4"/>
    <dgm:cxn modelId="{A024B0B8-8717-485F-994B-0A7FD7AA2341}" type="presParOf" srcId="{9BC61282-46D3-484A-AF07-ED030EC21F69}" destId="{050BCA0E-2D83-41FB-8EAB-2184CA35305A}" srcOrd="6" destOrd="0" presId="urn:microsoft.com/office/officeart/2005/8/layout/bProcess4"/>
    <dgm:cxn modelId="{2510709F-8150-434D-883D-F8A48AEEAC4B}" type="presParOf" srcId="{050BCA0E-2D83-41FB-8EAB-2184CA35305A}" destId="{BEB80358-7CE1-4D5D-B1FA-ABF54ABBADAE}" srcOrd="0" destOrd="0" presId="urn:microsoft.com/office/officeart/2005/8/layout/bProcess4"/>
    <dgm:cxn modelId="{8BFD06DA-A261-4889-B3AF-6747FF196375}" type="presParOf" srcId="{050BCA0E-2D83-41FB-8EAB-2184CA35305A}" destId="{F7A08541-AB2F-4B16-8777-24285604F6EC}" srcOrd="1" destOrd="0" presId="urn:microsoft.com/office/officeart/2005/8/layout/bProcess4"/>
    <dgm:cxn modelId="{27422EC6-AF58-4DBB-899D-7CC1D6DF92D3}" type="presParOf" srcId="{9BC61282-46D3-484A-AF07-ED030EC21F69}" destId="{32F6BE08-99AC-4AA1-A6EC-13CFD71189A2}" srcOrd="7" destOrd="0" presId="urn:microsoft.com/office/officeart/2005/8/layout/bProcess4"/>
    <dgm:cxn modelId="{845D7B4A-7E36-41D6-B802-7BBC3B528EA6}" type="presParOf" srcId="{9BC61282-46D3-484A-AF07-ED030EC21F69}" destId="{36136362-D826-4C0F-AF88-EB4C8EA84FAD}" srcOrd="8" destOrd="0" presId="urn:microsoft.com/office/officeart/2005/8/layout/bProcess4"/>
    <dgm:cxn modelId="{5EE6717A-C729-4A60-9CA6-223B3C747136}" type="presParOf" srcId="{36136362-D826-4C0F-AF88-EB4C8EA84FAD}" destId="{37DB0A09-21CD-4BAA-8868-2BAEEBBD6074}" srcOrd="0" destOrd="0" presId="urn:microsoft.com/office/officeart/2005/8/layout/bProcess4"/>
    <dgm:cxn modelId="{B60D91D8-60CB-4CDE-A3AE-CB40CFC4CFB7}" type="presParOf" srcId="{36136362-D826-4C0F-AF88-EB4C8EA84FAD}" destId="{2E9DD603-85C9-4493-9FAE-1DF39C813639}" srcOrd="1" destOrd="0" presId="urn:microsoft.com/office/officeart/2005/8/layout/bProcess4"/>
    <dgm:cxn modelId="{7B095FCF-42CB-4667-9E5F-68D9198D59DF}" type="presParOf" srcId="{9BC61282-46D3-484A-AF07-ED030EC21F69}" destId="{8133A008-66FA-4D95-825A-DDFD43D710EE}" srcOrd="9" destOrd="0" presId="urn:microsoft.com/office/officeart/2005/8/layout/bProcess4"/>
    <dgm:cxn modelId="{4281A3E1-D500-4690-8F34-716A7C2304EB}" type="presParOf" srcId="{9BC61282-46D3-484A-AF07-ED030EC21F69}" destId="{8865A36B-A905-49A7-8143-0D095C9D284F}" srcOrd="10" destOrd="0" presId="urn:microsoft.com/office/officeart/2005/8/layout/bProcess4"/>
    <dgm:cxn modelId="{CDBAF971-51F5-4566-ADA9-72831A1A80AE}" type="presParOf" srcId="{8865A36B-A905-49A7-8143-0D095C9D284F}" destId="{E8EA42BA-0B0A-4A5C-8903-1FC798D5E2C1}" srcOrd="0" destOrd="0" presId="urn:microsoft.com/office/officeart/2005/8/layout/bProcess4"/>
    <dgm:cxn modelId="{77AFD547-7100-480E-8E69-D7BA58749261}" type="presParOf" srcId="{8865A36B-A905-49A7-8143-0D095C9D284F}" destId="{9E24CCA0-2736-4A29-AA79-7177FF3BC9FF}" srcOrd="1" destOrd="0" presId="urn:microsoft.com/office/officeart/2005/8/layout/bProcess4"/>
    <dgm:cxn modelId="{6B01D4FF-E33B-4B5B-9E1B-DFEB8BB9FF2F}" type="presParOf" srcId="{9BC61282-46D3-484A-AF07-ED030EC21F69}" destId="{21C377C4-E97A-4D13-BE8D-D014D4B29B9D}" srcOrd="11" destOrd="0" presId="urn:microsoft.com/office/officeart/2005/8/layout/bProcess4"/>
    <dgm:cxn modelId="{67F42F01-2283-4ECE-BEC7-D2CE88F1078B}" type="presParOf" srcId="{9BC61282-46D3-484A-AF07-ED030EC21F69}" destId="{0F75EA79-1ADC-4E0C-B6FA-7E23FEF01E6D}" srcOrd="12" destOrd="0" presId="urn:microsoft.com/office/officeart/2005/8/layout/bProcess4"/>
    <dgm:cxn modelId="{56FDEC70-B92C-4A2E-9D3C-3C5E75C4092A}" type="presParOf" srcId="{0F75EA79-1ADC-4E0C-B6FA-7E23FEF01E6D}" destId="{EFC6B357-B649-426F-A80F-DEE5613BE320}" srcOrd="0" destOrd="0" presId="urn:microsoft.com/office/officeart/2005/8/layout/bProcess4"/>
    <dgm:cxn modelId="{FC250581-6E82-4D7F-9853-CC0578F2BD92}" type="presParOf" srcId="{0F75EA79-1ADC-4E0C-B6FA-7E23FEF01E6D}" destId="{B1E87285-DC5B-46E5-B7E6-DA6A3062771A}"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D62BB6-02CA-4340-9C9E-69A9AD3C26D0}" type="doc">
      <dgm:prSet loTypeId="urn:microsoft.com/office/officeart/2005/8/layout/vList2" loCatId="list" qsTypeId="urn:microsoft.com/office/officeart/2005/8/quickstyle/simple1" qsCatId="simple" csTypeId="urn:microsoft.com/office/officeart/2005/8/colors/colorful1#20" csCatId="colorful" phldr="1"/>
      <dgm:spPr/>
      <dgm:t>
        <a:bodyPr/>
        <a:lstStyle/>
        <a:p>
          <a:endParaRPr lang="en-US"/>
        </a:p>
      </dgm:t>
    </dgm:pt>
    <dgm:pt modelId="{5F7DCF39-C99C-4D5B-849E-B737DB733A38}">
      <dgm:prSet/>
      <dgm:spPr/>
      <dgm:t>
        <a:bodyPr/>
        <a:lstStyle/>
        <a:p>
          <a:pPr rtl="0"/>
          <a:r>
            <a:rPr lang="en-US" dirty="0" smtClean="0"/>
            <a:t>Maintains a complete list of your medications in a single location</a:t>
          </a:r>
          <a:endParaRPr lang="en-US" dirty="0"/>
        </a:p>
      </dgm:t>
    </dgm:pt>
    <dgm:pt modelId="{E1D5E37C-47E2-43A8-8535-ED8287DA115F}" type="parTrans" cxnId="{1A86EE64-710C-4BC2-B2F3-235BEFC058F2}">
      <dgm:prSet/>
      <dgm:spPr/>
      <dgm:t>
        <a:bodyPr/>
        <a:lstStyle/>
        <a:p>
          <a:endParaRPr lang="en-US"/>
        </a:p>
      </dgm:t>
    </dgm:pt>
    <dgm:pt modelId="{5D1BF10F-9A8E-4D1A-AD8A-ABDF3A671054}" type="sibTrans" cxnId="{1A86EE64-710C-4BC2-B2F3-235BEFC058F2}">
      <dgm:prSet/>
      <dgm:spPr/>
      <dgm:t>
        <a:bodyPr/>
        <a:lstStyle/>
        <a:p>
          <a:endParaRPr lang="en-US"/>
        </a:p>
      </dgm:t>
    </dgm:pt>
    <dgm:pt modelId="{24926CF0-657A-4A47-A0FA-CAD1182E971A}">
      <dgm:prSet/>
      <dgm:spPr/>
      <dgm:t>
        <a:bodyPr/>
        <a:lstStyle/>
        <a:p>
          <a:pPr rtl="0"/>
          <a:r>
            <a:rPr lang="en-US" dirty="0" smtClean="0"/>
            <a:t>Displays medication images for VA medications </a:t>
          </a:r>
          <a:endParaRPr lang="en-US" dirty="0"/>
        </a:p>
      </dgm:t>
    </dgm:pt>
    <dgm:pt modelId="{3E0E1753-6149-4A2E-8817-CABFF6D308BA}" type="parTrans" cxnId="{00C28B22-698A-4472-A3BF-FE3B1DA89459}">
      <dgm:prSet/>
      <dgm:spPr/>
      <dgm:t>
        <a:bodyPr/>
        <a:lstStyle/>
        <a:p>
          <a:endParaRPr lang="en-US"/>
        </a:p>
      </dgm:t>
    </dgm:pt>
    <dgm:pt modelId="{4A9FF02B-FA99-463A-BC75-49CC21B5F262}" type="sibTrans" cxnId="{00C28B22-698A-4472-A3BF-FE3B1DA89459}">
      <dgm:prSet/>
      <dgm:spPr/>
      <dgm:t>
        <a:bodyPr/>
        <a:lstStyle/>
        <a:p>
          <a:endParaRPr lang="en-US"/>
        </a:p>
      </dgm:t>
    </dgm:pt>
    <dgm:pt modelId="{730FAEED-632A-4793-82DA-D41968D1361B}" type="pres">
      <dgm:prSet presAssocID="{9AD62BB6-02CA-4340-9C9E-69A9AD3C26D0}" presName="linear" presStyleCnt="0">
        <dgm:presLayoutVars>
          <dgm:animLvl val="lvl"/>
          <dgm:resizeHandles val="exact"/>
        </dgm:presLayoutVars>
      </dgm:prSet>
      <dgm:spPr/>
      <dgm:t>
        <a:bodyPr/>
        <a:lstStyle/>
        <a:p>
          <a:endParaRPr lang="en-US"/>
        </a:p>
      </dgm:t>
    </dgm:pt>
    <dgm:pt modelId="{1788EF54-4860-4164-945A-F6B2B9539F6F}" type="pres">
      <dgm:prSet presAssocID="{5F7DCF39-C99C-4D5B-849E-B737DB733A38}" presName="parentText" presStyleLbl="node1" presStyleIdx="0" presStyleCnt="2">
        <dgm:presLayoutVars>
          <dgm:chMax val="0"/>
          <dgm:bulletEnabled val="1"/>
        </dgm:presLayoutVars>
      </dgm:prSet>
      <dgm:spPr/>
      <dgm:t>
        <a:bodyPr/>
        <a:lstStyle/>
        <a:p>
          <a:endParaRPr lang="en-US"/>
        </a:p>
      </dgm:t>
    </dgm:pt>
    <dgm:pt modelId="{C0E4672B-6D0A-4C7D-8A62-4DDA5680F3B3}" type="pres">
      <dgm:prSet presAssocID="{5D1BF10F-9A8E-4D1A-AD8A-ABDF3A671054}" presName="spacer" presStyleCnt="0"/>
      <dgm:spPr/>
    </dgm:pt>
    <dgm:pt modelId="{2DECCFBB-CDA9-4B1F-964F-A2C6528764D4}" type="pres">
      <dgm:prSet presAssocID="{24926CF0-657A-4A47-A0FA-CAD1182E971A}" presName="parentText" presStyleLbl="node1" presStyleIdx="1" presStyleCnt="2">
        <dgm:presLayoutVars>
          <dgm:chMax val="0"/>
          <dgm:bulletEnabled val="1"/>
        </dgm:presLayoutVars>
      </dgm:prSet>
      <dgm:spPr/>
      <dgm:t>
        <a:bodyPr/>
        <a:lstStyle/>
        <a:p>
          <a:endParaRPr lang="en-US"/>
        </a:p>
      </dgm:t>
    </dgm:pt>
  </dgm:ptLst>
  <dgm:cxnLst>
    <dgm:cxn modelId="{992A698E-3287-4A81-9C86-5131757425AE}" type="presOf" srcId="{5F7DCF39-C99C-4D5B-849E-B737DB733A38}" destId="{1788EF54-4860-4164-945A-F6B2B9539F6F}" srcOrd="0" destOrd="0" presId="urn:microsoft.com/office/officeart/2005/8/layout/vList2"/>
    <dgm:cxn modelId="{1A86EE64-710C-4BC2-B2F3-235BEFC058F2}" srcId="{9AD62BB6-02CA-4340-9C9E-69A9AD3C26D0}" destId="{5F7DCF39-C99C-4D5B-849E-B737DB733A38}" srcOrd="0" destOrd="0" parTransId="{E1D5E37C-47E2-43A8-8535-ED8287DA115F}" sibTransId="{5D1BF10F-9A8E-4D1A-AD8A-ABDF3A671054}"/>
    <dgm:cxn modelId="{00C28B22-698A-4472-A3BF-FE3B1DA89459}" srcId="{9AD62BB6-02CA-4340-9C9E-69A9AD3C26D0}" destId="{24926CF0-657A-4A47-A0FA-CAD1182E971A}" srcOrd="1" destOrd="0" parTransId="{3E0E1753-6149-4A2E-8817-CABFF6D308BA}" sibTransId="{4A9FF02B-FA99-463A-BC75-49CC21B5F262}"/>
    <dgm:cxn modelId="{B7D464CA-6BA2-4AF9-9D81-037714F30FBB}" type="presOf" srcId="{24926CF0-657A-4A47-A0FA-CAD1182E971A}" destId="{2DECCFBB-CDA9-4B1F-964F-A2C6528764D4}" srcOrd="0" destOrd="0" presId="urn:microsoft.com/office/officeart/2005/8/layout/vList2"/>
    <dgm:cxn modelId="{24BA9BCB-111C-4786-A35E-8648436AC6EC}" type="presOf" srcId="{9AD62BB6-02CA-4340-9C9E-69A9AD3C26D0}" destId="{730FAEED-632A-4793-82DA-D41968D1361B}" srcOrd="0" destOrd="0" presId="urn:microsoft.com/office/officeart/2005/8/layout/vList2"/>
    <dgm:cxn modelId="{87D9AD85-682D-471F-84E4-01A7F3CB2443}" type="presParOf" srcId="{730FAEED-632A-4793-82DA-D41968D1361B}" destId="{1788EF54-4860-4164-945A-F6B2B9539F6F}" srcOrd="0" destOrd="0" presId="urn:microsoft.com/office/officeart/2005/8/layout/vList2"/>
    <dgm:cxn modelId="{C1B226E1-3924-4787-9FD9-D4D575931A82}" type="presParOf" srcId="{730FAEED-632A-4793-82DA-D41968D1361B}" destId="{C0E4672B-6D0A-4C7D-8A62-4DDA5680F3B3}" srcOrd="1" destOrd="0" presId="urn:microsoft.com/office/officeart/2005/8/layout/vList2"/>
    <dgm:cxn modelId="{7CA0E9F0-DB28-45D8-93A4-9356B0778387}" type="presParOf" srcId="{730FAEED-632A-4793-82DA-D41968D1361B}" destId="{2DECCFBB-CDA9-4B1F-964F-A2C6528764D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59BD0BF-F8D3-4EFB-9868-D47D4B4DB691}" type="doc">
      <dgm:prSet loTypeId="urn:microsoft.com/office/officeart/2005/8/layout/vList2" loCatId="list" qsTypeId="urn:microsoft.com/office/officeart/2005/8/quickstyle/simple1" qsCatId="simple" csTypeId="urn:microsoft.com/office/officeart/2005/8/colors/colorful1#21" csCatId="colorful"/>
      <dgm:spPr/>
      <dgm:t>
        <a:bodyPr/>
        <a:lstStyle/>
        <a:p>
          <a:endParaRPr lang="en-US"/>
        </a:p>
      </dgm:t>
    </dgm:pt>
    <dgm:pt modelId="{D44171B0-8D92-4B1E-B24B-5656E82779E4}">
      <dgm:prSet custT="1"/>
      <dgm:spPr/>
      <dgm:t>
        <a:bodyPr/>
        <a:lstStyle/>
        <a:p>
          <a:pPr rtl="0"/>
          <a:r>
            <a:rPr lang="en-US" sz="3200" b="1" dirty="0" smtClean="0"/>
            <a:t>Patient Safety &amp; Quality Tool</a:t>
          </a:r>
          <a:endParaRPr lang="en-US" sz="3200" dirty="0"/>
        </a:p>
      </dgm:t>
    </dgm:pt>
    <dgm:pt modelId="{D88EE1AB-5895-4387-A41A-FB583E3112E2}" type="parTrans" cxnId="{E4B80CA3-D0FB-4ED3-8EC1-441ECA7D243C}">
      <dgm:prSet/>
      <dgm:spPr/>
      <dgm:t>
        <a:bodyPr/>
        <a:lstStyle/>
        <a:p>
          <a:endParaRPr lang="en-US"/>
        </a:p>
      </dgm:t>
    </dgm:pt>
    <dgm:pt modelId="{ACB848B6-8022-40F3-82C7-E0EFD260F8D0}" type="sibTrans" cxnId="{E4B80CA3-D0FB-4ED3-8EC1-441ECA7D243C}">
      <dgm:prSet/>
      <dgm:spPr/>
      <dgm:t>
        <a:bodyPr/>
        <a:lstStyle/>
        <a:p>
          <a:endParaRPr lang="en-US"/>
        </a:p>
      </dgm:t>
    </dgm:pt>
    <dgm:pt modelId="{A011DB00-7210-475C-9325-08FA0F28E24B}">
      <dgm:prSet custT="1"/>
      <dgm:spPr/>
      <dgm:t>
        <a:bodyPr/>
        <a:lstStyle/>
        <a:p>
          <a:pPr rtl="0"/>
          <a:r>
            <a:rPr lang="en-US" sz="3200" b="1" dirty="0" smtClean="0"/>
            <a:t>Patient-specific</a:t>
          </a:r>
          <a:endParaRPr lang="en-US" sz="3200" dirty="0"/>
        </a:p>
      </dgm:t>
    </dgm:pt>
    <dgm:pt modelId="{BFC97060-BF88-4983-B721-17608F8A26D6}" type="parTrans" cxnId="{E15FB7F3-D14D-4F24-ACB6-302FF09A8CEC}">
      <dgm:prSet/>
      <dgm:spPr/>
      <dgm:t>
        <a:bodyPr/>
        <a:lstStyle/>
        <a:p>
          <a:endParaRPr lang="en-US"/>
        </a:p>
      </dgm:t>
    </dgm:pt>
    <dgm:pt modelId="{34A72EDE-C36A-40BF-940B-1306DF978633}" type="sibTrans" cxnId="{E15FB7F3-D14D-4F24-ACB6-302FF09A8CEC}">
      <dgm:prSet/>
      <dgm:spPr/>
      <dgm:t>
        <a:bodyPr/>
        <a:lstStyle/>
        <a:p>
          <a:endParaRPr lang="en-US"/>
        </a:p>
      </dgm:t>
    </dgm:pt>
    <dgm:pt modelId="{A98ADC21-5697-4075-9683-858D7BF20A8F}">
      <dgm:prSet custT="1"/>
      <dgm:spPr/>
      <dgm:t>
        <a:bodyPr/>
        <a:lstStyle/>
        <a:p>
          <a:pPr rtl="0"/>
          <a:r>
            <a:rPr lang="en-US" sz="3200" b="1" dirty="0" smtClean="0"/>
            <a:t>Encourages </a:t>
          </a:r>
          <a:r>
            <a:rPr lang="en-US" sz="3200" dirty="0" smtClean="0"/>
            <a:t>“</a:t>
          </a:r>
          <a:r>
            <a:rPr lang="en-US" sz="3200" b="1" dirty="0" smtClean="0"/>
            <a:t>speak up”</a:t>
          </a:r>
          <a:endParaRPr lang="en-US" sz="3200" dirty="0"/>
        </a:p>
      </dgm:t>
    </dgm:pt>
    <dgm:pt modelId="{3705C0FF-247D-4603-AC79-6C4D19CC00B3}" type="parTrans" cxnId="{A2672FA5-09AF-4A36-9344-4618C30FF62C}">
      <dgm:prSet/>
      <dgm:spPr/>
      <dgm:t>
        <a:bodyPr/>
        <a:lstStyle/>
        <a:p>
          <a:endParaRPr lang="en-US"/>
        </a:p>
      </dgm:t>
    </dgm:pt>
    <dgm:pt modelId="{96327D8B-0F3F-47E3-897F-A70C8C920AD7}" type="sibTrans" cxnId="{A2672FA5-09AF-4A36-9344-4618C30FF62C}">
      <dgm:prSet/>
      <dgm:spPr/>
      <dgm:t>
        <a:bodyPr/>
        <a:lstStyle/>
        <a:p>
          <a:endParaRPr lang="en-US"/>
        </a:p>
      </dgm:t>
    </dgm:pt>
    <dgm:pt modelId="{B71689E9-8AAE-43DD-AF49-2516020B6AF9}">
      <dgm:prSet custT="1"/>
      <dgm:spPr/>
      <dgm:t>
        <a:bodyPr/>
        <a:lstStyle/>
        <a:p>
          <a:pPr rtl="0"/>
          <a:r>
            <a:rPr lang="en-US" sz="3200" b="1" dirty="0" smtClean="0"/>
            <a:t>Prevention</a:t>
          </a:r>
          <a:endParaRPr lang="en-US" sz="3200" dirty="0"/>
        </a:p>
      </dgm:t>
    </dgm:pt>
    <dgm:pt modelId="{7AB7A140-7212-44BA-A6C7-4DB9FBFBD73D}" type="parTrans" cxnId="{4B8ACEEB-B78D-4770-8A30-57FC396042E6}">
      <dgm:prSet/>
      <dgm:spPr/>
      <dgm:t>
        <a:bodyPr/>
        <a:lstStyle/>
        <a:p>
          <a:endParaRPr lang="en-US"/>
        </a:p>
      </dgm:t>
    </dgm:pt>
    <dgm:pt modelId="{144F5535-B638-4550-AFB7-4EBFA6E32B1F}" type="sibTrans" cxnId="{4B8ACEEB-B78D-4770-8A30-57FC396042E6}">
      <dgm:prSet/>
      <dgm:spPr/>
      <dgm:t>
        <a:bodyPr/>
        <a:lstStyle/>
        <a:p>
          <a:endParaRPr lang="en-US"/>
        </a:p>
      </dgm:t>
    </dgm:pt>
    <dgm:pt modelId="{0E472ADF-D4EF-49D8-AE25-48E857FF4A0C}">
      <dgm:prSet custT="1"/>
      <dgm:spPr/>
      <dgm:t>
        <a:bodyPr/>
        <a:lstStyle/>
        <a:p>
          <a:pPr rtl="0"/>
          <a:r>
            <a:rPr lang="en-US" sz="3200" b="1" dirty="0" smtClean="0"/>
            <a:t>Improves</a:t>
          </a:r>
          <a:r>
            <a:rPr lang="en-US" sz="3200" dirty="0" smtClean="0"/>
            <a:t> the patient safety culture.</a:t>
          </a:r>
          <a:endParaRPr lang="en-US" sz="3200" dirty="0"/>
        </a:p>
      </dgm:t>
    </dgm:pt>
    <dgm:pt modelId="{2A584181-280D-4885-A868-D667EDE6C8C9}" type="parTrans" cxnId="{D6E1828E-A22A-4C2E-9D79-986FCE4A32FF}">
      <dgm:prSet/>
      <dgm:spPr/>
      <dgm:t>
        <a:bodyPr/>
        <a:lstStyle/>
        <a:p>
          <a:endParaRPr lang="en-US"/>
        </a:p>
      </dgm:t>
    </dgm:pt>
    <dgm:pt modelId="{3602D16E-5D83-4D1D-B22F-1F20DBAC111C}" type="sibTrans" cxnId="{D6E1828E-A22A-4C2E-9D79-986FCE4A32FF}">
      <dgm:prSet/>
      <dgm:spPr/>
      <dgm:t>
        <a:bodyPr/>
        <a:lstStyle/>
        <a:p>
          <a:endParaRPr lang="en-US"/>
        </a:p>
      </dgm:t>
    </dgm:pt>
    <dgm:pt modelId="{303D5F22-0AEA-4C7D-8550-9CC0A88FED8B}">
      <dgm:prSet custT="1"/>
      <dgm:spPr/>
      <dgm:t>
        <a:bodyPr/>
        <a:lstStyle/>
        <a:p>
          <a:pPr rtl="0"/>
          <a:r>
            <a:rPr lang="en-US" sz="3200" dirty="0" smtClean="0"/>
            <a:t>Provides an </a:t>
          </a:r>
          <a:r>
            <a:rPr lang="en-US" sz="3200" b="1" dirty="0" smtClean="0"/>
            <a:t>opportunity</a:t>
          </a:r>
          <a:r>
            <a:rPr lang="en-US" sz="3200" dirty="0" smtClean="0"/>
            <a:t> for </a:t>
          </a:r>
          <a:r>
            <a:rPr lang="en-US" sz="3200" b="1" dirty="0" smtClean="0"/>
            <a:t>patient education </a:t>
          </a:r>
          <a:r>
            <a:rPr lang="en-US" sz="3200" dirty="0" smtClean="0"/>
            <a:t>and identification of patient education needs.</a:t>
          </a:r>
          <a:endParaRPr lang="en-US" sz="3200" dirty="0"/>
        </a:p>
      </dgm:t>
    </dgm:pt>
    <dgm:pt modelId="{B282D6FA-7290-4F68-955D-24333AC1EF91}" type="parTrans" cxnId="{4DC1AA97-1548-4D4C-8A81-B27561ED916F}">
      <dgm:prSet/>
      <dgm:spPr/>
      <dgm:t>
        <a:bodyPr/>
        <a:lstStyle/>
        <a:p>
          <a:endParaRPr lang="en-US"/>
        </a:p>
      </dgm:t>
    </dgm:pt>
    <dgm:pt modelId="{71407C39-89E6-4DC2-87B3-7DEB39BD954D}" type="sibTrans" cxnId="{4DC1AA97-1548-4D4C-8A81-B27561ED916F}">
      <dgm:prSet/>
      <dgm:spPr/>
      <dgm:t>
        <a:bodyPr/>
        <a:lstStyle/>
        <a:p>
          <a:endParaRPr lang="en-US"/>
        </a:p>
      </dgm:t>
    </dgm:pt>
    <dgm:pt modelId="{88DDF148-3D39-4F10-ABC7-4C5DBE692C3C}">
      <dgm:prSet custT="1"/>
      <dgm:spPr/>
      <dgm:t>
        <a:bodyPr/>
        <a:lstStyle/>
        <a:p>
          <a:pPr rtl="0"/>
          <a:r>
            <a:rPr lang="en-US" sz="3200" b="1" dirty="0" smtClean="0"/>
            <a:t>VA National Center for Patient Safety</a:t>
          </a:r>
          <a:endParaRPr lang="en-US" sz="3200" dirty="0"/>
        </a:p>
      </dgm:t>
    </dgm:pt>
    <dgm:pt modelId="{1981F569-E707-4C87-AB7E-84C4D77BC76D}" type="parTrans" cxnId="{2F88D54A-B0D7-4583-AF8A-0A5C59CD7FBC}">
      <dgm:prSet/>
      <dgm:spPr/>
      <dgm:t>
        <a:bodyPr/>
        <a:lstStyle/>
        <a:p>
          <a:endParaRPr lang="en-US"/>
        </a:p>
      </dgm:t>
    </dgm:pt>
    <dgm:pt modelId="{2C106B4D-0B11-48D9-BCCE-64634B787B37}" type="sibTrans" cxnId="{2F88D54A-B0D7-4583-AF8A-0A5C59CD7FBC}">
      <dgm:prSet/>
      <dgm:spPr/>
      <dgm:t>
        <a:bodyPr/>
        <a:lstStyle/>
        <a:p>
          <a:endParaRPr lang="en-US"/>
        </a:p>
      </dgm:t>
    </dgm:pt>
    <dgm:pt modelId="{2FD0010F-3BB8-438B-8AB6-33A2F68A048B}" type="pres">
      <dgm:prSet presAssocID="{759BD0BF-F8D3-4EFB-9868-D47D4B4DB691}" presName="linear" presStyleCnt="0">
        <dgm:presLayoutVars>
          <dgm:animLvl val="lvl"/>
          <dgm:resizeHandles val="exact"/>
        </dgm:presLayoutVars>
      </dgm:prSet>
      <dgm:spPr/>
      <dgm:t>
        <a:bodyPr/>
        <a:lstStyle/>
        <a:p>
          <a:endParaRPr lang="en-US"/>
        </a:p>
      </dgm:t>
    </dgm:pt>
    <dgm:pt modelId="{AC18E5E2-6FC8-4937-A43D-2D5D3B488476}" type="pres">
      <dgm:prSet presAssocID="{D44171B0-8D92-4B1E-B24B-5656E82779E4}" presName="parentText" presStyleLbl="node1" presStyleIdx="0" presStyleCnt="7">
        <dgm:presLayoutVars>
          <dgm:chMax val="0"/>
          <dgm:bulletEnabled val="1"/>
        </dgm:presLayoutVars>
      </dgm:prSet>
      <dgm:spPr/>
      <dgm:t>
        <a:bodyPr/>
        <a:lstStyle/>
        <a:p>
          <a:endParaRPr lang="en-US"/>
        </a:p>
      </dgm:t>
    </dgm:pt>
    <dgm:pt modelId="{30374B3A-9437-43C3-879E-6F9697473917}" type="pres">
      <dgm:prSet presAssocID="{ACB848B6-8022-40F3-82C7-E0EFD260F8D0}" presName="spacer" presStyleCnt="0"/>
      <dgm:spPr/>
      <dgm:t>
        <a:bodyPr/>
        <a:lstStyle/>
        <a:p>
          <a:endParaRPr lang="en-US"/>
        </a:p>
      </dgm:t>
    </dgm:pt>
    <dgm:pt modelId="{55BE0B37-7102-4B90-8CBF-37213E04639D}" type="pres">
      <dgm:prSet presAssocID="{A011DB00-7210-475C-9325-08FA0F28E24B}" presName="parentText" presStyleLbl="node1" presStyleIdx="1" presStyleCnt="7">
        <dgm:presLayoutVars>
          <dgm:chMax val="0"/>
          <dgm:bulletEnabled val="1"/>
        </dgm:presLayoutVars>
      </dgm:prSet>
      <dgm:spPr/>
      <dgm:t>
        <a:bodyPr/>
        <a:lstStyle/>
        <a:p>
          <a:endParaRPr lang="en-US"/>
        </a:p>
      </dgm:t>
    </dgm:pt>
    <dgm:pt modelId="{8695FBE4-C6A4-4141-A2D5-13FDB68FB2F8}" type="pres">
      <dgm:prSet presAssocID="{34A72EDE-C36A-40BF-940B-1306DF978633}" presName="spacer" presStyleCnt="0"/>
      <dgm:spPr/>
      <dgm:t>
        <a:bodyPr/>
        <a:lstStyle/>
        <a:p>
          <a:endParaRPr lang="en-US"/>
        </a:p>
      </dgm:t>
    </dgm:pt>
    <dgm:pt modelId="{83BBD3E4-0CE3-4374-AFFA-05F83CD58B4D}" type="pres">
      <dgm:prSet presAssocID="{A98ADC21-5697-4075-9683-858D7BF20A8F}" presName="parentText" presStyleLbl="node1" presStyleIdx="2" presStyleCnt="7">
        <dgm:presLayoutVars>
          <dgm:chMax val="0"/>
          <dgm:bulletEnabled val="1"/>
        </dgm:presLayoutVars>
      </dgm:prSet>
      <dgm:spPr/>
      <dgm:t>
        <a:bodyPr/>
        <a:lstStyle/>
        <a:p>
          <a:endParaRPr lang="en-US"/>
        </a:p>
      </dgm:t>
    </dgm:pt>
    <dgm:pt modelId="{D3620F8F-6899-4243-8D29-36B6FC127B15}" type="pres">
      <dgm:prSet presAssocID="{96327D8B-0F3F-47E3-897F-A70C8C920AD7}" presName="spacer" presStyleCnt="0"/>
      <dgm:spPr/>
      <dgm:t>
        <a:bodyPr/>
        <a:lstStyle/>
        <a:p>
          <a:endParaRPr lang="en-US"/>
        </a:p>
      </dgm:t>
    </dgm:pt>
    <dgm:pt modelId="{9CFD74F0-D5B9-4E9B-BEB1-3622FF8AFEE6}" type="pres">
      <dgm:prSet presAssocID="{B71689E9-8AAE-43DD-AF49-2516020B6AF9}" presName="parentText" presStyleLbl="node1" presStyleIdx="3" presStyleCnt="7">
        <dgm:presLayoutVars>
          <dgm:chMax val="0"/>
          <dgm:bulletEnabled val="1"/>
        </dgm:presLayoutVars>
      </dgm:prSet>
      <dgm:spPr/>
      <dgm:t>
        <a:bodyPr/>
        <a:lstStyle/>
        <a:p>
          <a:endParaRPr lang="en-US"/>
        </a:p>
      </dgm:t>
    </dgm:pt>
    <dgm:pt modelId="{BBDAD4AB-B4FD-4796-9283-57DA4D5BBBC2}" type="pres">
      <dgm:prSet presAssocID="{144F5535-B638-4550-AFB7-4EBFA6E32B1F}" presName="spacer" presStyleCnt="0"/>
      <dgm:spPr/>
      <dgm:t>
        <a:bodyPr/>
        <a:lstStyle/>
        <a:p>
          <a:endParaRPr lang="en-US"/>
        </a:p>
      </dgm:t>
    </dgm:pt>
    <dgm:pt modelId="{14F7F93E-EA51-4D4E-A17E-F2B34E2BA804}" type="pres">
      <dgm:prSet presAssocID="{0E472ADF-D4EF-49D8-AE25-48E857FF4A0C}" presName="parentText" presStyleLbl="node1" presStyleIdx="4" presStyleCnt="7">
        <dgm:presLayoutVars>
          <dgm:chMax val="0"/>
          <dgm:bulletEnabled val="1"/>
        </dgm:presLayoutVars>
      </dgm:prSet>
      <dgm:spPr/>
      <dgm:t>
        <a:bodyPr/>
        <a:lstStyle/>
        <a:p>
          <a:endParaRPr lang="en-US"/>
        </a:p>
      </dgm:t>
    </dgm:pt>
    <dgm:pt modelId="{9D075614-ECEE-4CC4-9DD1-34253C0A43A2}" type="pres">
      <dgm:prSet presAssocID="{3602D16E-5D83-4D1D-B22F-1F20DBAC111C}" presName="spacer" presStyleCnt="0"/>
      <dgm:spPr/>
      <dgm:t>
        <a:bodyPr/>
        <a:lstStyle/>
        <a:p>
          <a:endParaRPr lang="en-US"/>
        </a:p>
      </dgm:t>
    </dgm:pt>
    <dgm:pt modelId="{8BE61008-B81F-4567-8FE7-10F357417AD4}" type="pres">
      <dgm:prSet presAssocID="{303D5F22-0AEA-4C7D-8550-9CC0A88FED8B}" presName="parentText" presStyleLbl="node1" presStyleIdx="5" presStyleCnt="7">
        <dgm:presLayoutVars>
          <dgm:chMax val="0"/>
          <dgm:bulletEnabled val="1"/>
        </dgm:presLayoutVars>
      </dgm:prSet>
      <dgm:spPr/>
      <dgm:t>
        <a:bodyPr/>
        <a:lstStyle/>
        <a:p>
          <a:endParaRPr lang="en-US"/>
        </a:p>
      </dgm:t>
    </dgm:pt>
    <dgm:pt modelId="{2B1AD36E-5048-494A-8B3C-9636DF127132}" type="pres">
      <dgm:prSet presAssocID="{71407C39-89E6-4DC2-87B3-7DEB39BD954D}" presName="spacer" presStyleCnt="0"/>
      <dgm:spPr/>
      <dgm:t>
        <a:bodyPr/>
        <a:lstStyle/>
        <a:p>
          <a:endParaRPr lang="en-US"/>
        </a:p>
      </dgm:t>
    </dgm:pt>
    <dgm:pt modelId="{F59231AA-A457-4CE2-8F3A-61CEBEEDC581}" type="pres">
      <dgm:prSet presAssocID="{88DDF148-3D39-4F10-ABC7-4C5DBE692C3C}" presName="parentText" presStyleLbl="node1" presStyleIdx="6" presStyleCnt="7">
        <dgm:presLayoutVars>
          <dgm:chMax val="0"/>
          <dgm:bulletEnabled val="1"/>
        </dgm:presLayoutVars>
      </dgm:prSet>
      <dgm:spPr/>
      <dgm:t>
        <a:bodyPr/>
        <a:lstStyle/>
        <a:p>
          <a:endParaRPr lang="en-US"/>
        </a:p>
      </dgm:t>
    </dgm:pt>
  </dgm:ptLst>
  <dgm:cxnLst>
    <dgm:cxn modelId="{A2672FA5-09AF-4A36-9344-4618C30FF62C}" srcId="{759BD0BF-F8D3-4EFB-9868-D47D4B4DB691}" destId="{A98ADC21-5697-4075-9683-858D7BF20A8F}" srcOrd="2" destOrd="0" parTransId="{3705C0FF-247D-4603-AC79-6C4D19CC00B3}" sibTransId="{96327D8B-0F3F-47E3-897F-A70C8C920AD7}"/>
    <dgm:cxn modelId="{E15FB7F3-D14D-4F24-ACB6-302FF09A8CEC}" srcId="{759BD0BF-F8D3-4EFB-9868-D47D4B4DB691}" destId="{A011DB00-7210-475C-9325-08FA0F28E24B}" srcOrd="1" destOrd="0" parTransId="{BFC97060-BF88-4983-B721-17608F8A26D6}" sibTransId="{34A72EDE-C36A-40BF-940B-1306DF978633}"/>
    <dgm:cxn modelId="{4745E4EE-4D3A-4654-B315-3AD6A1A162A7}" type="presOf" srcId="{759BD0BF-F8D3-4EFB-9868-D47D4B4DB691}" destId="{2FD0010F-3BB8-438B-8AB6-33A2F68A048B}" srcOrd="0" destOrd="0" presId="urn:microsoft.com/office/officeart/2005/8/layout/vList2"/>
    <dgm:cxn modelId="{F0762ED6-69EC-410C-95C0-F160A0240430}" type="presOf" srcId="{D44171B0-8D92-4B1E-B24B-5656E82779E4}" destId="{AC18E5E2-6FC8-4937-A43D-2D5D3B488476}" srcOrd="0" destOrd="0" presId="urn:microsoft.com/office/officeart/2005/8/layout/vList2"/>
    <dgm:cxn modelId="{4DC1AA97-1548-4D4C-8A81-B27561ED916F}" srcId="{759BD0BF-F8D3-4EFB-9868-D47D4B4DB691}" destId="{303D5F22-0AEA-4C7D-8550-9CC0A88FED8B}" srcOrd="5" destOrd="0" parTransId="{B282D6FA-7290-4F68-955D-24333AC1EF91}" sibTransId="{71407C39-89E6-4DC2-87B3-7DEB39BD954D}"/>
    <dgm:cxn modelId="{B3EC1749-BC04-4C73-B01A-F879A5AA4D2E}" type="presOf" srcId="{A011DB00-7210-475C-9325-08FA0F28E24B}" destId="{55BE0B37-7102-4B90-8CBF-37213E04639D}" srcOrd="0" destOrd="0" presId="urn:microsoft.com/office/officeart/2005/8/layout/vList2"/>
    <dgm:cxn modelId="{D6E1828E-A22A-4C2E-9D79-986FCE4A32FF}" srcId="{759BD0BF-F8D3-4EFB-9868-D47D4B4DB691}" destId="{0E472ADF-D4EF-49D8-AE25-48E857FF4A0C}" srcOrd="4" destOrd="0" parTransId="{2A584181-280D-4885-A868-D667EDE6C8C9}" sibTransId="{3602D16E-5D83-4D1D-B22F-1F20DBAC111C}"/>
    <dgm:cxn modelId="{DEBFE51D-0BAF-47D1-9261-F75192704FD2}" type="presOf" srcId="{0E472ADF-D4EF-49D8-AE25-48E857FF4A0C}" destId="{14F7F93E-EA51-4D4E-A17E-F2B34E2BA804}" srcOrd="0" destOrd="0" presId="urn:microsoft.com/office/officeart/2005/8/layout/vList2"/>
    <dgm:cxn modelId="{45E39BF2-0FE4-4CFF-ABA0-DC1BBB6FB405}" type="presOf" srcId="{B71689E9-8AAE-43DD-AF49-2516020B6AF9}" destId="{9CFD74F0-D5B9-4E9B-BEB1-3622FF8AFEE6}" srcOrd="0" destOrd="0" presId="urn:microsoft.com/office/officeart/2005/8/layout/vList2"/>
    <dgm:cxn modelId="{2F88D54A-B0D7-4583-AF8A-0A5C59CD7FBC}" srcId="{759BD0BF-F8D3-4EFB-9868-D47D4B4DB691}" destId="{88DDF148-3D39-4F10-ABC7-4C5DBE692C3C}" srcOrd="6" destOrd="0" parTransId="{1981F569-E707-4C87-AB7E-84C4D77BC76D}" sibTransId="{2C106B4D-0B11-48D9-BCCE-64634B787B37}"/>
    <dgm:cxn modelId="{4B8ACEEB-B78D-4770-8A30-57FC396042E6}" srcId="{759BD0BF-F8D3-4EFB-9868-D47D4B4DB691}" destId="{B71689E9-8AAE-43DD-AF49-2516020B6AF9}" srcOrd="3" destOrd="0" parTransId="{7AB7A140-7212-44BA-A6C7-4DB9FBFBD73D}" sibTransId="{144F5535-B638-4550-AFB7-4EBFA6E32B1F}"/>
    <dgm:cxn modelId="{0834816A-A44F-4F52-A693-1B16DDCF50E0}" type="presOf" srcId="{A98ADC21-5697-4075-9683-858D7BF20A8F}" destId="{83BBD3E4-0CE3-4374-AFFA-05F83CD58B4D}" srcOrd="0" destOrd="0" presId="urn:microsoft.com/office/officeart/2005/8/layout/vList2"/>
    <dgm:cxn modelId="{21893676-EBB1-48A2-9B35-D15FE6C6FC2E}" type="presOf" srcId="{303D5F22-0AEA-4C7D-8550-9CC0A88FED8B}" destId="{8BE61008-B81F-4567-8FE7-10F357417AD4}" srcOrd="0" destOrd="0" presId="urn:microsoft.com/office/officeart/2005/8/layout/vList2"/>
    <dgm:cxn modelId="{E4B80CA3-D0FB-4ED3-8EC1-441ECA7D243C}" srcId="{759BD0BF-F8D3-4EFB-9868-D47D4B4DB691}" destId="{D44171B0-8D92-4B1E-B24B-5656E82779E4}" srcOrd="0" destOrd="0" parTransId="{D88EE1AB-5895-4387-A41A-FB583E3112E2}" sibTransId="{ACB848B6-8022-40F3-82C7-E0EFD260F8D0}"/>
    <dgm:cxn modelId="{121E5D7B-4772-4F21-B827-054F8B587C1C}" type="presOf" srcId="{88DDF148-3D39-4F10-ABC7-4C5DBE692C3C}" destId="{F59231AA-A457-4CE2-8F3A-61CEBEEDC581}" srcOrd="0" destOrd="0" presId="urn:microsoft.com/office/officeart/2005/8/layout/vList2"/>
    <dgm:cxn modelId="{4B059CD0-978F-4BC4-949F-F534FB0921C2}" type="presParOf" srcId="{2FD0010F-3BB8-438B-8AB6-33A2F68A048B}" destId="{AC18E5E2-6FC8-4937-A43D-2D5D3B488476}" srcOrd="0" destOrd="0" presId="urn:microsoft.com/office/officeart/2005/8/layout/vList2"/>
    <dgm:cxn modelId="{09FC476C-4A1A-4DF1-B28D-A4D5156C11E9}" type="presParOf" srcId="{2FD0010F-3BB8-438B-8AB6-33A2F68A048B}" destId="{30374B3A-9437-43C3-879E-6F9697473917}" srcOrd="1" destOrd="0" presId="urn:microsoft.com/office/officeart/2005/8/layout/vList2"/>
    <dgm:cxn modelId="{95E7CC6A-E53E-40ED-B2AC-0F1DFBB579DF}" type="presParOf" srcId="{2FD0010F-3BB8-438B-8AB6-33A2F68A048B}" destId="{55BE0B37-7102-4B90-8CBF-37213E04639D}" srcOrd="2" destOrd="0" presId="urn:microsoft.com/office/officeart/2005/8/layout/vList2"/>
    <dgm:cxn modelId="{0C05DCC9-52D7-4CF0-B607-21B945400F13}" type="presParOf" srcId="{2FD0010F-3BB8-438B-8AB6-33A2F68A048B}" destId="{8695FBE4-C6A4-4141-A2D5-13FDB68FB2F8}" srcOrd="3" destOrd="0" presId="urn:microsoft.com/office/officeart/2005/8/layout/vList2"/>
    <dgm:cxn modelId="{CD5755F1-7F03-4461-BF53-6E55107F7FB1}" type="presParOf" srcId="{2FD0010F-3BB8-438B-8AB6-33A2F68A048B}" destId="{83BBD3E4-0CE3-4374-AFFA-05F83CD58B4D}" srcOrd="4" destOrd="0" presId="urn:microsoft.com/office/officeart/2005/8/layout/vList2"/>
    <dgm:cxn modelId="{C568B0EF-6AB4-478B-AEB6-B27630160BE1}" type="presParOf" srcId="{2FD0010F-3BB8-438B-8AB6-33A2F68A048B}" destId="{D3620F8F-6899-4243-8D29-36B6FC127B15}" srcOrd="5" destOrd="0" presId="urn:microsoft.com/office/officeart/2005/8/layout/vList2"/>
    <dgm:cxn modelId="{6DBE0762-D711-469A-9516-C306A315B1DA}" type="presParOf" srcId="{2FD0010F-3BB8-438B-8AB6-33A2F68A048B}" destId="{9CFD74F0-D5B9-4E9B-BEB1-3622FF8AFEE6}" srcOrd="6" destOrd="0" presId="urn:microsoft.com/office/officeart/2005/8/layout/vList2"/>
    <dgm:cxn modelId="{7F1AFCEF-EF04-4709-919C-A0F674F36899}" type="presParOf" srcId="{2FD0010F-3BB8-438B-8AB6-33A2F68A048B}" destId="{BBDAD4AB-B4FD-4796-9283-57DA4D5BBBC2}" srcOrd="7" destOrd="0" presId="urn:microsoft.com/office/officeart/2005/8/layout/vList2"/>
    <dgm:cxn modelId="{6B5DBF3F-B50C-4AA6-92E9-D0AAFA50A2B8}" type="presParOf" srcId="{2FD0010F-3BB8-438B-8AB6-33A2F68A048B}" destId="{14F7F93E-EA51-4D4E-A17E-F2B34E2BA804}" srcOrd="8" destOrd="0" presId="urn:microsoft.com/office/officeart/2005/8/layout/vList2"/>
    <dgm:cxn modelId="{2D5AA4AD-FCAF-4B23-85CA-574463D9A7E6}" type="presParOf" srcId="{2FD0010F-3BB8-438B-8AB6-33A2F68A048B}" destId="{9D075614-ECEE-4CC4-9DD1-34253C0A43A2}" srcOrd="9" destOrd="0" presId="urn:microsoft.com/office/officeart/2005/8/layout/vList2"/>
    <dgm:cxn modelId="{C65529A9-0FF9-42A5-8128-D736D96652E6}" type="presParOf" srcId="{2FD0010F-3BB8-438B-8AB6-33A2F68A048B}" destId="{8BE61008-B81F-4567-8FE7-10F357417AD4}" srcOrd="10" destOrd="0" presId="urn:microsoft.com/office/officeart/2005/8/layout/vList2"/>
    <dgm:cxn modelId="{10B9443B-05D3-45D3-BF2A-AFFDD43EC8F5}" type="presParOf" srcId="{2FD0010F-3BB8-438B-8AB6-33A2F68A048B}" destId="{2B1AD36E-5048-494A-8B3C-9636DF127132}" srcOrd="11" destOrd="0" presId="urn:microsoft.com/office/officeart/2005/8/layout/vList2"/>
    <dgm:cxn modelId="{77AE5780-6E31-4F16-8FDB-6154795C5E95}" type="presParOf" srcId="{2FD0010F-3BB8-438B-8AB6-33A2F68A048B}" destId="{F59231AA-A457-4CE2-8F3A-61CEBEEDC58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D2F4976-BC89-495F-B3EC-96630B449DA6}" type="doc">
      <dgm:prSet loTypeId="urn:microsoft.com/office/officeart/2008/layout/LinedList" loCatId="list" qsTypeId="urn:microsoft.com/office/officeart/2005/8/quickstyle/simple1" qsCatId="simple" csTypeId="urn:microsoft.com/office/officeart/2005/8/colors/colorful1#22" csCatId="colorful" phldr="1"/>
      <dgm:spPr/>
      <dgm:t>
        <a:bodyPr/>
        <a:lstStyle/>
        <a:p>
          <a:endParaRPr lang="en-US"/>
        </a:p>
      </dgm:t>
    </dgm:pt>
    <dgm:pt modelId="{9F6980CC-433A-4983-987F-B6FF720A6BF7}">
      <dgm:prSet custT="1"/>
      <dgm:spPr/>
      <dgm:t>
        <a:bodyPr anchor="ctr"/>
        <a:lstStyle/>
        <a:p>
          <a:pPr algn="ctr" rtl="0"/>
          <a:r>
            <a:rPr lang="en-US" sz="2800" dirty="0" smtClean="0"/>
            <a:t>Patient specific printed document</a:t>
          </a:r>
          <a:endParaRPr lang="en-US" sz="2800" dirty="0"/>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5EB44CE1-DDD3-4429-95B1-D68D495B2845}" type="parTrans" cxnId="{9CEAF573-86DD-45F5-A57E-EF1D61932F36}">
      <dgm:prSet/>
      <dgm:spPr/>
      <dgm:t>
        <a:bodyPr/>
        <a:lstStyle/>
        <a:p>
          <a:endParaRPr lang="en-US"/>
        </a:p>
      </dgm:t>
    </dgm:pt>
    <dgm:pt modelId="{87CE2DC6-8241-4B4C-A3D4-5629484B40BB}" type="sibTrans" cxnId="{9CEAF573-86DD-45F5-A57E-EF1D61932F36}">
      <dgm:prSet/>
      <dgm:spPr/>
      <dgm:t>
        <a:bodyPr/>
        <a:lstStyle/>
        <a:p>
          <a:endParaRPr lang="en-US"/>
        </a:p>
      </dgm:t>
    </dgm:pt>
    <dgm:pt modelId="{BDE4DB94-0F1E-4E36-B863-81B86F704C86}">
      <dgm:prSet custT="1"/>
      <dgm:spPr/>
      <dgm:t>
        <a:bodyPr anchor="ctr"/>
        <a:lstStyle/>
        <a:p>
          <a:pPr algn="ctr" rtl="0"/>
          <a:r>
            <a:rPr lang="en-US" sz="2800" dirty="0" smtClean="0"/>
            <a:t>Reviewed by patient, nurse, and provider</a:t>
          </a:r>
          <a:endParaRPr lang="en-US" sz="2800" dirty="0"/>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1D5ECA4F-623D-45B4-BB47-EE905EF81D04}" type="parTrans" cxnId="{06EB09A5-65C7-41D9-AD0F-D2CE651F6F5E}">
      <dgm:prSet/>
      <dgm:spPr/>
      <dgm:t>
        <a:bodyPr/>
        <a:lstStyle/>
        <a:p>
          <a:endParaRPr lang="en-US"/>
        </a:p>
      </dgm:t>
    </dgm:pt>
    <dgm:pt modelId="{34AD50D0-197E-4D4F-9BE8-6ADD2C3F76C0}" type="sibTrans" cxnId="{06EB09A5-65C7-41D9-AD0F-D2CE651F6F5E}">
      <dgm:prSet/>
      <dgm:spPr/>
      <dgm:t>
        <a:bodyPr/>
        <a:lstStyle/>
        <a:p>
          <a:endParaRPr lang="en-US"/>
        </a:p>
      </dgm:t>
    </dgm:pt>
    <dgm:pt modelId="{6133C62E-97D4-448E-91FF-DD6FCB6A759C}">
      <dgm:prSet custT="1"/>
      <dgm:spPr/>
      <dgm:t>
        <a:bodyPr anchor="ctr"/>
        <a:lstStyle/>
        <a:p>
          <a:pPr algn="ctr" rtl="0"/>
          <a:r>
            <a:rPr lang="en-US" sz="2800" dirty="0" smtClean="0"/>
            <a:t>Patient involvement</a:t>
          </a:r>
          <a:endParaRPr lang="en-US" sz="2800" dirty="0"/>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34C3B5BB-ECF7-4235-BFFD-416D9FD5173A}" type="parTrans" cxnId="{C0D7A7E3-E6BD-44DF-A625-7BA236C61D55}">
      <dgm:prSet/>
      <dgm:spPr/>
      <dgm:t>
        <a:bodyPr/>
        <a:lstStyle/>
        <a:p>
          <a:endParaRPr lang="en-US"/>
        </a:p>
      </dgm:t>
    </dgm:pt>
    <dgm:pt modelId="{E54E0DF5-523B-4845-BA89-C66C346A7ADB}" type="sibTrans" cxnId="{C0D7A7E3-E6BD-44DF-A625-7BA236C61D55}">
      <dgm:prSet/>
      <dgm:spPr/>
      <dgm:t>
        <a:bodyPr/>
        <a:lstStyle/>
        <a:p>
          <a:endParaRPr lang="en-US"/>
        </a:p>
      </dgm:t>
    </dgm:pt>
    <dgm:pt modelId="{20A93F54-E236-459D-B36A-0926FEABF60E}">
      <dgm:prSet custT="1"/>
      <dgm:spPr/>
      <dgm:t>
        <a:bodyPr anchor="ctr"/>
        <a:lstStyle/>
        <a:p>
          <a:pPr algn="ctr" rtl="0"/>
          <a:r>
            <a:rPr lang="en-US" sz="2800" dirty="0" smtClean="0"/>
            <a:t>Enhanced patient safety</a:t>
          </a:r>
          <a:endParaRPr lang="en-US" sz="2800" dirty="0"/>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BBEB1A10-654B-4F2B-8BB0-EA6BE8ED41EF}" type="parTrans" cxnId="{733FAC54-9185-40D2-8413-8CD6C98758A1}">
      <dgm:prSet/>
      <dgm:spPr/>
      <dgm:t>
        <a:bodyPr/>
        <a:lstStyle/>
        <a:p>
          <a:endParaRPr lang="en-US"/>
        </a:p>
      </dgm:t>
    </dgm:pt>
    <dgm:pt modelId="{FB9D8C9B-F569-4441-A8FE-9FDE77B85A4E}" type="sibTrans" cxnId="{733FAC54-9185-40D2-8413-8CD6C98758A1}">
      <dgm:prSet/>
      <dgm:spPr/>
      <dgm:t>
        <a:bodyPr/>
        <a:lstStyle/>
        <a:p>
          <a:endParaRPr lang="en-US"/>
        </a:p>
      </dgm:t>
    </dgm:pt>
    <dgm:pt modelId="{32E3B5EB-D266-49F3-9F17-C650F8BA3533}">
      <dgm:prSet custT="1"/>
      <dgm:spPr/>
      <dgm:t>
        <a:bodyPr anchor="ctr"/>
        <a:lstStyle/>
        <a:p>
          <a:pPr algn="ctr" rtl="0"/>
          <a:r>
            <a:rPr lang="en-US" sz="2800" dirty="0" smtClean="0"/>
            <a:t>“Getting Started” booklet pg. 9-15 has CAC step by step set up</a:t>
          </a:r>
          <a:endParaRPr lang="en-US" sz="2800" dirty="0"/>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EA4A6EE7-733F-4436-BAA6-A799F8EE4014}" type="parTrans" cxnId="{C99C294D-113F-4CDC-A6EA-AFE5BFFCBADA}">
      <dgm:prSet/>
      <dgm:spPr/>
      <dgm:t>
        <a:bodyPr/>
        <a:lstStyle/>
        <a:p>
          <a:endParaRPr lang="en-US"/>
        </a:p>
      </dgm:t>
    </dgm:pt>
    <dgm:pt modelId="{3FD1FEEE-6800-478C-94A1-8454BEFD695E}" type="sibTrans" cxnId="{C99C294D-113F-4CDC-A6EA-AFE5BFFCBADA}">
      <dgm:prSet/>
      <dgm:spPr/>
      <dgm:t>
        <a:bodyPr/>
        <a:lstStyle/>
        <a:p>
          <a:endParaRPr lang="en-US"/>
        </a:p>
      </dgm:t>
    </dgm:pt>
    <dgm:pt modelId="{A9F728FF-00BE-4180-8B58-E1889FEBF1C4}" type="pres">
      <dgm:prSet presAssocID="{BD2F4976-BC89-495F-B3EC-96630B449DA6}" presName="vert0" presStyleCnt="0">
        <dgm:presLayoutVars>
          <dgm:dir/>
          <dgm:animOne val="branch"/>
          <dgm:animLvl val="lvl"/>
        </dgm:presLayoutVars>
      </dgm:prSet>
      <dgm:spPr/>
      <dgm:t>
        <a:bodyPr/>
        <a:lstStyle/>
        <a:p>
          <a:endParaRPr lang="en-US"/>
        </a:p>
      </dgm:t>
    </dgm:pt>
    <dgm:pt modelId="{7765EDDB-46BA-4B6C-A9BC-0633302B3EDC}" type="pres">
      <dgm:prSet presAssocID="{9F6980CC-433A-4983-987F-B6FF720A6BF7}" presName="thickLine" presStyleLbl="alignNode1" presStyleIdx="0" presStyleCnt="5"/>
      <dgm:spPr/>
      <dgm:t>
        <a:bodyPr/>
        <a:lstStyle/>
        <a:p>
          <a:endParaRPr lang="en-US"/>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C5F611BC-0B90-4D1C-ADD7-BC6F810C72D3}" type="pres">
      <dgm:prSet presAssocID="{9F6980CC-433A-4983-987F-B6FF720A6BF7}" presName="horz1" presStyleCnt="0"/>
      <dgm:spPr/>
      <dgm:t>
        <a:bodyPr/>
        <a:lstStyle/>
        <a:p>
          <a:endParaRPr lang="en-US"/>
        </a:p>
      </dgm:t>
    </dgm:pt>
    <dgm:pt modelId="{3294DCAA-06E2-4C77-AAAB-C905F303D9E0}" type="pres">
      <dgm:prSet presAssocID="{9F6980CC-433A-4983-987F-B6FF720A6BF7}" presName="tx1" presStyleLbl="revTx" presStyleIdx="0" presStyleCnt="5" custLinFactNeighborY="8074"/>
      <dgm:spPr/>
      <dgm:t>
        <a:bodyPr/>
        <a:lstStyle/>
        <a:p>
          <a:endParaRPr lang="en-US"/>
        </a:p>
      </dgm:t>
    </dgm:pt>
    <dgm:pt modelId="{19779494-A978-44A5-83DB-378C26D8A1E1}" type="pres">
      <dgm:prSet presAssocID="{9F6980CC-433A-4983-987F-B6FF720A6BF7}" presName="vert1" presStyleCnt="0"/>
      <dgm:spPr/>
      <dgm:t>
        <a:bodyPr/>
        <a:lstStyle/>
        <a:p>
          <a:endParaRPr lang="en-US"/>
        </a:p>
      </dgm:t>
    </dgm:pt>
    <dgm:pt modelId="{5A1C2D10-6AD4-45F1-A171-CA2404F7A601}" type="pres">
      <dgm:prSet presAssocID="{BDE4DB94-0F1E-4E36-B863-81B86F704C86}" presName="thickLine" presStyleLbl="alignNode1" presStyleIdx="1" presStyleCnt="5"/>
      <dgm:spPr/>
      <dgm:t>
        <a:bodyPr/>
        <a:lstStyle/>
        <a:p>
          <a:endParaRPr lang="en-US"/>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E9F8BEF7-38E4-4763-A527-644FC15941DA}" type="pres">
      <dgm:prSet presAssocID="{BDE4DB94-0F1E-4E36-B863-81B86F704C86}" presName="horz1" presStyleCnt="0"/>
      <dgm:spPr/>
      <dgm:t>
        <a:bodyPr/>
        <a:lstStyle/>
        <a:p>
          <a:endParaRPr lang="en-US"/>
        </a:p>
      </dgm:t>
    </dgm:pt>
    <dgm:pt modelId="{D8A58DCF-E3B3-4F79-A3F9-068FBF16C457}" type="pres">
      <dgm:prSet presAssocID="{BDE4DB94-0F1E-4E36-B863-81B86F704C86}" presName="tx1" presStyleLbl="revTx" presStyleIdx="1" presStyleCnt="5"/>
      <dgm:spPr/>
      <dgm:t>
        <a:bodyPr/>
        <a:lstStyle/>
        <a:p>
          <a:endParaRPr lang="en-US"/>
        </a:p>
      </dgm:t>
    </dgm:pt>
    <dgm:pt modelId="{67888292-2237-48F8-AEA6-2583F41EC8B9}" type="pres">
      <dgm:prSet presAssocID="{BDE4DB94-0F1E-4E36-B863-81B86F704C86}" presName="vert1" presStyleCnt="0"/>
      <dgm:spPr/>
      <dgm:t>
        <a:bodyPr/>
        <a:lstStyle/>
        <a:p>
          <a:endParaRPr lang="en-US"/>
        </a:p>
      </dgm:t>
    </dgm:pt>
    <dgm:pt modelId="{7B54ED5A-59BC-4646-8F2B-BF1D4D8302DB}" type="pres">
      <dgm:prSet presAssocID="{6133C62E-97D4-448E-91FF-DD6FCB6A759C}" presName="thickLine" presStyleLbl="alignNode1" presStyleIdx="2" presStyleCnt="5"/>
      <dgm:spPr/>
      <dgm:t>
        <a:bodyPr/>
        <a:lstStyle/>
        <a:p>
          <a:endParaRPr lang="en-US"/>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ECD8CC14-4D78-49B9-9F52-F41A24E07E94}" type="pres">
      <dgm:prSet presAssocID="{6133C62E-97D4-448E-91FF-DD6FCB6A759C}" presName="horz1" presStyleCnt="0"/>
      <dgm:spPr/>
      <dgm:t>
        <a:bodyPr/>
        <a:lstStyle/>
        <a:p>
          <a:endParaRPr lang="en-US"/>
        </a:p>
      </dgm:t>
    </dgm:pt>
    <dgm:pt modelId="{CF714A64-1AB1-4FF5-ADBE-3B6D0629FC0F}" type="pres">
      <dgm:prSet presAssocID="{6133C62E-97D4-448E-91FF-DD6FCB6A759C}" presName="tx1" presStyleLbl="revTx" presStyleIdx="2" presStyleCnt="5"/>
      <dgm:spPr/>
      <dgm:t>
        <a:bodyPr/>
        <a:lstStyle/>
        <a:p>
          <a:endParaRPr lang="en-US"/>
        </a:p>
      </dgm:t>
    </dgm:pt>
    <dgm:pt modelId="{F40E7F88-BBA9-408E-8153-7BB2704E399F}" type="pres">
      <dgm:prSet presAssocID="{6133C62E-97D4-448E-91FF-DD6FCB6A759C}" presName="vert1" presStyleCnt="0"/>
      <dgm:spPr/>
      <dgm:t>
        <a:bodyPr/>
        <a:lstStyle/>
        <a:p>
          <a:endParaRPr lang="en-US"/>
        </a:p>
      </dgm:t>
    </dgm:pt>
    <dgm:pt modelId="{DE199B0F-95F9-4D74-9F00-B84D36D82A38}" type="pres">
      <dgm:prSet presAssocID="{20A93F54-E236-459D-B36A-0926FEABF60E}" presName="thickLine" presStyleLbl="alignNode1" presStyleIdx="3" presStyleCnt="5"/>
      <dgm:spPr/>
      <dgm:t>
        <a:bodyPr/>
        <a:lstStyle/>
        <a:p>
          <a:endParaRPr lang="en-US"/>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AEEEC515-CA3A-4A1C-8A69-9E9135290FC0}" type="pres">
      <dgm:prSet presAssocID="{20A93F54-E236-459D-B36A-0926FEABF60E}" presName="horz1" presStyleCnt="0"/>
      <dgm:spPr/>
      <dgm:t>
        <a:bodyPr/>
        <a:lstStyle/>
        <a:p>
          <a:endParaRPr lang="en-US"/>
        </a:p>
      </dgm:t>
    </dgm:pt>
    <dgm:pt modelId="{C3FD72E0-2D9F-4119-973B-CF77E3945EF1}" type="pres">
      <dgm:prSet presAssocID="{20A93F54-E236-459D-B36A-0926FEABF60E}" presName="tx1" presStyleLbl="revTx" presStyleIdx="3" presStyleCnt="5"/>
      <dgm:spPr/>
      <dgm:t>
        <a:bodyPr/>
        <a:lstStyle/>
        <a:p>
          <a:endParaRPr lang="en-US"/>
        </a:p>
      </dgm:t>
    </dgm:pt>
    <dgm:pt modelId="{106D1230-BBC1-42E7-AF3D-3DE53B3E0A4F}" type="pres">
      <dgm:prSet presAssocID="{20A93F54-E236-459D-B36A-0926FEABF60E}" presName="vert1" presStyleCnt="0"/>
      <dgm:spPr/>
      <dgm:t>
        <a:bodyPr/>
        <a:lstStyle/>
        <a:p>
          <a:endParaRPr lang="en-US"/>
        </a:p>
      </dgm:t>
    </dgm:pt>
    <dgm:pt modelId="{1225C3D9-9725-4A8B-84CD-85F0E1A36304}" type="pres">
      <dgm:prSet presAssocID="{32E3B5EB-D266-49F3-9F17-C650F8BA3533}" presName="thickLine" presStyleLbl="alignNode1" presStyleIdx="4" presStyleCnt="5"/>
      <dgm:spPr/>
      <dgm:t>
        <a:bodyPr/>
        <a:lstStyle/>
        <a:p>
          <a:endParaRPr lang="en-US"/>
        </a:p>
      </dgm:t>
      <dgm:extLst>
        <a:ext uri="{E40237B7-FDA0-4F09-8148-C483321AD2D9}">
          <dgm14:cNvPr xmlns:dgm14="http://schemas.microsoft.com/office/drawing/2010/diagram" id="0" name="" descr="Patient specific printed document&#10;Reviewed by patient, nurse, and provider&#10;Patient involvement&#10;Enhanced patient safety&#10;“Getting Started” booklet pg. 9-15 has CAC step by step set up&#10;"/>
        </a:ext>
      </dgm:extLst>
    </dgm:pt>
    <dgm:pt modelId="{BE2540B8-6CD8-4543-90EC-021DC0CE3BEA}" type="pres">
      <dgm:prSet presAssocID="{32E3B5EB-D266-49F3-9F17-C650F8BA3533}" presName="horz1" presStyleCnt="0"/>
      <dgm:spPr/>
      <dgm:t>
        <a:bodyPr/>
        <a:lstStyle/>
        <a:p>
          <a:endParaRPr lang="en-US"/>
        </a:p>
      </dgm:t>
    </dgm:pt>
    <dgm:pt modelId="{4D5CC4B2-736D-4F0F-A58E-98361E132838}" type="pres">
      <dgm:prSet presAssocID="{32E3B5EB-D266-49F3-9F17-C650F8BA3533}" presName="tx1" presStyleLbl="revTx" presStyleIdx="4" presStyleCnt="5"/>
      <dgm:spPr/>
      <dgm:t>
        <a:bodyPr/>
        <a:lstStyle/>
        <a:p>
          <a:endParaRPr lang="en-US"/>
        </a:p>
      </dgm:t>
    </dgm:pt>
    <dgm:pt modelId="{397CE6C8-D060-465F-A70F-1BE8E55EDBCE}" type="pres">
      <dgm:prSet presAssocID="{32E3B5EB-D266-49F3-9F17-C650F8BA3533}" presName="vert1" presStyleCnt="0"/>
      <dgm:spPr/>
      <dgm:t>
        <a:bodyPr/>
        <a:lstStyle/>
        <a:p>
          <a:endParaRPr lang="en-US"/>
        </a:p>
      </dgm:t>
    </dgm:pt>
  </dgm:ptLst>
  <dgm:cxnLst>
    <dgm:cxn modelId="{C99C294D-113F-4CDC-A6EA-AFE5BFFCBADA}" srcId="{BD2F4976-BC89-495F-B3EC-96630B449DA6}" destId="{32E3B5EB-D266-49F3-9F17-C650F8BA3533}" srcOrd="4" destOrd="0" parTransId="{EA4A6EE7-733F-4436-BAA6-A799F8EE4014}" sibTransId="{3FD1FEEE-6800-478C-94A1-8454BEFD695E}"/>
    <dgm:cxn modelId="{9CEAF573-86DD-45F5-A57E-EF1D61932F36}" srcId="{BD2F4976-BC89-495F-B3EC-96630B449DA6}" destId="{9F6980CC-433A-4983-987F-B6FF720A6BF7}" srcOrd="0" destOrd="0" parTransId="{5EB44CE1-DDD3-4429-95B1-D68D495B2845}" sibTransId="{87CE2DC6-8241-4B4C-A3D4-5629484B40BB}"/>
    <dgm:cxn modelId="{C55F8B38-099E-487D-AE92-B95DC4AF096C}" type="presOf" srcId="{9F6980CC-433A-4983-987F-B6FF720A6BF7}" destId="{3294DCAA-06E2-4C77-AAAB-C905F303D9E0}" srcOrd="0" destOrd="0" presId="urn:microsoft.com/office/officeart/2008/layout/LinedList"/>
    <dgm:cxn modelId="{B295DBEB-3985-41E8-B479-95D3ECBB0DA5}" type="presOf" srcId="{6133C62E-97D4-448E-91FF-DD6FCB6A759C}" destId="{CF714A64-1AB1-4FF5-ADBE-3B6D0629FC0F}" srcOrd="0" destOrd="0" presId="urn:microsoft.com/office/officeart/2008/layout/LinedList"/>
    <dgm:cxn modelId="{A0C02F87-A903-4B26-8190-F7C9F33BB0CF}" type="presOf" srcId="{BD2F4976-BC89-495F-B3EC-96630B449DA6}" destId="{A9F728FF-00BE-4180-8B58-E1889FEBF1C4}" srcOrd="0" destOrd="0" presId="urn:microsoft.com/office/officeart/2008/layout/LinedList"/>
    <dgm:cxn modelId="{06EB09A5-65C7-41D9-AD0F-D2CE651F6F5E}" srcId="{BD2F4976-BC89-495F-B3EC-96630B449DA6}" destId="{BDE4DB94-0F1E-4E36-B863-81B86F704C86}" srcOrd="1" destOrd="0" parTransId="{1D5ECA4F-623D-45B4-BB47-EE905EF81D04}" sibTransId="{34AD50D0-197E-4D4F-9BE8-6ADD2C3F76C0}"/>
    <dgm:cxn modelId="{733FAC54-9185-40D2-8413-8CD6C98758A1}" srcId="{BD2F4976-BC89-495F-B3EC-96630B449DA6}" destId="{20A93F54-E236-459D-B36A-0926FEABF60E}" srcOrd="3" destOrd="0" parTransId="{BBEB1A10-654B-4F2B-8BB0-EA6BE8ED41EF}" sibTransId="{FB9D8C9B-F569-4441-A8FE-9FDE77B85A4E}"/>
    <dgm:cxn modelId="{87A167E9-EEB9-4A3F-AA0F-AE682523601C}" type="presOf" srcId="{BDE4DB94-0F1E-4E36-B863-81B86F704C86}" destId="{D8A58DCF-E3B3-4F79-A3F9-068FBF16C457}" srcOrd="0" destOrd="0" presId="urn:microsoft.com/office/officeart/2008/layout/LinedList"/>
    <dgm:cxn modelId="{75D33C9F-611B-486D-82B0-679C2AB9E97E}" type="presOf" srcId="{20A93F54-E236-459D-B36A-0926FEABF60E}" destId="{C3FD72E0-2D9F-4119-973B-CF77E3945EF1}" srcOrd="0" destOrd="0" presId="urn:microsoft.com/office/officeart/2008/layout/LinedList"/>
    <dgm:cxn modelId="{C0D7A7E3-E6BD-44DF-A625-7BA236C61D55}" srcId="{BD2F4976-BC89-495F-B3EC-96630B449DA6}" destId="{6133C62E-97D4-448E-91FF-DD6FCB6A759C}" srcOrd="2" destOrd="0" parTransId="{34C3B5BB-ECF7-4235-BFFD-416D9FD5173A}" sibTransId="{E54E0DF5-523B-4845-BA89-C66C346A7ADB}"/>
    <dgm:cxn modelId="{6D51FF41-AFAE-4D71-87C0-36C515EE7D47}" type="presOf" srcId="{32E3B5EB-D266-49F3-9F17-C650F8BA3533}" destId="{4D5CC4B2-736D-4F0F-A58E-98361E132838}" srcOrd="0" destOrd="0" presId="urn:microsoft.com/office/officeart/2008/layout/LinedList"/>
    <dgm:cxn modelId="{FF0DDD76-5A0D-47E9-9AF3-BD7BDABA2100}" type="presParOf" srcId="{A9F728FF-00BE-4180-8B58-E1889FEBF1C4}" destId="{7765EDDB-46BA-4B6C-A9BC-0633302B3EDC}" srcOrd="0" destOrd="0" presId="urn:microsoft.com/office/officeart/2008/layout/LinedList"/>
    <dgm:cxn modelId="{BDB3206B-B3BB-418A-8BAC-E7A0ED1F6056}" type="presParOf" srcId="{A9F728FF-00BE-4180-8B58-E1889FEBF1C4}" destId="{C5F611BC-0B90-4D1C-ADD7-BC6F810C72D3}" srcOrd="1" destOrd="0" presId="urn:microsoft.com/office/officeart/2008/layout/LinedList"/>
    <dgm:cxn modelId="{242721A2-9713-4CA8-9DF5-09CE0BB3F11B}" type="presParOf" srcId="{C5F611BC-0B90-4D1C-ADD7-BC6F810C72D3}" destId="{3294DCAA-06E2-4C77-AAAB-C905F303D9E0}" srcOrd="0" destOrd="0" presId="urn:microsoft.com/office/officeart/2008/layout/LinedList"/>
    <dgm:cxn modelId="{7C08B0EB-B981-432B-B9FA-8B4F781366A8}" type="presParOf" srcId="{C5F611BC-0B90-4D1C-ADD7-BC6F810C72D3}" destId="{19779494-A978-44A5-83DB-378C26D8A1E1}" srcOrd="1" destOrd="0" presId="urn:microsoft.com/office/officeart/2008/layout/LinedList"/>
    <dgm:cxn modelId="{2F74EA8F-9CB5-4849-BEBA-1A7A7EBA898B}" type="presParOf" srcId="{A9F728FF-00BE-4180-8B58-E1889FEBF1C4}" destId="{5A1C2D10-6AD4-45F1-A171-CA2404F7A601}" srcOrd="2" destOrd="0" presId="urn:microsoft.com/office/officeart/2008/layout/LinedList"/>
    <dgm:cxn modelId="{B681D168-30C0-438A-B535-46417C8FC95C}" type="presParOf" srcId="{A9F728FF-00BE-4180-8B58-E1889FEBF1C4}" destId="{E9F8BEF7-38E4-4763-A527-644FC15941DA}" srcOrd="3" destOrd="0" presId="urn:microsoft.com/office/officeart/2008/layout/LinedList"/>
    <dgm:cxn modelId="{85C1728F-F8E5-4E04-9018-A67F68AED25A}" type="presParOf" srcId="{E9F8BEF7-38E4-4763-A527-644FC15941DA}" destId="{D8A58DCF-E3B3-4F79-A3F9-068FBF16C457}" srcOrd="0" destOrd="0" presId="urn:microsoft.com/office/officeart/2008/layout/LinedList"/>
    <dgm:cxn modelId="{BAC53EA9-87F7-43CB-8560-C9099E81A63C}" type="presParOf" srcId="{E9F8BEF7-38E4-4763-A527-644FC15941DA}" destId="{67888292-2237-48F8-AEA6-2583F41EC8B9}" srcOrd="1" destOrd="0" presId="urn:microsoft.com/office/officeart/2008/layout/LinedList"/>
    <dgm:cxn modelId="{B2BA2AFC-3140-4F6E-8256-25E647F02252}" type="presParOf" srcId="{A9F728FF-00BE-4180-8B58-E1889FEBF1C4}" destId="{7B54ED5A-59BC-4646-8F2B-BF1D4D8302DB}" srcOrd="4" destOrd="0" presId="urn:microsoft.com/office/officeart/2008/layout/LinedList"/>
    <dgm:cxn modelId="{993DA2AA-921C-4439-8838-65CD8FB522C3}" type="presParOf" srcId="{A9F728FF-00BE-4180-8B58-E1889FEBF1C4}" destId="{ECD8CC14-4D78-49B9-9F52-F41A24E07E94}" srcOrd="5" destOrd="0" presId="urn:microsoft.com/office/officeart/2008/layout/LinedList"/>
    <dgm:cxn modelId="{169488B7-BC2B-459F-8044-4F326775265E}" type="presParOf" srcId="{ECD8CC14-4D78-49B9-9F52-F41A24E07E94}" destId="{CF714A64-1AB1-4FF5-ADBE-3B6D0629FC0F}" srcOrd="0" destOrd="0" presId="urn:microsoft.com/office/officeart/2008/layout/LinedList"/>
    <dgm:cxn modelId="{8473FD0B-8A3F-4AD9-AE3D-678AF4B849DE}" type="presParOf" srcId="{ECD8CC14-4D78-49B9-9F52-F41A24E07E94}" destId="{F40E7F88-BBA9-408E-8153-7BB2704E399F}" srcOrd="1" destOrd="0" presId="urn:microsoft.com/office/officeart/2008/layout/LinedList"/>
    <dgm:cxn modelId="{96548CC1-FA74-4A49-98F9-3B7312B228AF}" type="presParOf" srcId="{A9F728FF-00BE-4180-8B58-E1889FEBF1C4}" destId="{DE199B0F-95F9-4D74-9F00-B84D36D82A38}" srcOrd="6" destOrd="0" presId="urn:microsoft.com/office/officeart/2008/layout/LinedList"/>
    <dgm:cxn modelId="{30A73584-A8E1-4DC8-ADE2-E56497328167}" type="presParOf" srcId="{A9F728FF-00BE-4180-8B58-E1889FEBF1C4}" destId="{AEEEC515-CA3A-4A1C-8A69-9E9135290FC0}" srcOrd="7" destOrd="0" presId="urn:microsoft.com/office/officeart/2008/layout/LinedList"/>
    <dgm:cxn modelId="{F734FC86-505D-4981-B525-F0A33B5F78AE}" type="presParOf" srcId="{AEEEC515-CA3A-4A1C-8A69-9E9135290FC0}" destId="{C3FD72E0-2D9F-4119-973B-CF77E3945EF1}" srcOrd="0" destOrd="0" presId="urn:microsoft.com/office/officeart/2008/layout/LinedList"/>
    <dgm:cxn modelId="{F4A5A13A-F071-4D71-8FCB-F619CFBC7931}" type="presParOf" srcId="{AEEEC515-CA3A-4A1C-8A69-9E9135290FC0}" destId="{106D1230-BBC1-42E7-AF3D-3DE53B3E0A4F}" srcOrd="1" destOrd="0" presId="urn:microsoft.com/office/officeart/2008/layout/LinedList"/>
    <dgm:cxn modelId="{BA7F9A0E-C56D-4939-B2AE-08B37C1B9EB5}" type="presParOf" srcId="{A9F728FF-00BE-4180-8B58-E1889FEBF1C4}" destId="{1225C3D9-9725-4A8B-84CD-85F0E1A36304}" srcOrd="8" destOrd="0" presId="urn:microsoft.com/office/officeart/2008/layout/LinedList"/>
    <dgm:cxn modelId="{AAD29EE8-CAA2-4ECC-AA2D-0ACD277E21B8}" type="presParOf" srcId="{A9F728FF-00BE-4180-8B58-E1889FEBF1C4}" destId="{BE2540B8-6CD8-4543-90EC-021DC0CE3BEA}" srcOrd="9" destOrd="0" presId="urn:microsoft.com/office/officeart/2008/layout/LinedList"/>
    <dgm:cxn modelId="{2E18F5F9-39A6-4D7D-A01D-424100B17E94}" type="presParOf" srcId="{BE2540B8-6CD8-4543-90EC-021DC0CE3BEA}" destId="{4D5CC4B2-736D-4F0F-A58E-98361E132838}" srcOrd="0" destOrd="0" presId="urn:microsoft.com/office/officeart/2008/layout/LinedList"/>
    <dgm:cxn modelId="{E739E6F7-6867-4447-9D85-4756BAD7E9C2}" type="presParOf" srcId="{BE2540B8-6CD8-4543-90EC-021DC0CE3BEA}" destId="{397CE6C8-D060-465F-A70F-1BE8E55EDB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A28725C-3138-44E8-98FE-4BA7825803B6}" type="doc">
      <dgm:prSet loTypeId="urn:microsoft.com/office/officeart/2008/layout/VerticalCurvedList" loCatId="list" qsTypeId="urn:microsoft.com/office/officeart/2005/8/quickstyle/3d1" qsCatId="3D" csTypeId="urn:microsoft.com/office/officeart/2005/8/colors/colorful1#23" csCatId="colorful" phldr="1"/>
      <dgm:spPr/>
      <dgm:t>
        <a:bodyPr/>
        <a:lstStyle/>
        <a:p>
          <a:endParaRPr lang="en-US"/>
        </a:p>
      </dgm:t>
    </dgm:pt>
    <dgm:pt modelId="{B09D80DE-4A53-428E-8BDC-35209EB97530}">
      <dgm:prSet custT="1"/>
      <dgm:spPr/>
      <dgm:t>
        <a:bodyPr/>
        <a:lstStyle/>
        <a:p>
          <a:pPr rtl="0"/>
          <a:r>
            <a:rPr lang="en-US" sz="2800" smtClean="0"/>
            <a:t>Medication </a:t>
          </a:r>
          <a:r>
            <a:rPr lang="en-US" sz="2800" dirty="0" smtClean="0"/>
            <a:t>Reconciliation</a:t>
          </a:r>
          <a:endParaRPr lang="en-US" sz="2800" dirty="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3CE7FF39-D1BF-4CC4-A86C-95CBE1700E8B}" type="parTrans" cxnId="{8A70D4DA-DC78-4095-90FD-0A9CAD6B1E2B}">
      <dgm:prSet/>
      <dgm:spPr/>
      <dgm:t>
        <a:bodyPr/>
        <a:lstStyle/>
        <a:p>
          <a:endParaRPr lang="en-US" sz="2800"/>
        </a:p>
      </dgm:t>
    </dgm:pt>
    <dgm:pt modelId="{AB67E46B-3F6C-40AD-8CC2-D7452C65C800}" type="sibTrans" cxnId="{8A70D4DA-DC78-4095-90FD-0A9CAD6B1E2B}">
      <dgm:prSet/>
      <dgm:spPr/>
      <dgm:t>
        <a:bodyPr/>
        <a:lstStyle/>
        <a:p>
          <a:endParaRPr lang="en-US" sz="280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286623A6-E0C4-4CC1-AEBE-79C3B9940703}">
      <dgm:prSet custT="1"/>
      <dgm:spPr/>
      <dgm:t>
        <a:bodyPr/>
        <a:lstStyle/>
        <a:p>
          <a:pPr rtl="0"/>
          <a:r>
            <a:rPr lang="en-US" sz="2800" dirty="0" smtClean="0"/>
            <a:t>Discharge Planning</a:t>
          </a:r>
          <a:endParaRPr lang="en-US" sz="2800" dirty="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6BD1EAA0-81BD-47C1-A7F8-030E3B41A3E0}" type="parTrans" cxnId="{EE2CC8AC-0F7E-44FB-AF62-D052F7106BD5}">
      <dgm:prSet/>
      <dgm:spPr/>
      <dgm:t>
        <a:bodyPr/>
        <a:lstStyle/>
        <a:p>
          <a:endParaRPr lang="en-US" sz="2800"/>
        </a:p>
      </dgm:t>
    </dgm:pt>
    <dgm:pt modelId="{9AE2ED84-D879-4011-AE05-696772B4B652}" type="sibTrans" cxnId="{EE2CC8AC-0F7E-44FB-AF62-D052F7106BD5}">
      <dgm:prSet/>
      <dgm:spPr/>
      <dgm:t>
        <a:bodyPr/>
        <a:lstStyle/>
        <a:p>
          <a:endParaRPr lang="en-US" sz="2800"/>
        </a:p>
      </dgm:t>
    </dgm:pt>
    <dgm:pt modelId="{313DB6FD-D67C-4A4E-80A3-6E87B68B23F0}">
      <dgm:prSet custT="1"/>
      <dgm:spPr/>
      <dgm:t>
        <a:bodyPr/>
        <a:lstStyle/>
        <a:p>
          <a:pPr rtl="0"/>
          <a:r>
            <a:rPr lang="en-US" sz="2800" dirty="0" smtClean="0"/>
            <a:t>Positive Communication</a:t>
          </a:r>
          <a:endParaRPr lang="en-US" sz="2800" dirty="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B8199A15-AF2A-4BE6-B26D-E3D750C9A82D}" type="parTrans" cxnId="{A5D10056-E0F9-41B3-8F56-062AC4E9CD03}">
      <dgm:prSet/>
      <dgm:spPr/>
      <dgm:t>
        <a:bodyPr/>
        <a:lstStyle/>
        <a:p>
          <a:endParaRPr lang="en-US" sz="2800"/>
        </a:p>
      </dgm:t>
    </dgm:pt>
    <dgm:pt modelId="{AE717E32-B8E7-4B64-A5E7-AD3C03246DBF}" type="sibTrans" cxnId="{A5D10056-E0F9-41B3-8F56-062AC4E9CD03}">
      <dgm:prSet/>
      <dgm:spPr/>
      <dgm:t>
        <a:bodyPr/>
        <a:lstStyle/>
        <a:p>
          <a:endParaRPr lang="en-US" sz="2800"/>
        </a:p>
      </dgm:t>
    </dgm:pt>
    <dgm:pt modelId="{E632A7CD-1F6D-409F-ABD4-98A1EB9E03B7}">
      <dgm:prSet custT="1"/>
      <dgm:spPr/>
      <dgm:t>
        <a:bodyPr/>
        <a:lstStyle/>
        <a:p>
          <a:pPr rtl="0"/>
          <a:r>
            <a:rPr lang="en-US" sz="2800" dirty="0" smtClean="0"/>
            <a:t>Staff dialogue with patient</a:t>
          </a:r>
          <a:endParaRPr lang="en-US" sz="2800" dirty="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8528F5AE-7F71-40F9-A191-A5E49AF4A464}" type="parTrans" cxnId="{FC706959-08E4-4049-BC7C-86C73852E1CE}">
      <dgm:prSet/>
      <dgm:spPr/>
      <dgm:t>
        <a:bodyPr/>
        <a:lstStyle/>
        <a:p>
          <a:endParaRPr lang="en-US"/>
        </a:p>
      </dgm:t>
    </dgm:pt>
    <dgm:pt modelId="{16CE06B0-F793-43C4-9CA4-608851B0B001}" type="sibTrans" cxnId="{FC706959-08E4-4049-BC7C-86C73852E1CE}">
      <dgm:prSet/>
      <dgm:spPr/>
      <dgm:t>
        <a:bodyPr/>
        <a:lstStyle/>
        <a:p>
          <a:endParaRPr lang="en-US"/>
        </a:p>
      </dgm:t>
    </dgm:pt>
    <dgm:pt modelId="{C045EE14-7DF5-46DE-ACD0-C46186309F0A}">
      <dgm:prSet custT="1"/>
      <dgm:spPr/>
      <dgm:t>
        <a:bodyPr/>
        <a:lstStyle/>
        <a:p>
          <a:pPr rtl="0"/>
          <a:r>
            <a:rPr lang="en-US" sz="2800" smtClean="0"/>
            <a:t>Decreasing hospital readmissions</a:t>
          </a:r>
          <a:endParaRPr lang="en-US" sz="2800" dirty="0"/>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D9F4C434-7F3A-42C3-BBE2-695FA47500ED}" type="parTrans" cxnId="{C9F70D4F-9A31-48E2-BCC4-35779B8CCB02}">
      <dgm:prSet/>
      <dgm:spPr/>
      <dgm:t>
        <a:bodyPr/>
        <a:lstStyle/>
        <a:p>
          <a:endParaRPr lang="en-US"/>
        </a:p>
      </dgm:t>
    </dgm:pt>
    <dgm:pt modelId="{A2259FA1-D410-435F-BEE8-436EE93BA47B}" type="sibTrans" cxnId="{C9F70D4F-9A31-48E2-BCC4-35779B8CCB02}">
      <dgm:prSet/>
      <dgm:spPr/>
      <dgm:t>
        <a:bodyPr/>
        <a:lstStyle/>
        <a:p>
          <a:endParaRPr lang="en-US"/>
        </a:p>
      </dgm:t>
    </dgm:pt>
    <dgm:pt modelId="{EE53BBA8-7546-4662-A716-9D6B6CFD3B9E}" type="pres">
      <dgm:prSet presAssocID="{5A28725C-3138-44E8-98FE-4BA7825803B6}" presName="Name0" presStyleCnt="0">
        <dgm:presLayoutVars>
          <dgm:chMax val="7"/>
          <dgm:chPref val="7"/>
          <dgm:dir/>
        </dgm:presLayoutVars>
      </dgm:prSet>
      <dgm:spPr/>
      <dgm:t>
        <a:bodyPr/>
        <a:lstStyle/>
        <a:p>
          <a:endParaRPr lang="en-US"/>
        </a:p>
      </dgm:t>
    </dgm:pt>
    <dgm:pt modelId="{FD3DDBF7-78EC-4676-BDFF-A3FE85C44B54}" type="pres">
      <dgm:prSet presAssocID="{5A28725C-3138-44E8-98FE-4BA7825803B6}" presName="Name1" presStyleCnt="0"/>
      <dgm:spPr/>
      <dgm:t>
        <a:bodyPr/>
        <a:lstStyle/>
        <a:p>
          <a:endParaRPr lang="en-US"/>
        </a:p>
      </dgm:t>
    </dgm:pt>
    <dgm:pt modelId="{8B2768A9-C7AB-4850-9DB7-30D9D05701CA}" type="pres">
      <dgm:prSet presAssocID="{5A28725C-3138-44E8-98FE-4BA7825803B6}" presName="cycle" presStyleCnt="0"/>
      <dgm:spPr/>
      <dgm:t>
        <a:bodyPr/>
        <a:lstStyle/>
        <a:p>
          <a:endParaRPr lang="en-US"/>
        </a:p>
      </dgm:t>
    </dgm:pt>
    <dgm:pt modelId="{A68E1B64-F33C-4061-8773-3EC6D5992BEF}" type="pres">
      <dgm:prSet presAssocID="{5A28725C-3138-44E8-98FE-4BA7825803B6}" presName="srcNode" presStyleLbl="node1" presStyleIdx="0" presStyleCnt="5"/>
      <dgm:spPr/>
      <dgm:t>
        <a:bodyPr/>
        <a:lstStyle/>
        <a:p>
          <a:endParaRPr lang="en-US"/>
        </a:p>
      </dgm:t>
    </dgm:pt>
    <dgm:pt modelId="{CF16EE35-65A9-4871-A2FC-8C71C64F7D47}" type="pres">
      <dgm:prSet presAssocID="{5A28725C-3138-44E8-98FE-4BA7825803B6}" presName="conn" presStyleLbl="parChTrans1D2" presStyleIdx="0" presStyleCnt="1"/>
      <dgm:spPr/>
      <dgm:t>
        <a:bodyPr/>
        <a:lstStyle/>
        <a:p>
          <a:endParaRPr lang="en-US"/>
        </a:p>
      </dgm:t>
    </dgm:pt>
    <dgm:pt modelId="{2E4EA6C2-668E-463F-9C89-8B7F4993F237}" type="pres">
      <dgm:prSet presAssocID="{5A28725C-3138-44E8-98FE-4BA7825803B6}" presName="extraNode" presStyleLbl="node1" presStyleIdx="0" presStyleCnt="5"/>
      <dgm:spPr/>
      <dgm:t>
        <a:bodyPr/>
        <a:lstStyle/>
        <a:p>
          <a:endParaRPr lang="en-US"/>
        </a:p>
      </dgm:t>
    </dgm:pt>
    <dgm:pt modelId="{1039141F-D250-4587-973A-736A8DE9D929}" type="pres">
      <dgm:prSet presAssocID="{5A28725C-3138-44E8-98FE-4BA7825803B6}" presName="dstNode" presStyleLbl="node1" presStyleIdx="0" presStyleCnt="5"/>
      <dgm:spPr/>
      <dgm:t>
        <a:bodyPr/>
        <a:lstStyle/>
        <a:p>
          <a:endParaRPr lang="en-US"/>
        </a:p>
      </dgm:t>
    </dgm:pt>
    <dgm:pt modelId="{B0EFA66D-7665-473B-943B-1DC2793F3DB4}" type="pres">
      <dgm:prSet presAssocID="{B09D80DE-4A53-428E-8BDC-35209EB97530}" presName="text_1" presStyleLbl="node1" presStyleIdx="0" presStyleCnt="5">
        <dgm:presLayoutVars>
          <dgm:bulletEnabled val="1"/>
        </dgm:presLayoutVars>
      </dgm:prSet>
      <dgm:spPr/>
      <dgm:t>
        <a:bodyPr/>
        <a:lstStyle/>
        <a:p>
          <a:endParaRPr lang="en-US"/>
        </a:p>
      </dgm:t>
    </dgm:pt>
    <dgm:pt modelId="{32D181BD-D8AC-4181-86D5-D0D8EEA6809D}" type="pres">
      <dgm:prSet presAssocID="{B09D80DE-4A53-428E-8BDC-35209EB97530}" presName="accent_1" presStyleCnt="0"/>
      <dgm:spPr/>
      <dgm:t>
        <a:bodyPr/>
        <a:lstStyle/>
        <a:p>
          <a:endParaRPr lang="en-US"/>
        </a:p>
      </dgm:t>
    </dgm:pt>
    <dgm:pt modelId="{DE910D21-64C5-439E-B6B0-9F14417237B4}" type="pres">
      <dgm:prSet presAssocID="{B09D80DE-4A53-428E-8BDC-35209EB97530}" presName="accentRepeatNode" presStyleLbl="solidFgAcc1" presStyleIdx="0" presStyleCnt="5"/>
      <dgm:spPr/>
      <dgm:t>
        <a:bodyPr/>
        <a:lstStyle/>
        <a:p>
          <a:endParaRPr lang="en-US"/>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B71C7F22-A33F-4804-9E9D-6F0BB85E52F8}" type="pres">
      <dgm:prSet presAssocID="{286623A6-E0C4-4CC1-AEBE-79C3B9940703}" presName="text_2" presStyleLbl="node1" presStyleIdx="1" presStyleCnt="5">
        <dgm:presLayoutVars>
          <dgm:bulletEnabled val="1"/>
        </dgm:presLayoutVars>
      </dgm:prSet>
      <dgm:spPr/>
      <dgm:t>
        <a:bodyPr/>
        <a:lstStyle/>
        <a:p>
          <a:endParaRPr lang="en-US"/>
        </a:p>
      </dgm:t>
    </dgm:pt>
    <dgm:pt modelId="{AA2E30AE-95DC-48F9-BE35-F25016313F40}" type="pres">
      <dgm:prSet presAssocID="{286623A6-E0C4-4CC1-AEBE-79C3B9940703}" presName="accent_2" presStyleCnt="0"/>
      <dgm:spPr/>
      <dgm:t>
        <a:bodyPr/>
        <a:lstStyle/>
        <a:p>
          <a:endParaRPr lang="en-US"/>
        </a:p>
      </dgm:t>
    </dgm:pt>
    <dgm:pt modelId="{BB6D0CCA-73F6-4D22-8CBC-7D97D928AD34}" type="pres">
      <dgm:prSet presAssocID="{286623A6-E0C4-4CC1-AEBE-79C3B9940703}" presName="accentRepeatNode" presStyleLbl="solidFgAcc1" presStyleIdx="1" presStyleCnt="5"/>
      <dgm:spPr/>
      <dgm:t>
        <a:bodyPr/>
        <a:lstStyle/>
        <a:p>
          <a:endParaRPr lang="en-US"/>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451B3CAF-2270-4FF0-853D-FCF26F10CAC5}" type="pres">
      <dgm:prSet presAssocID="{E632A7CD-1F6D-409F-ABD4-98A1EB9E03B7}" presName="text_3" presStyleLbl="node1" presStyleIdx="2" presStyleCnt="5">
        <dgm:presLayoutVars>
          <dgm:bulletEnabled val="1"/>
        </dgm:presLayoutVars>
      </dgm:prSet>
      <dgm:spPr/>
      <dgm:t>
        <a:bodyPr/>
        <a:lstStyle/>
        <a:p>
          <a:endParaRPr lang="en-US"/>
        </a:p>
      </dgm:t>
    </dgm:pt>
    <dgm:pt modelId="{A2D10211-FC43-4985-9404-62B19984808E}" type="pres">
      <dgm:prSet presAssocID="{E632A7CD-1F6D-409F-ABD4-98A1EB9E03B7}" presName="accent_3" presStyleCnt="0"/>
      <dgm:spPr/>
      <dgm:t>
        <a:bodyPr/>
        <a:lstStyle/>
        <a:p>
          <a:endParaRPr lang="en-US"/>
        </a:p>
      </dgm:t>
    </dgm:pt>
    <dgm:pt modelId="{62FAC6F5-D67C-4B36-A581-518FD87F43F9}" type="pres">
      <dgm:prSet presAssocID="{E632A7CD-1F6D-409F-ABD4-98A1EB9E03B7}" presName="accentRepeatNode" presStyleLbl="solidFgAcc1" presStyleIdx="2" presStyleCnt="5"/>
      <dgm:spPr/>
      <dgm:t>
        <a:bodyPr/>
        <a:lstStyle/>
        <a:p>
          <a:endParaRPr lang="en-US"/>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90E36522-A8BA-4308-9B08-1C581EB50912}" type="pres">
      <dgm:prSet presAssocID="{313DB6FD-D67C-4A4E-80A3-6E87B68B23F0}" presName="text_4" presStyleLbl="node1" presStyleIdx="3" presStyleCnt="5">
        <dgm:presLayoutVars>
          <dgm:bulletEnabled val="1"/>
        </dgm:presLayoutVars>
      </dgm:prSet>
      <dgm:spPr/>
      <dgm:t>
        <a:bodyPr/>
        <a:lstStyle/>
        <a:p>
          <a:endParaRPr lang="en-US"/>
        </a:p>
      </dgm:t>
    </dgm:pt>
    <dgm:pt modelId="{336BA570-FE8F-481F-86B2-6F52750DB191}" type="pres">
      <dgm:prSet presAssocID="{313DB6FD-D67C-4A4E-80A3-6E87B68B23F0}" presName="accent_4" presStyleCnt="0"/>
      <dgm:spPr/>
      <dgm:t>
        <a:bodyPr/>
        <a:lstStyle/>
        <a:p>
          <a:endParaRPr lang="en-US"/>
        </a:p>
      </dgm:t>
    </dgm:pt>
    <dgm:pt modelId="{B4CA0C79-1529-486F-B5CD-04E92DA56E63}" type="pres">
      <dgm:prSet presAssocID="{313DB6FD-D67C-4A4E-80A3-6E87B68B23F0}" presName="accentRepeatNode" presStyleLbl="solidFgAcc1" presStyleIdx="3" presStyleCnt="5"/>
      <dgm:spPr/>
      <dgm:t>
        <a:bodyPr/>
        <a:lstStyle/>
        <a:p>
          <a:endParaRPr lang="en-US"/>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 modelId="{A112B340-B13C-443A-99FE-FC321763CED6}" type="pres">
      <dgm:prSet presAssocID="{C045EE14-7DF5-46DE-ACD0-C46186309F0A}" presName="text_5" presStyleLbl="node1" presStyleIdx="4" presStyleCnt="5">
        <dgm:presLayoutVars>
          <dgm:bulletEnabled val="1"/>
        </dgm:presLayoutVars>
      </dgm:prSet>
      <dgm:spPr/>
      <dgm:t>
        <a:bodyPr/>
        <a:lstStyle/>
        <a:p>
          <a:endParaRPr lang="en-US"/>
        </a:p>
      </dgm:t>
    </dgm:pt>
    <dgm:pt modelId="{C2CFF5D7-0CF1-44CE-8636-CC48C7983548}" type="pres">
      <dgm:prSet presAssocID="{C045EE14-7DF5-46DE-ACD0-C46186309F0A}" presName="accent_5" presStyleCnt="0"/>
      <dgm:spPr/>
      <dgm:t>
        <a:bodyPr/>
        <a:lstStyle/>
        <a:p>
          <a:endParaRPr lang="en-US"/>
        </a:p>
      </dgm:t>
    </dgm:pt>
    <dgm:pt modelId="{EB221D43-41FA-491F-B04C-4412584E7B71}" type="pres">
      <dgm:prSet presAssocID="{C045EE14-7DF5-46DE-ACD0-C46186309F0A}" presName="accentRepeatNode" presStyleLbl="solidFgAcc1" presStyleIdx="4" presStyleCnt="5"/>
      <dgm:spPr/>
      <dgm:t>
        <a:bodyPr/>
        <a:lstStyle/>
        <a:p>
          <a:endParaRPr lang="en-US"/>
        </a:p>
      </dgm:t>
      <dgm:extLst>
        <a:ext uri="{E40237B7-FDA0-4F09-8148-C483321AD2D9}">
          <dgm14:cNvPr xmlns:dgm14="http://schemas.microsoft.com/office/drawing/2010/diagram" id="0" name="" descr="Medication Reconciliation&#10;Discharge Planning&#10;Staff dialogue with patient&#10;Positive Communication&#10;Decreasing hospital readmissions&#10;"/>
        </a:ext>
      </dgm:extLst>
    </dgm:pt>
  </dgm:ptLst>
  <dgm:cxnLst>
    <dgm:cxn modelId="{A4FEF711-A86D-4DBE-ABF2-647136E102F8}" type="presOf" srcId="{AB67E46B-3F6C-40AD-8CC2-D7452C65C800}" destId="{CF16EE35-65A9-4871-A2FC-8C71C64F7D47}" srcOrd="0" destOrd="0" presId="urn:microsoft.com/office/officeart/2008/layout/VerticalCurvedList"/>
    <dgm:cxn modelId="{FE73EB23-F2E3-45CB-B930-4DD466D59DE9}" type="presOf" srcId="{5A28725C-3138-44E8-98FE-4BA7825803B6}" destId="{EE53BBA8-7546-4662-A716-9D6B6CFD3B9E}" srcOrd="0" destOrd="0" presId="urn:microsoft.com/office/officeart/2008/layout/VerticalCurvedList"/>
    <dgm:cxn modelId="{0A0BB84E-A39A-4B73-8E65-FFE20F6B117C}" type="presOf" srcId="{313DB6FD-D67C-4A4E-80A3-6E87B68B23F0}" destId="{90E36522-A8BA-4308-9B08-1C581EB50912}" srcOrd="0" destOrd="0" presId="urn:microsoft.com/office/officeart/2008/layout/VerticalCurvedList"/>
    <dgm:cxn modelId="{55C782FA-45BE-4DBB-9A24-077DC4603261}" type="presOf" srcId="{286623A6-E0C4-4CC1-AEBE-79C3B9940703}" destId="{B71C7F22-A33F-4804-9E9D-6F0BB85E52F8}" srcOrd="0" destOrd="0" presId="urn:microsoft.com/office/officeart/2008/layout/VerticalCurvedList"/>
    <dgm:cxn modelId="{EE2CC8AC-0F7E-44FB-AF62-D052F7106BD5}" srcId="{5A28725C-3138-44E8-98FE-4BA7825803B6}" destId="{286623A6-E0C4-4CC1-AEBE-79C3B9940703}" srcOrd="1" destOrd="0" parTransId="{6BD1EAA0-81BD-47C1-A7F8-030E3B41A3E0}" sibTransId="{9AE2ED84-D879-4011-AE05-696772B4B652}"/>
    <dgm:cxn modelId="{C40DD5CD-7E11-48B7-AA8F-3AB7B806BC0E}" type="presOf" srcId="{C045EE14-7DF5-46DE-ACD0-C46186309F0A}" destId="{A112B340-B13C-443A-99FE-FC321763CED6}" srcOrd="0" destOrd="0" presId="urn:microsoft.com/office/officeart/2008/layout/VerticalCurvedList"/>
    <dgm:cxn modelId="{FC706959-08E4-4049-BC7C-86C73852E1CE}" srcId="{5A28725C-3138-44E8-98FE-4BA7825803B6}" destId="{E632A7CD-1F6D-409F-ABD4-98A1EB9E03B7}" srcOrd="2" destOrd="0" parTransId="{8528F5AE-7F71-40F9-A191-A5E49AF4A464}" sibTransId="{16CE06B0-F793-43C4-9CA4-608851B0B001}"/>
    <dgm:cxn modelId="{A6310FCD-582C-4AC8-AD7D-A9FCC8EE9C70}" type="presOf" srcId="{E632A7CD-1F6D-409F-ABD4-98A1EB9E03B7}" destId="{451B3CAF-2270-4FF0-853D-FCF26F10CAC5}" srcOrd="0" destOrd="0" presId="urn:microsoft.com/office/officeart/2008/layout/VerticalCurvedList"/>
    <dgm:cxn modelId="{A5D10056-E0F9-41B3-8F56-062AC4E9CD03}" srcId="{5A28725C-3138-44E8-98FE-4BA7825803B6}" destId="{313DB6FD-D67C-4A4E-80A3-6E87B68B23F0}" srcOrd="3" destOrd="0" parTransId="{B8199A15-AF2A-4BE6-B26D-E3D750C9A82D}" sibTransId="{AE717E32-B8E7-4B64-A5E7-AD3C03246DBF}"/>
    <dgm:cxn modelId="{EE60E144-029D-4B47-89BF-197B90C015D9}" type="presOf" srcId="{B09D80DE-4A53-428E-8BDC-35209EB97530}" destId="{B0EFA66D-7665-473B-943B-1DC2793F3DB4}" srcOrd="0" destOrd="0" presId="urn:microsoft.com/office/officeart/2008/layout/VerticalCurvedList"/>
    <dgm:cxn modelId="{C9F70D4F-9A31-48E2-BCC4-35779B8CCB02}" srcId="{5A28725C-3138-44E8-98FE-4BA7825803B6}" destId="{C045EE14-7DF5-46DE-ACD0-C46186309F0A}" srcOrd="4" destOrd="0" parTransId="{D9F4C434-7F3A-42C3-BBE2-695FA47500ED}" sibTransId="{A2259FA1-D410-435F-BEE8-436EE93BA47B}"/>
    <dgm:cxn modelId="{8A70D4DA-DC78-4095-90FD-0A9CAD6B1E2B}" srcId="{5A28725C-3138-44E8-98FE-4BA7825803B6}" destId="{B09D80DE-4A53-428E-8BDC-35209EB97530}" srcOrd="0" destOrd="0" parTransId="{3CE7FF39-D1BF-4CC4-A86C-95CBE1700E8B}" sibTransId="{AB67E46B-3F6C-40AD-8CC2-D7452C65C800}"/>
    <dgm:cxn modelId="{47A907F5-1F9B-447A-A056-455E5B4F5248}" type="presParOf" srcId="{EE53BBA8-7546-4662-A716-9D6B6CFD3B9E}" destId="{FD3DDBF7-78EC-4676-BDFF-A3FE85C44B54}" srcOrd="0" destOrd="0" presId="urn:microsoft.com/office/officeart/2008/layout/VerticalCurvedList"/>
    <dgm:cxn modelId="{A2659174-857D-4EAB-BA0E-40FB5E40C13C}" type="presParOf" srcId="{FD3DDBF7-78EC-4676-BDFF-A3FE85C44B54}" destId="{8B2768A9-C7AB-4850-9DB7-30D9D05701CA}" srcOrd="0" destOrd="0" presId="urn:microsoft.com/office/officeart/2008/layout/VerticalCurvedList"/>
    <dgm:cxn modelId="{A5127937-6FC6-4383-AFCE-06B22E815E5B}" type="presParOf" srcId="{8B2768A9-C7AB-4850-9DB7-30D9D05701CA}" destId="{A68E1B64-F33C-4061-8773-3EC6D5992BEF}" srcOrd="0" destOrd="0" presId="urn:microsoft.com/office/officeart/2008/layout/VerticalCurvedList"/>
    <dgm:cxn modelId="{BDC12591-CDBC-40FF-A8AE-BA6AB6ECF6B3}" type="presParOf" srcId="{8B2768A9-C7AB-4850-9DB7-30D9D05701CA}" destId="{CF16EE35-65A9-4871-A2FC-8C71C64F7D47}" srcOrd="1" destOrd="0" presId="urn:microsoft.com/office/officeart/2008/layout/VerticalCurvedList"/>
    <dgm:cxn modelId="{34E8CBB9-1E0F-40DB-92D8-B5BE2F254834}" type="presParOf" srcId="{8B2768A9-C7AB-4850-9DB7-30D9D05701CA}" destId="{2E4EA6C2-668E-463F-9C89-8B7F4993F237}" srcOrd="2" destOrd="0" presId="urn:microsoft.com/office/officeart/2008/layout/VerticalCurvedList"/>
    <dgm:cxn modelId="{F70F28D5-17DF-47C0-AE39-8AFD8D05FCA2}" type="presParOf" srcId="{8B2768A9-C7AB-4850-9DB7-30D9D05701CA}" destId="{1039141F-D250-4587-973A-736A8DE9D929}" srcOrd="3" destOrd="0" presId="urn:microsoft.com/office/officeart/2008/layout/VerticalCurvedList"/>
    <dgm:cxn modelId="{4E9F6082-FD83-4AE6-82E8-ABBF03E7B489}" type="presParOf" srcId="{FD3DDBF7-78EC-4676-BDFF-A3FE85C44B54}" destId="{B0EFA66D-7665-473B-943B-1DC2793F3DB4}" srcOrd="1" destOrd="0" presId="urn:microsoft.com/office/officeart/2008/layout/VerticalCurvedList"/>
    <dgm:cxn modelId="{6B97AE8F-EB45-46EF-9CCE-9C488427E31A}" type="presParOf" srcId="{FD3DDBF7-78EC-4676-BDFF-A3FE85C44B54}" destId="{32D181BD-D8AC-4181-86D5-D0D8EEA6809D}" srcOrd="2" destOrd="0" presId="urn:microsoft.com/office/officeart/2008/layout/VerticalCurvedList"/>
    <dgm:cxn modelId="{5BD87D5B-B23E-4905-A0EE-1391252D9E38}" type="presParOf" srcId="{32D181BD-D8AC-4181-86D5-D0D8EEA6809D}" destId="{DE910D21-64C5-439E-B6B0-9F14417237B4}" srcOrd="0" destOrd="0" presId="urn:microsoft.com/office/officeart/2008/layout/VerticalCurvedList"/>
    <dgm:cxn modelId="{5564E328-60A1-42A6-BE1C-48DDF28CF3C4}" type="presParOf" srcId="{FD3DDBF7-78EC-4676-BDFF-A3FE85C44B54}" destId="{B71C7F22-A33F-4804-9E9D-6F0BB85E52F8}" srcOrd="3" destOrd="0" presId="urn:microsoft.com/office/officeart/2008/layout/VerticalCurvedList"/>
    <dgm:cxn modelId="{35B17318-D220-461D-9EF9-9C7BE65554A3}" type="presParOf" srcId="{FD3DDBF7-78EC-4676-BDFF-A3FE85C44B54}" destId="{AA2E30AE-95DC-48F9-BE35-F25016313F40}" srcOrd="4" destOrd="0" presId="urn:microsoft.com/office/officeart/2008/layout/VerticalCurvedList"/>
    <dgm:cxn modelId="{1E7EE413-AC4A-43A8-B8FB-A0F01180B14A}" type="presParOf" srcId="{AA2E30AE-95DC-48F9-BE35-F25016313F40}" destId="{BB6D0CCA-73F6-4D22-8CBC-7D97D928AD34}" srcOrd="0" destOrd="0" presId="urn:microsoft.com/office/officeart/2008/layout/VerticalCurvedList"/>
    <dgm:cxn modelId="{8A206710-6C06-448A-89CA-BDE9A00AF1C7}" type="presParOf" srcId="{FD3DDBF7-78EC-4676-BDFF-A3FE85C44B54}" destId="{451B3CAF-2270-4FF0-853D-FCF26F10CAC5}" srcOrd="5" destOrd="0" presId="urn:microsoft.com/office/officeart/2008/layout/VerticalCurvedList"/>
    <dgm:cxn modelId="{C076C1B8-2C7B-47F7-A3C2-B163966B7B22}" type="presParOf" srcId="{FD3DDBF7-78EC-4676-BDFF-A3FE85C44B54}" destId="{A2D10211-FC43-4985-9404-62B19984808E}" srcOrd="6" destOrd="0" presId="urn:microsoft.com/office/officeart/2008/layout/VerticalCurvedList"/>
    <dgm:cxn modelId="{3F2E9277-1892-43E0-9293-189E50706993}" type="presParOf" srcId="{A2D10211-FC43-4985-9404-62B19984808E}" destId="{62FAC6F5-D67C-4B36-A581-518FD87F43F9}" srcOrd="0" destOrd="0" presId="urn:microsoft.com/office/officeart/2008/layout/VerticalCurvedList"/>
    <dgm:cxn modelId="{19B4B6BB-6B8D-4AE7-B0C7-DF2F7C0D14EE}" type="presParOf" srcId="{FD3DDBF7-78EC-4676-BDFF-A3FE85C44B54}" destId="{90E36522-A8BA-4308-9B08-1C581EB50912}" srcOrd="7" destOrd="0" presId="urn:microsoft.com/office/officeart/2008/layout/VerticalCurvedList"/>
    <dgm:cxn modelId="{33B1A405-1549-48C1-A56A-A6AEF7F93EEA}" type="presParOf" srcId="{FD3DDBF7-78EC-4676-BDFF-A3FE85C44B54}" destId="{336BA570-FE8F-481F-86B2-6F52750DB191}" srcOrd="8" destOrd="0" presId="urn:microsoft.com/office/officeart/2008/layout/VerticalCurvedList"/>
    <dgm:cxn modelId="{23FDA488-0807-409B-8482-BE061CFB6CCC}" type="presParOf" srcId="{336BA570-FE8F-481F-86B2-6F52750DB191}" destId="{B4CA0C79-1529-486F-B5CD-04E92DA56E63}" srcOrd="0" destOrd="0" presId="urn:microsoft.com/office/officeart/2008/layout/VerticalCurvedList"/>
    <dgm:cxn modelId="{C4FEFC2C-BC03-4055-BD6F-DACBA4977103}" type="presParOf" srcId="{FD3DDBF7-78EC-4676-BDFF-A3FE85C44B54}" destId="{A112B340-B13C-443A-99FE-FC321763CED6}" srcOrd="9" destOrd="0" presId="urn:microsoft.com/office/officeart/2008/layout/VerticalCurvedList"/>
    <dgm:cxn modelId="{C04F668A-8DF3-4BD3-8DBE-BA36010CC0A9}" type="presParOf" srcId="{FD3DDBF7-78EC-4676-BDFF-A3FE85C44B54}" destId="{C2CFF5D7-0CF1-44CE-8636-CC48C7983548}" srcOrd="10" destOrd="0" presId="urn:microsoft.com/office/officeart/2008/layout/VerticalCurvedList"/>
    <dgm:cxn modelId="{DCC490EB-B661-402F-A9C5-52E06902584A}" type="presParOf" srcId="{C2CFF5D7-0CF1-44CE-8636-CC48C7983548}" destId="{EB221D43-41FA-491F-B04C-4412584E7B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C9563D1-F235-4872-B093-4DD0C0479A9D}" type="doc">
      <dgm:prSet loTypeId="urn:microsoft.com/office/officeart/2008/layout/RadialCluster" loCatId="relationship" qsTypeId="urn:microsoft.com/office/officeart/2005/8/quickstyle/simple1" qsCatId="simple" csTypeId="urn:microsoft.com/office/officeart/2005/8/colors/colorful1#24" csCatId="colorful" phldr="1"/>
      <dgm:spPr/>
      <dgm:t>
        <a:bodyPr/>
        <a:lstStyle/>
        <a:p>
          <a:endParaRPr lang="en-US"/>
        </a:p>
      </dgm:t>
    </dgm:pt>
    <dgm:pt modelId="{3E0E79E0-B144-4103-9D7E-BBFD18316A7B}">
      <dgm:prSet phldrT="[Text]"/>
      <dgm:spPr/>
      <dgm:t>
        <a:bodyPr/>
        <a:lstStyle/>
        <a:p>
          <a:r>
            <a:rPr lang="en-US" dirty="0" smtClean="0"/>
            <a:t>PSCI</a:t>
          </a:r>
          <a:endParaRPr lang="en-US" dirty="0"/>
        </a:p>
      </dgm:t>
    </dgm:pt>
    <dgm:pt modelId="{BD70B566-CF2B-4B28-9DE6-72C6F0EE87A6}" type="parTrans" cxnId="{E400C651-CE52-49E2-8965-E35274EFF1E6}">
      <dgm:prSet/>
      <dgm:spPr/>
      <dgm:t>
        <a:bodyPr/>
        <a:lstStyle/>
        <a:p>
          <a:endParaRPr lang="en-US"/>
        </a:p>
      </dgm:t>
    </dgm:pt>
    <dgm:pt modelId="{27992E31-67E4-4BBE-8E95-20D87A75B1B2}" type="sibTrans" cxnId="{E400C651-CE52-49E2-8965-E35274EFF1E6}">
      <dgm:prSet/>
      <dgm:spPr/>
      <dgm:t>
        <a:bodyPr/>
        <a:lstStyle/>
        <a:p>
          <a:endParaRPr lang="en-US"/>
        </a:p>
      </dgm:t>
    </dgm:pt>
    <dgm:pt modelId="{7CFC67C3-A42C-423D-A841-7BAFD96978F5}">
      <dgm:prSet phldrT="[Text]"/>
      <dgm:spPr/>
      <dgm:t>
        <a:bodyPr/>
        <a:lstStyle/>
        <a:p>
          <a:r>
            <a:rPr lang="en-US" dirty="0" smtClean="0"/>
            <a:t>Operations</a:t>
          </a:r>
          <a:endParaRPr lang="en-US" dirty="0"/>
        </a:p>
      </dgm:t>
    </dgm:pt>
    <dgm:pt modelId="{3ADA9BB9-ACF8-4D1B-BDC7-8A14A9EDF9BF}" type="parTrans" cxnId="{E2984A95-D79B-4B26-8876-D9C626EEBDF2}">
      <dgm:prSet/>
      <dgm:spPr/>
      <dgm:t>
        <a:bodyPr/>
        <a:lstStyle/>
        <a:p>
          <a:endParaRPr lang="en-US"/>
        </a:p>
      </dgm:t>
    </dgm:pt>
    <dgm:pt modelId="{66524461-13AB-4D31-8486-61D2199263C5}" type="sibTrans" cxnId="{E2984A95-D79B-4B26-8876-D9C626EEBDF2}">
      <dgm:prSet/>
      <dgm:spPr/>
      <dgm:t>
        <a:bodyPr/>
        <a:lstStyle/>
        <a:p>
          <a:endParaRPr lang="en-US"/>
        </a:p>
      </dgm:t>
    </dgm:pt>
    <dgm:pt modelId="{601172A5-7E21-4402-9BA5-DFAC2162DA64}">
      <dgm:prSet phldrT="[Text]" custT="1"/>
      <dgm:spPr/>
      <dgm:t>
        <a:bodyPr/>
        <a:lstStyle/>
        <a:p>
          <a:r>
            <a:rPr lang="en-US" sz="2800" dirty="0" smtClean="0"/>
            <a:t>Development</a:t>
          </a:r>
          <a:endParaRPr lang="en-US" sz="2800" dirty="0"/>
        </a:p>
      </dgm:t>
    </dgm:pt>
    <dgm:pt modelId="{1A826553-E7BA-461F-8259-D6A307A05691}" type="parTrans" cxnId="{8C5DF95E-23B4-4D14-9624-13BEB01C16EC}">
      <dgm:prSet/>
      <dgm:spPr/>
      <dgm:t>
        <a:bodyPr/>
        <a:lstStyle/>
        <a:p>
          <a:endParaRPr lang="en-US"/>
        </a:p>
      </dgm:t>
    </dgm:pt>
    <dgm:pt modelId="{1D253F58-9281-437A-8A32-6224E7F62C6A}" type="sibTrans" cxnId="{8C5DF95E-23B4-4D14-9624-13BEB01C16EC}">
      <dgm:prSet/>
      <dgm:spPr/>
      <dgm:t>
        <a:bodyPr/>
        <a:lstStyle/>
        <a:p>
          <a:endParaRPr lang="en-US"/>
        </a:p>
      </dgm:t>
    </dgm:pt>
    <dgm:pt modelId="{E062FD28-73EB-4D51-AC1B-3D5D5231BFBD}">
      <dgm:prSet phldrT="[Text]"/>
      <dgm:spPr/>
      <dgm:t>
        <a:bodyPr/>
        <a:lstStyle/>
        <a:p>
          <a:r>
            <a:rPr lang="en-US" dirty="0" smtClean="0"/>
            <a:t>Citizenship</a:t>
          </a:r>
          <a:endParaRPr lang="en-US" dirty="0"/>
        </a:p>
      </dgm:t>
    </dgm:pt>
    <dgm:pt modelId="{62C50FBA-E45A-4879-8DB5-A0DDD9268C33}" type="parTrans" cxnId="{A3A21FF2-F51F-47FF-AB25-44682D4CE3DF}">
      <dgm:prSet/>
      <dgm:spPr/>
      <dgm:t>
        <a:bodyPr/>
        <a:lstStyle/>
        <a:p>
          <a:endParaRPr lang="en-US"/>
        </a:p>
      </dgm:t>
    </dgm:pt>
    <dgm:pt modelId="{BD3549AE-39D5-427E-8056-CE66A3DF594F}" type="sibTrans" cxnId="{A3A21FF2-F51F-47FF-AB25-44682D4CE3DF}">
      <dgm:prSet/>
      <dgm:spPr/>
      <dgm:t>
        <a:bodyPr/>
        <a:lstStyle/>
        <a:p>
          <a:endParaRPr lang="en-US"/>
        </a:p>
      </dgm:t>
    </dgm:pt>
    <dgm:pt modelId="{FAB93DA5-3BF3-47D2-B786-EEA61DE88ED6}">
      <dgm:prSet phldrT="[Text]"/>
      <dgm:spPr/>
      <dgm:t>
        <a:bodyPr/>
        <a:lstStyle/>
        <a:p>
          <a:r>
            <a:rPr lang="en-US" dirty="0" smtClean="0"/>
            <a:t>Scholarship</a:t>
          </a:r>
          <a:endParaRPr lang="en-US" dirty="0"/>
        </a:p>
      </dgm:t>
    </dgm:pt>
    <dgm:pt modelId="{51EB366C-1E4C-4DC8-AAF1-3DDB55C2E5F4}" type="parTrans" cxnId="{EA104915-F979-4CCA-8C73-7197D05C37C6}">
      <dgm:prSet/>
      <dgm:spPr/>
      <dgm:t>
        <a:bodyPr/>
        <a:lstStyle/>
        <a:p>
          <a:endParaRPr lang="en-US"/>
        </a:p>
      </dgm:t>
    </dgm:pt>
    <dgm:pt modelId="{113DBC79-8ACB-47F4-8935-7DFE43A9DA96}" type="sibTrans" cxnId="{EA104915-F979-4CCA-8C73-7197D05C37C6}">
      <dgm:prSet/>
      <dgm:spPr/>
      <dgm:t>
        <a:bodyPr/>
        <a:lstStyle/>
        <a:p>
          <a:endParaRPr lang="en-US"/>
        </a:p>
      </dgm:t>
    </dgm:pt>
    <dgm:pt modelId="{2A803A11-DB5F-423A-9176-2D44DAB5664D}">
      <dgm:prSet phldrT="[Text]"/>
      <dgm:spPr/>
      <dgm:t>
        <a:bodyPr/>
        <a:lstStyle/>
        <a:p>
          <a:r>
            <a:rPr lang="en-US" dirty="0" smtClean="0"/>
            <a:t>Dissemination</a:t>
          </a:r>
          <a:endParaRPr lang="en-US" dirty="0"/>
        </a:p>
      </dgm:t>
    </dgm:pt>
    <dgm:pt modelId="{2EA0F67E-9B6C-4543-9AB4-CA6A4AF9DA0E}" type="parTrans" cxnId="{14454DD7-211F-491A-8539-5A74A8488AE4}">
      <dgm:prSet/>
      <dgm:spPr/>
      <dgm:t>
        <a:bodyPr/>
        <a:lstStyle/>
        <a:p>
          <a:endParaRPr lang="en-US"/>
        </a:p>
      </dgm:t>
    </dgm:pt>
    <dgm:pt modelId="{E3EDB2E1-AC6D-4F6C-B608-882AEF06C95A}" type="sibTrans" cxnId="{14454DD7-211F-491A-8539-5A74A8488AE4}">
      <dgm:prSet/>
      <dgm:spPr/>
      <dgm:t>
        <a:bodyPr/>
        <a:lstStyle/>
        <a:p>
          <a:endParaRPr lang="en-US"/>
        </a:p>
      </dgm:t>
    </dgm:pt>
    <dgm:pt modelId="{329D2C6D-3FAE-42C7-9E8F-B404CF644570}" type="pres">
      <dgm:prSet presAssocID="{2C9563D1-F235-4872-B093-4DD0C0479A9D}" presName="Name0" presStyleCnt="0">
        <dgm:presLayoutVars>
          <dgm:chMax val="1"/>
          <dgm:chPref val="1"/>
          <dgm:dir/>
          <dgm:animOne val="branch"/>
          <dgm:animLvl val="lvl"/>
        </dgm:presLayoutVars>
      </dgm:prSet>
      <dgm:spPr/>
      <dgm:t>
        <a:bodyPr/>
        <a:lstStyle/>
        <a:p>
          <a:endParaRPr lang="en-US"/>
        </a:p>
      </dgm:t>
    </dgm:pt>
    <dgm:pt modelId="{81C4215F-5D78-40D8-A147-97C24D44464A}" type="pres">
      <dgm:prSet presAssocID="{3E0E79E0-B144-4103-9D7E-BBFD18316A7B}" presName="singleCycle" presStyleCnt="0"/>
      <dgm:spPr/>
    </dgm:pt>
    <dgm:pt modelId="{4F65DBE5-A79E-4A91-AA40-02F92E8B24F9}" type="pres">
      <dgm:prSet presAssocID="{3E0E79E0-B144-4103-9D7E-BBFD18316A7B}" presName="singleCenter" presStyleLbl="node1" presStyleIdx="0" presStyleCnt="6" custLinFactNeighborY="-4726">
        <dgm:presLayoutVars>
          <dgm:chMax val="7"/>
          <dgm:chPref val="7"/>
        </dgm:presLayoutVars>
      </dgm:prSet>
      <dgm:spPr/>
      <dgm:t>
        <a:bodyPr/>
        <a:lstStyle/>
        <a:p>
          <a:endParaRPr lang="en-US"/>
        </a:p>
      </dgm:t>
    </dgm:pt>
    <dgm:pt modelId="{C01CFF86-7CA3-45FE-B450-C34BE91F3BC8}" type="pres">
      <dgm:prSet presAssocID="{3ADA9BB9-ACF8-4D1B-BDC7-8A14A9EDF9BF}" presName="Name56" presStyleLbl="parChTrans1D2" presStyleIdx="0" presStyleCnt="5"/>
      <dgm:spPr/>
      <dgm:t>
        <a:bodyPr/>
        <a:lstStyle/>
        <a:p>
          <a:endParaRPr lang="en-US"/>
        </a:p>
      </dgm:t>
    </dgm:pt>
    <dgm:pt modelId="{8F116B04-8554-44CE-9180-95D1C005E912}" type="pres">
      <dgm:prSet presAssocID="{7CFC67C3-A42C-423D-A841-7BAFD96978F5}" presName="text0" presStyleLbl="node1" presStyleIdx="1" presStyleCnt="6" custScaleX="184885" custScaleY="180127">
        <dgm:presLayoutVars>
          <dgm:bulletEnabled val="1"/>
        </dgm:presLayoutVars>
      </dgm:prSet>
      <dgm:spPr/>
      <dgm:t>
        <a:bodyPr/>
        <a:lstStyle/>
        <a:p>
          <a:endParaRPr lang="en-US"/>
        </a:p>
      </dgm:t>
    </dgm:pt>
    <dgm:pt modelId="{F729F16C-E24D-49A4-AE52-6EF6910225CF}" type="pres">
      <dgm:prSet presAssocID="{1A826553-E7BA-461F-8259-D6A307A05691}" presName="Name56" presStyleLbl="parChTrans1D2" presStyleIdx="1" presStyleCnt="5"/>
      <dgm:spPr/>
      <dgm:t>
        <a:bodyPr/>
        <a:lstStyle/>
        <a:p>
          <a:endParaRPr lang="en-US"/>
        </a:p>
      </dgm:t>
    </dgm:pt>
    <dgm:pt modelId="{D1257930-15EA-4146-AD7F-ABF136DF9141}" type="pres">
      <dgm:prSet presAssocID="{601172A5-7E21-4402-9BA5-DFAC2162DA64}" presName="text0" presStyleLbl="node1" presStyleIdx="2" presStyleCnt="6" custScaleX="205529" custScaleY="180127">
        <dgm:presLayoutVars>
          <dgm:bulletEnabled val="1"/>
        </dgm:presLayoutVars>
      </dgm:prSet>
      <dgm:spPr/>
      <dgm:t>
        <a:bodyPr/>
        <a:lstStyle/>
        <a:p>
          <a:endParaRPr lang="en-US"/>
        </a:p>
      </dgm:t>
    </dgm:pt>
    <dgm:pt modelId="{FF31B5B3-5AF1-4F37-A1F2-9689BC308C7D}" type="pres">
      <dgm:prSet presAssocID="{51EB366C-1E4C-4DC8-AAF1-3DDB55C2E5F4}" presName="Name56" presStyleLbl="parChTrans1D2" presStyleIdx="2" presStyleCnt="5"/>
      <dgm:spPr/>
      <dgm:t>
        <a:bodyPr/>
        <a:lstStyle/>
        <a:p>
          <a:endParaRPr lang="en-US"/>
        </a:p>
      </dgm:t>
    </dgm:pt>
    <dgm:pt modelId="{B4EFF80C-2F3F-464A-AA48-6F1472CEFF94}" type="pres">
      <dgm:prSet presAssocID="{FAB93DA5-3BF3-47D2-B786-EEA61DE88ED6}" presName="text0" presStyleLbl="node1" presStyleIdx="3" presStyleCnt="6" custScaleX="184885" custScaleY="180127" custRadScaleRad="100939" custRadScaleInc="1073">
        <dgm:presLayoutVars>
          <dgm:bulletEnabled val="1"/>
        </dgm:presLayoutVars>
      </dgm:prSet>
      <dgm:spPr/>
      <dgm:t>
        <a:bodyPr/>
        <a:lstStyle/>
        <a:p>
          <a:endParaRPr lang="en-US"/>
        </a:p>
      </dgm:t>
    </dgm:pt>
    <dgm:pt modelId="{16EC3D0F-EBFE-46B1-88AE-2B44042EB539}" type="pres">
      <dgm:prSet presAssocID="{2EA0F67E-9B6C-4543-9AB4-CA6A4AF9DA0E}" presName="Name56" presStyleLbl="parChTrans1D2" presStyleIdx="3" presStyleCnt="5"/>
      <dgm:spPr/>
      <dgm:t>
        <a:bodyPr/>
        <a:lstStyle/>
        <a:p>
          <a:endParaRPr lang="en-US"/>
        </a:p>
      </dgm:t>
    </dgm:pt>
    <dgm:pt modelId="{0D1BE171-CDB9-40BA-837F-2A7240D7992D}" type="pres">
      <dgm:prSet presAssocID="{2A803A11-DB5F-423A-9176-2D44DAB5664D}" presName="text0" presStyleLbl="node1" presStyleIdx="4" presStyleCnt="6" custScaleX="206116" custScaleY="180127" custRadScaleRad="100939" custRadScaleInc="-1073">
        <dgm:presLayoutVars>
          <dgm:bulletEnabled val="1"/>
        </dgm:presLayoutVars>
      </dgm:prSet>
      <dgm:spPr/>
      <dgm:t>
        <a:bodyPr/>
        <a:lstStyle/>
        <a:p>
          <a:endParaRPr lang="en-US"/>
        </a:p>
      </dgm:t>
    </dgm:pt>
    <dgm:pt modelId="{53A898B3-3B98-495B-A693-31C7CCB7CB96}" type="pres">
      <dgm:prSet presAssocID="{62C50FBA-E45A-4879-8DB5-A0DDD9268C33}" presName="Name56" presStyleLbl="parChTrans1D2" presStyleIdx="4" presStyleCnt="5"/>
      <dgm:spPr/>
      <dgm:t>
        <a:bodyPr/>
        <a:lstStyle/>
        <a:p>
          <a:endParaRPr lang="en-US"/>
        </a:p>
      </dgm:t>
    </dgm:pt>
    <dgm:pt modelId="{81EDD5F1-96DA-497C-B9AD-FE910AF7AA23}" type="pres">
      <dgm:prSet presAssocID="{E062FD28-73EB-4D51-AC1B-3D5D5231BFBD}" presName="text0" presStyleLbl="node1" presStyleIdx="5" presStyleCnt="6" custScaleX="184885" custScaleY="180127">
        <dgm:presLayoutVars>
          <dgm:bulletEnabled val="1"/>
        </dgm:presLayoutVars>
      </dgm:prSet>
      <dgm:spPr/>
      <dgm:t>
        <a:bodyPr/>
        <a:lstStyle/>
        <a:p>
          <a:endParaRPr lang="en-US"/>
        </a:p>
      </dgm:t>
    </dgm:pt>
  </dgm:ptLst>
  <dgm:cxnLst>
    <dgm:cxn modelId="{83FA552E-83AA-4587-B440-684AD7D24B90}" type="presOf" srcId="{2A803A11-DB5F-423A-9176-2D44DAB5664D}" destId="{0D1BE171-CDB9-40BA-837F-2A7240D7992D}" srcOrd="0" destOrd="0" presId="urn:microsoft.com/office/officeart/2008/layout/RadialCluster"/>
    <dgm:cxn modelId="{EA104915-F979-4CCA-8C73-7197D05C37C6}" srcId="{3E0E79E0-B144-4103-9D7E-BBFD18316A7B}" destId="{FAB93DA5-3BF3-47D2-B786-EEA61DE88ED6}" srcOrd="2" destOrd="0" parTransId="{51EB366C-1E4C-4DC8-AAF1-3DDB55C2E5F4}" sibTransId="{113DBC79-8ACB-47F4-8935-7DFE43A9DA96}"/>
    <dgm:cxn modelId="{14454DD7-211F-491A-8539-5A74A8488AE4}" srcId="{3E0E79E0-B144-4103-9D7E-BBFD18316A7B}" destId="{2A803A11-DB5F-423A-9176-2D44DAB5664D}" srcOrd="3" destOrd="0" parTransId="{2EA0F67E-9B6C-4543-9AB4-CA6A4AF9DA0E}" sibTransId="{E3EDB2E1-AC6D-4F6C-B608-882AEF06C95A}"/>
    <dgm:cxn modelId="{E2984A95-D79B-4B26-8876-D9C626EEBDF2}" srcId="{3E0E79E0-B144-4103-9D7E-BBFD18316A7B}" destId="{7CFC67C3-A42C-423D-A841-7BAFD96978F5}" srcOrd="0" destOrd="0" parTransId="{3ADA9BB9-ACF8-4D1B-BDC7-8A14A9EDF9BF}" sibTransId="{66524461-13AB-4D31-8486-61D2199263C5}"/>
    <dgm:cxn modelId="{3C684CB5-7A1D-488F-A469-4309B5A2696E}" type="presOf" srcId="{E062FD28-73EB-4D51-AC1B-3D5D5231BFBD}" destId="{81EDD5F1-96DA-497C-B9AD-FE910AF7AA23}" srcOrd="0" destOrd="0" presId="urn:microsoft.com/office/officeart/2008/layout/RadialCluster"/>
    <dgm:cxn modelId="{8C5DF95E-23B4-4D14-9624-13BEB01C16EC}" srcId="{3E0E79E0-B144-4103-9D7E-BBFD18316A7B}" destId="{601172A5-7E21-4402-9BA5-DFAC2162DA64}" srcOrd="1" destOrd="0" parTransId="{1A826553-E7BA-461F-8259-D6A307A05691}" sibTransId="{1D253F58-9281-437A-8A32-6224E7F62C6A}"/>
    <dgm:cxn modelId="{04598FE6-736B-4321-A826-4F7960403C86}" type="presOf" srcId="{2EA0F67E-9B6C-4543-9AB4-CA6A4AF9DA0E}" destId="{16EC3D0F-EBFE-46B1-88AE-2B44042EB539}" srcOrd="0" destOrd="0" presId="urn:microsoft.com/office/officeart/2008/layout/RadialCluster"/>
    <dgm:cxn modelId="{82985E1D-88D0-489A-A487-4C9F8C77402B}" type="presOf" srcId="{62C50FBA-E45A-4879-8DB5-A0DDD9268C33}" destId="{53A898B3-3B98-495B-A693-31C7CCB7CB96}" srcOrd="0" destOrd="0" presId="urn:microsoft.com/office/officeart/2008/layout/RadialCluster"/>
    <dgm:cxn modelId="{697A3D0C-A9D9-426C-A181-B92934E5D029}" type="presOf" srcId="{3ADA9BB9-ACF8-4D1B-BDC7-8A14A9EDF9BF}" destId="{C01CFF86-7CA3-45FE-B450-C34BE91F3BC8}" srcOrd="0" destOrd="0" presId="urn:microsoft.com/office/officeart/2008/layout/RadialCluster"/>
    <dgm:cxn modelId="{E400C651-CE52-49E2-8965-E35274EFF1E6}" srcId="{2C9563D1-F235-4872-B093-4DD0C0479A9D}" destId="{3E0E79E0-B144-4103-9D7E-BBFD18316A7B}" srcOrd="0" destOrd="0" parTransId="{BD70B566-CF2B-4B28-9DE6-72C6F0EE87A6}" sibTransId="{27992E31-67E4-4BBE-8E95-20D87A75B1B2}"/>
    <dgm:cxn modelId="{01540B10-66F2-4AF9-B355-2A5B0E7328B7}" type="presOf" srcId="{7CFC67C3-A42C-423D-A841-7BAFD96978F5}" destId="{8F116B04-8554-44CE-9180-95D1C005E912}" srcOrd="0" destOrd="0" presId="urn:microsoft.com/office/officeart/2008/layout/RadialCluster"/>
    <dgm:cxn modelId="{D38B4605-3CCF-4EA1-801F-5348B569DB27}" type="presOf" srcId="{1A826553-E7BA-461F-8259-D6A307A05691}" destId="{F729F16C-E24D-49A4-AE52-6EF6910225CF}" srcOrd="0" destOrd="0" presId="urn:microsoft.com/office/officeart/2008/layout/RadialCluster"/>
    <dgm:cxn modelId="{2445BC4F-472A-4E70-8AB3-9A420DFB0D75}" type="presOf" srcId="{3E0E79E0-B144-4103-9D7E-BBFD18316A7B}" destId="{4F65DBE5-A79E-4A91-AA40-02F92E8B24F9}" srcOrd="0" destOrd="0" presId="urn:microsoft.com/office/officeart/2008/layout/RadialCluster"/>
    <dgm:cxn modelId="{3537FB61-CD95-4F33-BFCC-DBA755E79970}" type="presOf" srcId="{601172A5-7E21-4402-9BA5-DFAC2162DA64}" destId="{D1257930-15EA-4146-AD7F-ABF136DF9141}" srcOrd="0" destOrd="0" presId="urn:microsoft.com/office/officeart/2008/layout/RadialCluster"/>
    <dgm:cxn modelId="{551FF60A-72E1-4DF5-AAB9-A8DA631528C9}" type="presOf" srcId="{51EB366C-1E4C-4DC8-AAF1-3DDB55C2E5F4}" destId="{FF31B5B3-5AF1-4F37-A1F2-9689BC308C7D}" srcOrd="0" destOrd="0" presId="urn:microsoft.com/office/officeart/2008/layout/RadialCluster"/>
    <dgm:cxn modelId="{B40714C8-8478-4FBE-99B6-109F00BC27CB}" type="presOf" srcId="{2C9563D1-F235-4872-B093-4DD0C0479A9D}" destId="{329D2C6D-3FAE-42C7-9E8F-B404CF644570}" srcOrd="0" destOrd="0" presId="urn:microsoft.com/office/officeart/2008/layout/RadialCluster"/>
    <dgm:cxn modelId="{A3A21FF2-F51F-47FF-AB25-44682D4CE3DF}" srcId="{3E0E79E0-B144-4103-9D7E-BBFD18316A7B}" destId="{E062FD28-73EB-4D51-AC1B-3D5D5231BFBD}" srcOrd="4" destOrd="0" parTransId="{62C50FBA-E45A-4879-8DB5-A0DDD9268C33}" sibTransId="{BD3549AE-39D5-427E-8056-CE66A3DF594F}"/>
    <dgm:cxn modelId="{07C58631-1FEF-4444-A9AA-AE808B0B04C2}" type="presOf" srcId="{FAB93DA5-3BF3-47D2-B786-EEA61DE88ED6}" destId="{B4EFF80C-2F3F-464A-AA48-6F1472CEFF94}" srcOrd="0" destOrd="0" presId="urn:microsoft.com/office/officeart/2008/layout/RadialCluster"/>
    <dgm:cxn modelId="{F242E492-34DA-4886-A5F7-2E55DB934E4E}" type="presParOf" srcId="{329D2C6D-3FAE-42C7-9E8F-B404CF644570}" destId="{81C4215F-5D78-40D8-A147-97C24D44464A}" srcOrd="0" destOrd="0" presId="urn:microsoft.com/office/officeart/2008/layout/RadialCluster"/>
    <dgm:cxn modelId="{5D7776F6-704A-4125-B092-CBB162EC4D81}" type="presParOf" srcId="{81C4215F-5D78-40D8-A147-97C24D44464A}" destId="{4F65DBE5-A79E-4A91-AA40-02F92E8B24F9}" srcOrd="0" destOrd="0" presId="urn:microsoft.com/office/officeart/2008/layout/RadialCluster"/>
    <dgm:cxn modelId="{3491A1C5-5E7E-4667-BC85-0AD59FFF2FA5}" type="presParOf" srcId="{81C4215F-5D78-40D8-A147-97C24D44464A}" destId="{C01CFF86-7CA3-45FE-B450-C34BE91F3BC8}" srcOrd="1" destOrd="0" presId="urn:microsoft.com/office/officeart/2008/layout/RadialCluster"/>
    <dgm:cxn modelId="{53B13E90-B21F-4C5E-8C78-E154FC7D4C58}" type="presParOf" srcId="{81C4215F-5D78-40D8-A147-97C24D44464A}" destId="{8F116B04-8554-44CE-9180-95D1C005E912}" srcOrd="2" destOrd="0" presId="urn:microsoft.com/office/officeart/2008/layout/RadialCluster"/>
    <dgm:cxn modelId="{052B7B7A-D6C7-4D76-88CF-DF949749D4E4}" type="presParOf" srcId="{81C4215F-5D78-40D8-A147-97C24D44464A}" destId="{F729F16C-E24D-49A4-AE52-6EF6910225CF}" srcOrd="3" destOrd="0" presId="urn:microsoft.com/office/officeart/2008/layout/RadialCluster"/>
    <dgm:cxn modelId="{2C3F0E16-D1D8-44C2-8D86-BD1C37D71437}" type="presParOf" srcId="{81C4215F-5D78-40D8-A147-97C24D44464A}" destId="{D1257930-15EA-4146-AD7F-ABF136DF9141}" srcOrd="4" destOrd="0" presId="urn:microsoft.com/office/officeart/2008/layout/RadialCluster"/>
    <dgm:cxn modelId="{5A82558B-A4B4-4E77-A0CE-C34879610A33}" type="presParOf" srcId="{81C4215F-5D78-40D8-A147-97C24D44464A}" destId="{FF31B5B3-5AF1-4F37-A1F2-9689BC308C7D}" srcOrd="5" destOrd="0" presId="urn:microsoft.com/office/officeart/2008/layout/RadialCluster"/>
    <dgm:cxn modelId="{89375217-2551-4AEB-BD01-45EDD09DC608}" type="presParOf" srcId="{81C4215F-5D78-40D8-A147-97C24D44464A}" destId="{B4EFF80C-2F3F-464A-AA48-6F1472CEFF94}" srcOrd="6" destOrd="0" presId="urn:microsoft.com/office/officeart/2008/layout/RadialCluster"/>
    <dgm:cxn modelId="{EFADD797-FD10-462C-A346-B7D52FECB5F0}" type="presParOf" srcId="{81C4215F-5D78-40D8-A147-97C24D44464A}" destId="{16EC3D0F-EBFE-46B1-88AE-2B44042EB539}" srcOrd="7" destOrd="0" presId="urn:microsoft.com/office/officeart/2008/layout/RadialCluster"/>
    <dgm:cxn modelId="{E80CAE71-2CF1-4D59-A8B8-5364C594F5E8}" type="presParOf" srcId="{81C4215F-5D78-40D8-A147-97C24D44464A}" destId="{0D1BE171-CDB9-40BA-837F-2A7240D7992D}" srcOrd="8" destOrd="0" presId="urn:microsoft.com/office/officeart/2008/layout/RadialCluster"/>
    <dgm:cxn modelId="{0ACC05C0-4A68-4EBE-8CBF-05F85D400C84}" type="presParOf" srcId="{81C4215F-5D78-40D8-A147-97C24D44464A}" destId="{53A898B3-3B98-495B-A693-31C7CCB7CB96}" srcOrd="9" destOrd="0" presId="urn:microsoft.com/office/officeart/2008/layout/RadialCluster"/>
    <dgm:cxn modelId="{2E7C5E99-2A8E-4FDD-A8A7-E86D5CF5B40C}" type="presParOf" srcId="{81C4215F-5D78-40D8-A147-97C24D44464A}" destId="{81EDD5F1-96DA-497C-B9AD-FE910AF7AA23}"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F700783-E5B2-4167-B138-6E3BBB1906E5}" type="doc">
      <dgm:prSet loTypeId="urn:diagrams.loki3.com/BracketList+Icon" loCatId="list" qsTypeId="urn:microsoft.com/office/officeart/2005/8/quickstyle/simple1" qsCatId="simple" csTypeId="urn:microsoft.com/office/officeart/2005/8/colors/colorful1#25" csCatId="colorful" phldr="1"/>
      <dgm:spPr/>
      <dgm:t>
        <a:bodyPr/>
        <a:lstStyle/>
        <a:p>
          <a:endParaRPr lang="en-US"/>
        </a:p>
      </dgm:t>
    </dgm:pt>
    <dgm:pt modelId="{2C55AA82-2A02-4A9A-958E-822EB5E5A518}">
      <dgm:prSet custT="1"/>
      <dgm:spPr/>
      <dgm:t>
        <a:bodyPr/>
        <a:lstStyle/>
        <a:p>
          <a:pPr rtl="0"/>
          <a:r>
            <a:rPr lang="en-US" sz="2800" dirty="0" smtClean="0"/>
            <a:t>Deploy</a:t>
          </a:r>
          <a:endParaRPr lang="en-US" sz="2800" dirty="0"/>
        </a:p>
      </dgm:t>
    </dgm:pt>
    <dgm:pt modelId="{68EE17F8-A3F6-4287-8970-EB41114A144B}" type="parTrans" cxnId="{DC770336-E48F-43A7-955E-83728C06BB13}">
      <dgm:prSet/>
      <dgm:spPr/>
      <dgm:t>
        <a:bodyPr/>
        <a:lstStyle/>
        <a:p>
          <a:endParaRPr lang="en-US"/>
        </a:p>
      </dgm:t>
    </dgm:pt>
    <dgm:pt modelId="{89935781-6D8E-427D-9A4D-B2B3AEE7D673}" type="sibTrans" cxnId="{DC770336-E48F-43A7-955E-83728C06BB13}">
      <dgm:prSet/>
      <dgm:spPr/>
      <dgm:t>
        <a:bodyPr/>
        <a:lstStyle/>
        <a:p>
          <a:endParaRPr lang="en-US"/>
        </a:p>
      </dgm:t>
    </dgm:pt>
    <dgm:pt modelId="{F19303DA-0409-433D-9D00-16E96990C7D3}">
      <dgm:prSet custT="1"/>
      <dgm:spPr/>
      <dgm:t>
        <a:bodyPr/>
        <a:lstStyle/>
        <a:p>
          <a:pPr rtl="0"/>
          <a:r>
            <a:rPr lang="en-US" sz="2800" dirty="0" smtClean="0"/>
            <a:t>Standardize</a:t>
          </a:r>
          <a:endParaRPr lang="en-US" sz="2800" dirty="0"/>
        </a:p>
      </dgm:t>
    </dgm:pt>
    <dgm:pt modelId="{8116D865-3793-441F-AE27-4F146C4BF617}" type="parTrans" cxnId="{F46C592E-DF36-472C-A9E3-B1A0D66DEA57}">
      <dgm:prSet/>
      <dgm:spPr/>
      <dgm:t>
        <a:bodyPr/>
        <a:lstStyle/>
        <a:p>
          <a:endParaRPr lang="en-US"/>
        </a:p>
      </dgm:t>
    </dgm:pt>
    <dgm:pt modelId="{BCFC487B-12FD-433E-9A32-69967CEBAEC9}" type="sibTrans" cxnId="{F46C592E-DF36-472C-A9E3-B1A0D66DEA57}">
      <dgm:prSet/>
      <dgm:spPr/>
      <dgm:t>
        <a:bodyPr/>
        <a:lstStyle/>
        <a:p>
          <a:endParaRPr lang="en-US"/>
        </a:p>
      </dgm:t>
    </dgm:pt>
    <dgm:pt modelId="{9F41E21A-AA5C-4236-A5B8-5E8705CA2D1A}">
      <dgm:prSet custT="1"/>
      <dgm:spPr/>
      <dgm:t>
        <a:bodyPr/>
        <a:lstStyle/>
        <a:p>
          <a:pPr rtl="0"/>
          <a:r>
            <a:rPr lang="en-US" sz="2800" dirty="0" smtClean="0"/>
            <a:t>Synchronize</a:t>
          </a:r>
          <a:endParaRPr lang="en-US" sz="2800" dirty="0"/>
        </a:p>
      </dgm:t>
    </dgm:pt>
    <dgm:pt modelId="{187F8092-32CE-4D53-B9B6-EC9BC0DBD427}" type="parTrans" cxnId="{B58E5EC6-ACD2-469C-8172-102506BB4A00}">
      <dgm:prSet/>
      <dgm:spPr/>
      <dgm:t>
        <a:bodyPr/>
        <a:lstStyle/>
        <a:p>
          <a:endParaRPr lang="en-US"/>
        </a:p>
      </dgm:t>
    </dgm:pt>
    <dgm:pt modelId="{CB9DDA28-9F99-40C9-8C77-B92C404FECCD}" type="sibTrans" cxnId="{B58E5EC6-ACD2-469C-8172-102506BB4A00}">
      <dgm:prSet/>
      <dgm:spPr/>
      <dgm:t>
        <a:bodyPr/>
        <a:lstStyle/>
        <a:p>
          <a:endParaRPr lang="en-US"/>
        </a:p>
      </dgm:t>
    </dgm:pt>
    <dgm:pt modelId="{A2EB0EAD-6843-4AAB-A6FB-8C9B7EB6439D}">
      <dgm:prSet custT="1"/>
      <dgm:spPr/>
      <dgm:t>
        <a:bodyPr/>
        <a:lstStyle/>
        <a:p>
          <a:pPr rtl="0"/>
          <a:r>
            <a:rPr lang="en-US" sz="2800" dirty="0" smtClean="0"/>
            <a:t>Synergize</a:t>
          </a:r>
          <a:endParaRPr lang="en-US" sz="2800" dirty="0"/>
        </a:p>
      </dgm:t>
    </dgm:pt>
    <dgm:pt modelId="{EB52A8F5-8DD5-4317-95CA-7443504837E0}" type="parTrans" cxnId="{7B402A5A-CB20-406C-8592-DD3DFF90C4FA}">
      <dgm:prSet/>
      <dgm:spPr/>
      <dgm:t>
        <a:bodyPr/>
        <a:lstStyle/>
        <a:p>
          <a:endParaRPr lang="en-US"/>
        </a:p>
      </dgm:t>
    </dgm:pt>
    <dgm:pt modelId="{B6EB4A8A-47AE-47E2-AE77-E914754D08AE}" type="sibTrans" cxnId="{7B402A5A-CB20-406C-8592-DD3DFF90C4FA}">
      <dgm:prSet/>
      <dgm:spPr/>
      <dgm:t>
        <a:bodyPr/>
        <a:lstStyle/>
        <a:p>
          <a:endParaRPr lang="en-US"/>
        </a:p>
      </dgm:t>
    </dgm:pt>
    <dgm:pt modelId="{5EB8F350-DF4F-45B1-8CB4-42021A3892AE}">
      <dgm:prSet custT="1"/>
      <dgm:spPr/>
      <dgm:t>
        <a:bodyPr/>
        <a:lstStyle/>
        <a:p>
          <a:pPr rtl="0"/>
          <a:r>
            <a:rPr lang="en-US" sz="2800" dirty="0" smtClean="0"/>
            <a:t>Measure</a:t>
          </a:r>
          <a:endParaRPr lang="en-US" sz="2800" dirty="0"/>
        </a:p>
      </dgm:t>
    </dgm:pt>
    <dgm:pt modelId="{CE4E9645-9C8F-4788-90B3-C78270828C35}" type="parTrans" cxnId="{90A57C6E-89FF-4314-BDCB-EC755EFBBDC2}">
      <dgm:prSet/>
      <dgm:spPr/>
      <dgm:t>
        <a:bodyPr/>
        <a:lstStyle/>
        <a:p>
          <a:endParaRPr lang="en-US"/>
        </a:p>
      </dgm:t>
    </dgm:pt>
    <dgm:pt modelId="{57175E41-389E-40C7-A536-FCE26A902731}" type="sibTrans" cxnId="{90A57C6E-89FF-4314-BDCB-EC755EFBBDC2}">
      <dgm:prSet/>
      <dgm:spPr/>
      <dgm:t>
        <a:bodyPr/>
        <a:lstStyle/>
        <a:p>
          <a:endParaRPr lang="en-US"/>
        </a:p>
      </dgm:t>
    </dgm:pt>
    <dgm:pt modelId="{D2399F3E-746D-4F67-9FA5-BE4757A670BA}">
      <dgm:prSet custT="1"/>
      <dgm:spPr/>
      <dgm:t>
        <a:bodyPr/>
        <a:lstStyle/>
        <a:p>
          <a:pPr rtl="0"/>
          <a:r>
            <a:rPr lang="en-US" sz="2800" dirty="0" smtClean="0"/>
            <a:t>Make</a:t>
          </a:r>
          <a:endParaRPr lang="en-US" sz="2800" dirty="0"/>
        </a:p>
      </dgm:t>
    </dgm:pt>
    <dgm:pt modelId="{6C67C76F-09A9-4281-BB05-24CD7D06E96C}" type="parTrans" cxnId="{49C83000-52DA-440B-AAA4-6934DB48D976}">
      <dgm:prSet/>
      <dgm:spPr/>
      <dgm:t>
        <a:bodyPr/>
        <a:lstStyle/>
        <a:p>
          <a:endParaRPr lang="en-US"/>
        </a:p>
      </dgm:t>
    </dgm:pt>
    <dgm:pt modelId="{8A87CBBD-ED6D-46B1-AFFC-DAE00B970AF5}" type="sibTrans" cxnId="{49C83000-52DA-440B-AAA4-6934DB48D976}">
      <dgm:prSet/>
      <dgm:spPr/>
      <dgm:t>
        <a:bodyPr/>
        <a:lstStyle/>
        <a:p>
          <a:endParaRPr lang="en-US"/>
        </a:p>
      </dgm:t>
    </dgm:pt>
    <dgm:pt modelId="{FEAEA441-B75C-468C-9B19-3393402AEF6F}">
      <dgm:prSet custT="1"/>
      <dgm:spPr/>
      <dgm:t>
        <a:bodyPr/>
        <a:lstStyle/>
        <a:p>
          <a:pPr rtl="0"/>
          <a:r>
            <a:rPr lang="en-US" sz="2800" dirty="0" smtClean="0"/>
            <a:t>an enterprise strategy for seamless experience with medication information</a:t>
          </a:r>
          <a:endParaRPr lang="en-US" sz="2800" dirty="0"/>
        </a:p>
      </dgm:t>
    </dgm:pt>
    <dgm:pt modelId="{980EBD8A-6EA4-4E66-87D1-3FC1F9457C9C}" type="parTrans" cxnId="{D7FBC57F-7EEC-485A-A0C7-C4AA9791D989}">
      <dgm:prSet/>
      <dgm:spPr/>
      <dgm:t>
        <a:bodyPr/>
        <a:lstStyle/>
        <a:p>
          <a:endParaRPr lang="en-US"/>
        </a:p>
      </dgm:t>
    </dgm:pt>
    <dgm:pt modelId="{49BC291A-322F-450D-AA54-B4F394918C79}" type="sibTrans" cxnId="{D7FBC57F-7EEC-485A-A0C7-C4AA9791D989}">
      <dgm:prSet/>
      <dgm:spPr/>
      <dgm:t>
        <a:bodyPr/>
        <a:lstStyle/>
        <a:p>
          <a:endParaRPr lang="en-US"/>
        </a:p>
      </dgm:t>
    </dgm:pt>
    <dgm:pt modelId="{97CF6EFF-9DC9-4269-A08C-0DD644DA593D}">
      <dgm:prSet custT="1"/>
      <dgm:spPr/>
      <dgm:t>
        <a:bodyPr/>
        <a:lstStyle/>
        <a:p>
          <a:pPr rtl="0"/>
          <a:r>
            <a:rPr lang="en-US" sz="2800" dirty="0" smtClean="0"/>
            <a:t>data, tools, and processes</a:t>
          </a:r>
          <a:endParaRPr lang="en-US" sz="2800" dirty="0"/>
        </a:p>
      </dgm:t>
    </dgm:pt>
    <dgm:pt modelId="{E1408E1B-F2AF-42EC-8032-861C82B0C163}" type="parTrans" cxnId="{B03DC0C3-E735-4419-BBA9-25FC305F8C96}">
      <dgm:prSet/>
      <dgm:spPr/>
      <dgm:t>
        <a:bodyPr/>
        <a:lstStyle/>
        <a:p>
          <a:endParaRPr lang="en-US"/>
        </a:p>
      </dgm:t>
    </dgm:pt>
    <dgm:pt modelId="{E576D960-FB1C-4681-8FEC-94EAC4336886}" type="sibTrans" cxnId="{B03DC0C3-E735-4419-BBA9-25FC305F8C96}">
      <dgm:prSet/>
      <dgm:spPr/>
      <dgm:t>
        <a:bodyPr/>
        <a:lstStyle/>
        <a:p>
          <a:endParaRPr lang="en-US"/>
        </a:p>
      </dgm:t>
    </dgm:pt>
    <dgm:pt modelId="{4ED19C10-03DD-41CE-B1E9-0DE87774E572}">
      <dgm:prSet custT="1"/>
      <dgm:spPr/>
      <dgm:t>
        <a:bodyPr/>
        <a:lstStyle/>
        <a:p>
          <a:pPr rtl="0"/>
          <a:r>
            <a:rPr lang="en-US" sz="2800" dirty="0" smtClean="0"/>
            <a:t>through every platform &amp; type of tool</a:t>
          </a:r>
          <a:endParaRPr lang="en-US" sz="2800" dirty="0"/>
        </a:p>
      </dgm:t>
    </dgm:pt>
    <dgm:pt modelId="{1240FD46-B155-4A5C-8823-645FA2CBA4D9}" type="parTrans" cxnId="{42C3AC51-A14D-42D3-9C20-A20803CE657D}">
      <dgm:prSet/>
      <dgm:spPr/>
      <dgm:t>
        <a:bodyPr/>
        <a:lstStyle/>
        <a:p>
          <a:endParaRPr lang="en-US"/>
        </a:p>
      </dgm:t>
    </dgm:pt>
    <dgm:pt modelId="{7E60FDBA-74B6-4F37-937B-A9B3BEAD5713}" type="sibTrans" cxnId="{42C3AC51-A14D-42D3-9C20-A20803CE657D}">
      <dgm:prSet/>
      <dgm:spPr/>
      <dgm:t>
        <a:bodyPr/>
        <a:lstStyle/>
        <a:p>
          <a:endParaRPr lang="en-US"/>
        </a:p>
      </dgm:t>
    </dgm:pt>
    <dgm:pt modelId="{CD5BBC85-CDFA-4D3F-885D-A6710302D564}">
      <dgm:prSet custT="1"/>
      <dgm:spPr/>
      <dgm:t>
        <a:bodyPr/>
        <a:lstStyle/>
        <a:p>
          <a:pPr rtl="0"/>
          <a:r>
            <a:rPr lang="en-US" sz="2800" smtClean="0"/>
            <a:t>our </a:t>
          </a:r>
          <a:r>
            <a:rPr lang="en-US" sz="2800" dirty="0" smtClean="0"/>
            <a:t>communities</a:t>
          </a:r>
          <a:endParaRPr lang="en-US" sz="2800" dirty="0"/>
        </a:p>
      </dgm:t>
    </dgm:pt>
    <dgm:pt modelId="{529E383A-3859-4477-BFEA-138AE8D793C7}" type="parTrans" cxnId="{203D7CEC-BA56-4CAB-8ACD-87ADBC2AA2CE}">
      <dgm:prSet/>
      <dgm:spPr/>
      <dgm:t>
        <a:bodyPr/>
        <a:lstStyle/>
        <a:p>
          <a:endParaRPr lang="en-US"/>
        </a:p>
      </dgm:t>
    </dgm:pt>
    <dgm:pt modelId="{8BAA43A6-22E9-42BE-BF3F-FCD2B3F9D541}" type="sibTrans" cxnId="{203D7CEC-BA56-4CAB-8ACD-87ADBC2AA2CE}">
      <dgm:prSet/>
      <dgm:spPr/>
      <dgm:t>
        <a:bodyPr/>
        <a:lstStyle/>
        <a:p>
          <a:endParaRPr lang="en-US"/>
        </a:p>
      </dgm:t>
    </dgm:pt>
    <dgm:pt modelId="{14B04304-8E52-4FE1-88D4-B2CA07FD1474}">
      <dgm:prSet custT="1"/>
      <dgm:spPr/>
      <dgm:t>
        <a:bodyPr/>
        <a:lstStyle/>
        <a:p>
          <a:pPr rtl="0"/>
          <a:r>
            <a:rPr lang="en-US" sz="2800" dirty="0" smtClean="0"/>
            <a:t>to ensure value, usability, </a:t>
          </a:r>
          <a:r>
            <a:rPr lang="en-US" sz="2800" b="1" dirty="0" smtClean="0"/>
            <a:t>safety, </a:t>
          </a:r>
          <a:r>
            <a:rPr lang="en-US" sz="2800" dirty="0" smtClean="0"/>
            <a:t>and ongoing improvement</a:t>
          </a:r>
          <a:endParaRPr lang="en-US" sz="2800" dirty="0"/>
        </a:p>
      </dgm:t>
    </dgm:pt>
    <dgm:pt modelId="{BF3B294F-46A1-47B8-B197-145C05AD812F}" type="parTrans" cxnId="{2F0B8792-F9CD-4815-A5CA-D342D0B6BF81}">
      <dgm:prSet/>
      <dgm:spPr/>
      <dgm:t>
        <a:bodyPr/>
        <a:lstStyle/>
        <a:p>
          <a:endParaRPr lang="en-US"/>
        </a:p>
      </dgm:t>
    </dgm:pt>
    <dgm:pt modelId="{7386F6CD-6FB0-46EE-B2AC-B416E5E46E1A}" type="sibTrans" cxnId="{2F0B8792-F9CD-4815-A5CA-D342D0B6BF81}">
      <dgm:prSet/>
      <dgm:spPr/>
      <dgm:t>
        <a:bodyPr/>
        <a:lstStyle/>
        <a:p>
          <a:endParaRPr lang="en-US"/>
        </a:p>
      </dgm:t>
    </dgm:pt>
    <dgm:pt modelId="{EDBB7D92-0536-4A36-9FF5-B87ECEAC5B01}">
      <dgm:prSet custT="1"/>
      <dgm:spPr/>
      <dgm:t>
        <a:bodyPr/>
        <a:lstStyle/>
        <a:p>
          <a:pPr rtl="0"/>
          <a:r>
            <a:rPr lang="en-US" sz="2800" dirty="0" smtClean="0"/>
            <a:t>seamless, even delightful care</a:t>
          </a:r>
          <a:endParaRPr lang="en-US" sz="2800" dirty="0"/>
        </a:p>
      </dgm:t>
    </dgm:pt>
    <dgm:pt modelId="{E02EBA91-AB55-42C8-A784-F76337A9370C}" type="parTrans" cxnId="{8E1B7A6F-689C-4D46-A32C-CFF879B8442E}">
      <dgm:prSet/>
      <dgm:spPr/>
      <dgm:t>
        <a:bodyPr/>
        <a:lstStyle/>
        <a:p>
          <a:endParaRPr lang="en-US"/>
        </a:p>
      </dgm:t>
    </dgm:pt>
    <dgm:pt modelId="{EE69BCCB-033B-46BC-B477-E91CBAEF570F}" type="sibTrans" cxnId="{8E1B7A6F-689C-4D46-A32C-CFF879B8442E}">
      <dgm:prSet/>
      <dgm:spPr/>
      <dgm:t>
        <a:bodyPr/>
        <a:lstStyle/>
        <a:p>
          <a:endParaRPr lang="en-US"/>
        </a:p>
      </dgm:t>
    </dgm:pt>
    <dgm:pt modelId="{6B531D8C-9DE5-4394-BF0D-28F92F9C7CFC}" type="pres">
      <dgm:prSet presAssocID="{BF700783-E5B2-4167-B138-6E3BBB1906E5}" presName="Name0" presStyleCnt="0">
        <dgm:presLayoutVars>
          <dgm:dir/>
          <dgm:animLvl val="lvl"/>
          <dgm:resizeHandles val="exact"/>
        </dgm:presLayoutVars>
      </dgm:prSet>
      <dgm:spPr/>
      <dgm:t>
        <a:bodyPr/>
        <a:lstStyle/>
        <a:p>
          <a:endParaRPr lang="en-US"/>
        </a:p>
      </dgm:t>
    </dgm:pt>
    <dgm:pt modelId="{EBA014C4-0521-4B8E-81DA-76A1B4678398}" type="pres">
      <dgm:prSet presAssocID="{2C55AA82-2A02-4A9A-958E-822EB5E5A518}" presName="linNode" presStyleCnt="0"/>
      <dgm:spPr/>
    </dgm:pt>
    <dgm:pt modelId="{88120D8E-6DB3-4918-AE01-3659B606C635}" type="pres">
      <dgm:prSet presAssocID="{2C55AA82-2A02-4A9A-958E-822EB5E5A518}" presName="parTx" presStyleLbl="revTx" presStyleIdx="0" presStyleCnt="6">
        <dgm:presLayoutVars>
          <dgm:chMax val="1"/>
          <dgm:bulletEnabled val="1"/>
        </dgm:presLayoutVars>
      </dgm:prSet>
      <dgm:spPr/>
      <dgm:t>
        <a:bodyPr/>
        <a:lstStyle/>
        <a:p>
          <a:endParaRPr lang="en-US"/>
        </a:p>
      </dgm:t>
    </dgm:pt>
    <dgm:pt modelId="{A0784E8C-975B-416C-B511-E93EC7B28919}" type="pres">
      <dgm:prSet presAssocID="{2C55AA82-2A02-4A9A-958E-822EB5E5A518}" presName="bracket" presStyleLbl="parChTrans1D1" presStyleIdx="0" presStyleCnt="6"/>
      <dgm:spPr/>
    </dgm:pt>
    <dgm:pt modelId="{F0B26DDD-DD53-45DC-9FA5-8E0ED39134B8}" type="pres">
      <dgm:prSet presAssocID="{2C55AA82-2A02-4A9A-958E-822EB5E5A518}" presName="spH" presStyleCnt="0"/>
      <dgm:spPr/>
    </dgm:pt>
    <dgm:pt modelId="{97A1EC0F-FF51-4133-B899-81436F63B650}" type="pres">
      <dgm:prSet presAssocID="{2C55AA82-2A02-4A9A-958E-822EB5E5A518}" presName="desTx" presStyleLbl="node1" presStyleIdx="0" presStyleCnt="6">
        <dgm:presLayoutVars>
          <dgm:bulletEnabled val="1"/>
        </dgm:presLayoutVars>
      </dgm:prSet>
      <dgm:spPr/>
      <dgm:t>
        <a:bodyPr/>
        <a:lstStyle/>
        <a:p>
          <a:endParaRPr lang="en-US"/>
        </a:p>
      </dgm:t>
    </dgm:pt>
    <dgm:pt modelId="{6C9799AA-8F21-4EDC-AB4A-FAC7E27938A2}" type="pres">
      <dgm:prSet presAssocID="{89935781-6D8E-427D-9A4D-B2B3AEE7D673}" presName="spV" presStyleCnt="0"/>
      <dgm:spPr/>
    </dgm:pt>
    <dgm:pt modelId="{5DBE0A6A-6D09-4372-9226-DF47E947C585}" type="pres">
      <dgm:prSet presAssocID="{F19303DA-0409-433D-9D00-16E96990C7D3}" presName="linNode" presStyleCnt="0"/>
      <dgm:spPr/>
    </dgm:pt>
    <dgm:pt modelId="{8CFD1C2A-9E7B-47C9-8335-8FCFEDCD5FE2}" type="pres">
      <dgm:prSet presAssocID="{F19303DA-0409-433D-9D00-16E96990C7D3}" presName="parTx" presStyleLbl="revTx" presStyleIdx="1" presStyleCnt="6">
        <dgm:presLayoutVars>
          <dgm:chMax val="1"/>
          <dgm:bulletEnabled val="1"/>
        </dgm:presLayoutVars>
      </dgm:prSet>
      <dgm:spPr/>
      <dgm:t>
        <a:bodyPr/>
        <a:lstStyle/>
        <a:p>
          <a:endParaRPr lang="en-US"/>
        </a:p>
      </dgm:t>
    </dgm:pt>
    <dgm:pt modelId="{C7915240-9C04-4981-A21B-0242301D3109}" type="pres">
      <dgm:prSet presAssocID="{F19303DA-0409-433D-9D00-16E96990C7D3}" presName="bracket" presStyleLbl="parChTrans1D1" presStyleIdx="1" presStyleCnt="6"/>
      <dgm:spPr/>
    </dgm:pt>
    <dgm:pt modelId="{4A0A463F-663C-4AF8-89FA-D2A61CFECBB4}" type="pres">
      <dgm:prSet presAssocID="{F19303DA-0409-433D-9D00-16E96990C7D3}" presName="spH" presStyleCnt="0"/>
      <dgm:spPr/>
    </dgm:pt>
    <dgm:pt modelId="{AE29BACC-23F8-4B17-9E47-57B5ABCC8F90}" type="pres">
      <dgm:prSet presAssocID="{F19303DA-0409-433D-9D00-16E96990C7D3}" presName="desTx" presStyleLbl="node1" presStyleIdx="1" presStyleCnt="6">
        <dgm:presLayoutVars>
          <dgm:bulletEnabled val="1"/>
        </dgm:presLayoutVars>
      </dgm:prSet>
      <dgm:spPr/>
      <dgm:t>
        <a:bodyPr/>
        <a:lstStyle/>
        <a:p>
          <a:endParaRPr lang="en-US"/>
        </a:p>
      </dgm:t>
    </dgm:pt>
    <dgm:pt modelId="{64AAEFC9-713D-4B19-ABB8-38BB6912F5A2}" type="pres">
      <dgm:prSet presAssocID="{BCFC487B-12FD-433E-9A32-69967CEBAEC9}" presName="spV" presStyleCnt="0"/>
      <dgm:spPr/>
    </dgm:pt>
    <dgm:pt modelId="{07A4F36C-28B2-4677-AAF7-4776C989E7E1}" type="pres">
      <dgm:prSet presAssocID="{9F41E21A-AA5C-4236-A5B8-5E8705CA2D1A}" presName="linNode" presStyleCnt="0"/>
      <dgm:spPr/>
    </dgm:pt>
    <dgm:pt modelId="{98522648-CC34-4A64-928F-2961B09F2A0A}" type="pres">
      <dgm:prSet presAssocID="{9F41E21A-AA5C-4236-A5B8-5E8705CA2D1A}" presName="parTx" presStyleLbl="revTx" presStyleIdx="2" presStyleCnt="6">
        <dgm:presLayoutVars>
          <dgm:chMax val="1"/>
          <dgm:bulletEnabled val="1"/>
        </dgm:presLayoutVars>
      </dgm:prSet>
      <dgm:spPr/>
      <dgm:t>
        <a:bodyPr/>
        <a:lstStyle/>
        <a:p>
          <a:endParaRPr lang="en-US"/>
        </a:p>
      </dgm:t>
    </dgm:pt>
    <dgm:pt modelId="{940708C2-2A62-451C-800A-EE172A5BFC86}" type="pres">
      <dgm:prSet presAssocID="{9F41E21A-AA5C-4236-A5B8-5E8705CA2D1A}" presName="bracket" presStyleLbl="parChTrans1D1" presStyleIdx="2" presStyleCnt="6"/>
      <dgm:spPr/>
    </dgm:pt>
    <dgm:pt modelId="{199BB4C0-F075-482C-A4EE-03E54753DAF5}" type="pres">
      <dgm:prSet presAssocID="{9F41E21A-AA5C-4236-A5B8-5E8705CA2D1A}" presName="spH" presStyleCnt="0"/>
      <dgm:spPr/>
    </dgm:pt>
    <dgm:pt modelId="{95C07BE1-5719-4CF1-8A8C-C2AF73E2DB95}" type="pres">
      <dgm:prSet presAssocID="{9F41E21A-AA5C-4236-A5B8-5E8705CA2D1A}" presName="desTx" presStyleLbl="node1" presStyleIdx="2" presStyleCnt="6">
        <dgm:presLayoutVars>
          <dgm:bulletEnabled val="1"/>
        </dgm:presLayoutVars>
      </dgm:prSet>
      <dgm:spPr/>
      <dgm:t>
        <a:bodyPr/>
        <a:lstStyle/>
        <a:p>
          <a:endParaRPr lang="en-US"/>
        </a:p>
      </dgm:t>
    </dgm:pt>
    <dgm:pt modelId="{412D3A9E-05EF-48DB-95F6-3962146E8F63}" type="pres">
      <dgm:prSet presAssocID="{CB9DDA28-9F99-40C9-8C77-B92C404FECCD}" presName="spV" presStyleCnt="0"/>
      <dgm:spPr/>
    </dgm:pt>
    <dgm:pt modelId="{ECD99980-2DE8-4B92-BAC3-96EF5FF9ED60}" type="pres">
      <dgm:prSet presAssocID="{A2EB0EAD-6843-4AAB-A6FB-8C9B7EB6439D}" presName="linNode" presStyleCnt="0"/>
      <dgm:spPr/>
    </dgm:pt>
    <dgm:pt modelId="{BC29A2B6-FED3-4BEE-A570-30A25CDE1CF5}" type="pres">
      <dgm:prSet presAssocID="{A2EB0EAD-6843-4AAB-A6FB-8C9B7EB6439D}" presName="parTx" presStyleLbl="revTx" presStyleIdx="3" presStyleCnt="6">
        <dgm:presLayoutVars>
          <dgm:chMax val="1"/>
          <dgm:bulletEnabled val="1"/>
        </dgm:presLayoutVars>
      </dgm:prSet>
      <dgm:spPr/>
      <dgm:t>
        <a:bodyPr/>
        <a:lstStyle/>
        <a:p>
          <a:endParaRPr lang="en-US"/>
        </a:p>
      </dgm:t>
    </dgm:pt>
    <dgm:pt modelId="{68EED735-5D64-449C-90F8-7A281B7E3965}" type="pres">
      <dgm:prSet presAssocID="{A2EB0EAD-6843-4AAB-A6FB-8C9B7EB6439D}" presName="bracket" presStyleLbl="parChTrans1D1" presStyleIdx="3" presStyleCnt="6"/>
      <dgm:spPr/>
    </dgm:pt>
    <dgm:pt modelId="{73316125-63D9-4038-A2DB-9248F0587DAB}" type="pres">
      <dgm:prSet presAssocID="{A2EB0EAD-6843-4AAB-A6FB-8C9B7EB6439D}" presName="spH" presStyleCnt="0"/>
      <dgm:spPr/>
    </dgm:pt>
    <dgm:pt modelId="{7B4E22B2-BFF6-4CF7-A442-777C3026946A}" type="pres">
      <dgm:prSet presAssocID="{A2EB0EAD-6843-4AAB-A6FB-8C9B7EB6439D}" presName="desTx" presStyleLbl="node1" presStyleIdx="3" presStyleCnt="6">
        <dgm:presLayoutVars>
          <dgm:bulletEnabled val="1"/>
        </dgm:presLayoutVars>
      </dgm:prSet>
      <dgm:spPr/>
      <dgm:t>
        <a:bodyPr/>
        <a:lstStyle/>
        <a:p>
          <a:endParaRPr lang="en-US"/>
        </a:p>
      </dgm:t>
    </dgm:pt>
    <dgm:pt modelId="{46987DC1-DE95-4061-9191-3FF8BAE6B05E}" type="pres">
      <dgm:prSet presAssocID="{B6EB4A8A-47AE-47E2-AE77-E914754D08AE}" presName="spV" presStyleCnt="0"/>
      <dgm:spPr/>
    </dgm:pt>
    <dgm:pt modelId="{A85B1345-06C7-4814-A061-846BABB79453}" type="pres">
      <dgm:prSet presAssocID="{5EB8F350-DF4F-45B1-8CB4-42021A3892AE}" presName="linNode" presStyleCnt="0"/>
      <dgm:spPr/>
    </dgm:pt>
    <dgm:pt modelId="{2B3BCC28-A4EB-4A31-9D13-B97A7CAF691A}" type="pres">
      <dgm:prSet presAssocID="{5EB8F350-DF4F-45B1-8CB4-42021A3892AE}" presName="parTx" presStyleLbl="revTx" presStyleIdx="4" presStyleCnt="6">
        <dgm:presLayoutVars>
          <dgm:chMax val="1"/>
          <dgm:bulletEnabled val="1"/>
        </dgm:presLayoutVars>
      </dgm:prSet>
      <dgm:spPr/>
      <dgm:t>
        <a:bodyPr/>
        <a:lstStyle/>
        <a:p>
          <a:endParaRPr lang="en-US"/>
        </a:p>
      </dgm:t>
    </dgm:pt>
    <dgm:pt modelId="{231BC155-DA67-4724-9677-AF8BA8DF9FFB}" type="pres">
      <dgm:prSet presAssocID="{5EB8F350-DF4F-45B1-8CB4-42021A3892AE}" presName="bracket" presStyleLbl="parChTrans1D1" presStyleIdx="4" presStyleCnt="6"/>
      <dgm:spPr/>
    </dgm:pt>
    <dgm:pt modelId="{BBF8BE90-F39C-415C-9C27-886A37995B3E}" type="pres">
      <dgm:prSet presAssocID="{5EB8F350-DF4F-45B1-8CB4-42021A3892AE}" presName="spH" presStyleCnt="0"/>
      <dgm:spPr/>
    </dgm:pt>
    <dgm:pt modelId="{065299F3-3CEC-40B3-B647-DC0822377AF9}" type="pres">
      <dgm:prSet presAssocID="{5EB8F350-DF4F-45B1-8CB4-42021A3892AE}" presName="desTx" presStyleLbl="node1" presStyleIdx="4" presStyleCnt="6">
        <dgm:presLayoutVars>
          <dgm:bulletEnabled val="1"/>
        </dgm:presLayoutVars>
      </dgm:prSet>
      <dgm:spPr/>
      <dgm:t>
        <a:bodyPr/>
        <a:lstStyle/>
        <a:p>
          <a:endParaRPr lang="en-US"/>
        </a:p>
      </dgm:t>
    </dgm:pt>
    <dgm:pt modelId="{72B20AAA-FAD2-4773-9D01-303402A41F0B}" type="pres">
      <dgm:prSet presAssocID="{57175E41-389E-40C7-A536-FCE26A902731}" presName="spV" presStyleCnt="0"/>
      <dgm:spPr/>
    </dgm:pt>
    <dgm:pt modelId="{771B3DAA-8021-4754-951C-02B8F06115E6}" type="pres">
      <dgm:prSet presAssocID="{D2399F3E-746D-4F67-9FA5-BE4757A670BA}" presName="linNode" presStyleCnt="0"/>
      <dgm:spPr/>
    </dgm:pt>
    <dgm:pt modelId="{7976FE71-7C25-4C4F-8D6F-D6C950243256}" type="pres">
      <dgm:prSet presAssocID="{D2399F3E-746D-4F67-9FA5-BE4757A670BA}" presName="parTx" presStyleLbl="revTx" presStyleIdx="5" presStyleCnt="6">
        <dgm:presLayoutVars>
          <dgm:chMax val="1"/>
          <dgm:bulletEnabled val="1"/>
        </dgm:presLayoutVars>
      </dgm:prSet>
      <dgm:spPr/>
      <dgm:t>
        <a:bodyPr/>
        <a:lstStyle/>
        <a:p>
          <a:endParaRPr lang="en-US"/>
        </a:p>
      </dgm:t>
    </dgm:pt>
    <dgm:pt modelId="{A9A2CFB1-9C9F-476D-AAA5-B969EEAE5548}" type="pres">
      <dgm:prSet presAssocID="{D2399F3E-746D-4F67-9FA5-BE4757A670BA}" presName="bracket" presStyleLbl="parChTrans1D1" presStyleIdx="5" presStyleCnt="6"/>
      <dgm:spPr/>
    </dgm:pt>
    <dgm:pt modelId="{545C94E9-1CE9-43B8-B3F7-55191F98A88C}" type="pres">
      <dgm:prSet presAssocID="{D2399F3E-746D-4F67-9FA5-BE4757A670BA}" presName="spH" presStyleCnt="0"/>
      <dgm:spPr/>
    </dgm:pt>
    <dgm:pt modelId="{B1D83D95-4EC5-46BD-885E-34DD692C8E20}" type="pres">
      <dgm:prSet presAssocID="{D2399F3E-746D-4F67-9FA5-BE4757A670BA}" presName="desTx" presStyleLbl="node1" presStyleIdx="5" presStyleCnt="6">
        <dgm:presLayoutVars>
          <dgm:bulletEnabled val="1"/>
        </dgm:presLayoutVars>
      </dgm:prSet>
      <dgm:spPr/>
      <dgm:t>
        <a:bodyPr/>
        <a:lstStyle/>
        <a:p>
          <a:endParaRPr lang="en-US"/>
        </a:p>
      </dgm:t>
    </dgm:pt>
  </dgm:ptLst>
  <dgm:cxnLst>
    <dgm:cxn modelId="{914695A7-BE05-4370-BAAD-1BC87A0146B1}" type="presOf" srcId="{CD5BBC85-CDFA-4D3F-885D-A6710302D564}" destId="{7B4E22B2-BFF6-4CF7-A442-777C3026946A}" srcOrd="0" destOrd="0" presId="urn:diagrams.loki3.com/BracketList+Icon"/>
    <dgm:cxn modelId="{526250FA-1A05-4A2F-8C62-3CEDE91FB93D}" type="presOf" srcId="{4ED19C10-03DD-41CE-B1E9-0DE87774E572}" destId="{95C07BE1-5719-4CF1-8A8C-C2AF73E2DB95}" srcOrd="0" destOrd="0" presId="urn:diagrams.loki3.com/BracketList+Icon"/>
    <dgm:cxn modelId="{5A0E7BF9-298C-4319-B6A1-39A9D757AC1A}" type="presOf" srcId="{A2EB0EAD-6843-4AAB-A6FB-8C9B7EB6439D}" destId="{BC29A2B6-FED3-4BEE-A570-30A25CDE1CF5}" srcOrd="0" destOrd="0" presId="urn:diagrams.loki3.com/BracketList+Icon"/>
    <dgm:cxn modelId="{203D7CEC-BA56-4CAB-8ACD-87ADBC2AA2CE}" srcId="{A2EB0EAD-6843-4AAB-A6FB-8C9B7EB6439D}" destId="{CD5BBC85-CDFA-4D3F-885D-A6710302D564}" srcOrd="0" destOrd="0" parTransId="{529E383A-3859-4477-BFEA-138AE8D793C7}" sibTransId="{8BAA43A6-22E9-42BE-BF3F-FCD2B3F9D541}"/>
    <dgm:cxn modelId="{49C83000-52DA-440B-AAA4-6934DB48D976}" srcId="{BF700783-E5B2-4167-B138-6E3BBB1906E5}" destId="{D2399F3E-746D-4F67-9FA5-BE4757A670BA}" srcOrd="5" destOrd="0" parTransId="{6C67C76F-09A9-4281-BB05-24CD7D06E96C}" sibTransId="{8A87CBBD-ED6D-46B1-AFFC-DAE00B970AF5}"/>
    <dgm:cxn modelId="{858CB929-3358-4A97-88EB-334CB1B77338}" type="presOf" srcId="{97CF6EFF-9DC9-4269-A08C-0DD644DA593D}" destId="{AE29BACC-23F8-4B17-9E47-57B5ABCC8F90}" srcOrd="0" destOrd="0" presId="urn:diagrams.loki3.com/BracketList+Icon"/>
    <dgm:cxn modelId="{90A57C6E-89FF-4314-BDCB-EC755EFBBDC2}" srcId="{BF700783-E5B2-4167-B138-6E3BBB1906E5}" destId="{5EB8F350-DF4F-45B1-8CB4-42021A3892AE}" srcOrd="4" destOrd="0" parTransId="{CE4E9645-9C8F-4788-90B3-C78270828C35}" sibTransId="{57175E41-389E-40C7-A536-FCE26A902731}"/>
    <dgm:cxn modelId="{21709BBF-F651-47B9-87A3-73FF3A4929D3}" type="presOf" srcId="{BF700783-E5B2-4167-B138-6E3BBB1906E5}" destId="{6B531D8C-9DE5-4394-BF0D-28F92F9C7CFC}" srcOrd="0" destOrd="0" presId="urn:diagrams.loki3.com/BracketList+Icon"/>
    <dgm:cxn modelId="{DC770336-E48F-43A7-955E-83728C06BB13}" srcId="{BF700783-E5B2-4167-B138-6E3BBB1906E5}" destId="{2C55AA82-2A02-4A9A-958E-822EB5E5A518}" srcOrd="0" destOrd="0" parTransId="{68EE17F8-A3F6-4287-8970-EB41114A144B}" sibTransId="{89935781-6D8E-427D-9A4D-B2B3AEE7D673}"/>
    <dgm:cxn modelId="{D7FBC57F-7EEC-485A-A0C7-C4AA9791D989}" srcId="{2C55AA82-2A02-4A9A-958E-822EB5E5A518}" destId="{FEAEA441-B75C-468C-9B19-3393402AEF6F}" srcOrd="0" destOrd="0" parTransId="{980EBD8A-6EA4-4E66-87D1-3FC1F9457C9C}" sibTransId="{49BC291A-322F-450D-AA54-B4F394918C79}"/>
    <dgm:cxn modelId="{B03DC0C3-E735-4419-BBA9-25FC305F8C96}" srcId="{F19303DA-0409-433D-9D00-16E96990C7D3}" destId="{97CF6EFF-9DC9-4269-A08C-0DD644DA593D}" srcOrd="0" destOrd="0" parTransId="{E1408E1B-F2AF-42EC-8032-861C82B0C163}" sibTransId="{E576D960-FB1C-4681-8FEC-94EAC4336886}"/>
    <dgm:cxn modelId="{20698F12-9CF0-4023-B885-0ADA24907BDC}" type="presOf" srcId="{D2399F3E-746D-4F67-9FA5-BE4757A670BA}" destId="{7976FE71-7C25-4C4F-8D6F-D6C950243256}" srcOrd="0" destOrd="0" presId="urn:diagrams.loki3.com/BracketList+Icon"/>
    <dgm:cxn modelId="{68BAA8CC-34D7-4C1E-ADEF-B36A67F45114}" type="presOf" srcId="{9F41E21A-AA5C-4236-A5B8-5E8705CA2D1A}" destId="{98522648-CC34-4A64-928F-2961B09F2A0A}" srcOrd="0" destOrd="0" presId="urn:diagrams.loki3.com/BracketList+Icon"/>
    <dgm:cxn modelId="{F46C592E-DF36-472C-A9E3-B1A0D66DEA57}" srcId="{BF700783-E5B2-4167-B138-6E3BBB1906E5}" destId="{F19303DA-0409-433D-9D00-16E96990C7D3}" srcOrd="1" destOrd="0" parTransId="{8116D865-3793-441F-AE27-4F146C4BF617}" sibTransId="{BCFC487B-12FD-433E-9A32-69967CEBAEC9}"/>
    <dgm:cxn modelId="{42C3AC51-A14D-42D3-9C20-A20803CE657D}" srcId="{9F41E21A-AA5C-4236-A5B8-5E8705CA2D1A}" destId="{4ED19C10-03DD-41CE-B1E9-0DE87774E572}" srcOrd="0" destOrd="0" parTransId="{1240FD46-B155-4A5C-8823-645FA2CBA4D9}" sibTransId="{7E60FDBA-74B6-4F37-937B-A9B3BEAD5713}"/>
    <dgm:cxn modelId="{627900A6-311E-48EF-AFBA-985E252F921E}" type="presOf" srcId="{5EB8F350-DF4F-45B1-8CB4-42021A3892AE}" destId="{2B3BCC28-A4EB-4A31-9D13-B97A7CAF691A}" srcOrd="0" destOrd="0" presId="urn:diagrams.loki3.com/BracketList+Icon"/>
    <dgm:cxn modelId="{B58E5EC6-ACD2-469C-8172-102506BB4A00}" srcId="{BF700783-E5B2-4167-B138-6E3BBB1906E5}" destId="{9F41E21A-AA5C-4236-A5B8-5E8705CA2D1A}" srcOrd="2" destOrd="0" parTransId="{187F8092-32CE-4D53-B9B6-EC9BC0DBD427}" sibTransId="{CB9DDA28-9F99-40C9-8C77-B92C404FECCD}"/>
    <dgm:cxn modelId="{8E1B7A6F-689C-4D46-A32C-CFF879B8442E}" srcId="{D2399F3E-746D-4F67-9FA5-BE4757A670BA}" destId="{EDBB7D92-0536-4A36-9FF5-B87ECEAC5B01}" srcOrd="0" destOrd="0" parTransId="{E02EBA91-AB55-42C8-A784-F76337A9370C}" sibTransId="{EE69BCCB-033B-46BC-B477-E91CBAEF570F}"/>
    <dgm:cxn modelId="{3537ABF2-2B2F-4D5F-A96D-30B36CC9C15C}" type="presOf" srcId="{EDBB7D92-0536-4A36-9FF5-B87ECEAC5B01}" destId="{B1D83D95-4EC5-46BD-885E-34DD692C8E20}" srcOrd="0" destOrd="0" presId="urn:diagrams.loki3.com/BracketList+Icon"/>
    <dgm:cxn modelId="{2F0B8792-F9CD-4815-A5CA-D342D0B6BF81}" srcId="{5EB8F350-DF4F-45B1-8CB4-42021A3892AE}" destId="{14B04304-8E52-4FE1-88D4-B2CA07FD1474}" srcOrd="0" destOrd="0" parTransId="{BF3B294F-46A1-47B8-B197-145C05AD812F}" sibTransId="{7386F6CD-6FB0-46EE-B2AC-B416E5E46E1A}"/>
    <dgm:cxn modelId="{5F670CF7-E540-4065-BB63-F28D9ABB6B25}" type="presOf" srcId="{2C55AA82-2A02-4A9A-958E-822EB5E5A518}" destId="{88120D8E-6DB3-4918-AE01-3659B606C635}" srcOrd="0" destOrd="0" presId="urn:diagrams.loki3.com/BracketList+Icon"/>
    <dgm:cxn modelId="{37C49C09-F156-4F7D-9846-10C97C91D1AF}" type="presOf" srcId="{14B04304-8E52-4FE1-88D4-B2CA07FD1474}" destId="{065299F3-3CEC-40B3-B647-DC0822377AF9}" srcOrd="0" destOrd="0" presId="urn:diagrams.loki3.com/BracketList+Icon"/>
    <dgm:cxn modelId="{7B402A5A-CB20-406C-8592-DD3DFF90C4FA}" srcId="{BF700783-E5B2-4167-B138-6E3BBB1906E5}" destId="{A2EB0EAD-6843-4AAB-A6FB-8C9B7EB6439D}" srcOrd="3" destOrd="0" parTransId="{EB52A8F5-8DD5-4317-95CA-7443504837E0}" sibTransId="{B6EB4A8A-47AE-47E2-AE77-E914754D08AE}"/>
    <dgm:cxn modelId="{00524269-44EA-4ABC-B84E-F68D696C90FC}" type="presOf" srcId="{FEAEA441-B75C-468C-9B19-3393402AEF6F}" destId="{97A1EC0F-FF51-4133-B899-81436F63B650}" srcOrd="0" destOrd="0" presId="urn:diagrams.loki3.com/BracketList+Icon"/>
    <dgm:cxn modelId="{F8611FAE-A3EC-47BA-8B6D-86195E9F49E0}" type="presOf" srcId="{F19303DA-0409-433D-9D00-16E96990C7D3}" destId="{8CFD1C2A-9E7B-47C9-8335-8FCFEDCD5FE2}" srcOrd="0" destOrd="0" presId="urn:diagrams.loki3.com/BracketList+Icon"/>
    <dgm:cxn modelId="{0E1DC35B-DECD-4569-810F-84B1E532A337}" type="presParOf" srcId="{6B531D8C-9DE5-4394-BF0D-28F92F9C7CFC}" destId="{EBA014C4-0521-4B8E-81DA-76A1B4678398}" srcOrd="0" destOrd="0" presId="urn:diagrams.loki3.com/BracketList+Icon"/>
    <dgm:cxn modelId="{18E7ED4E-C88E-4498-A97A-0EF6713239BC}" type="presParOf" srcId="{EBA014C4-0521-4B8E-81DA-76A1B4678398}" destId="{88120D8E-6DB3-4918-AE01-3659B606C635}" srcOrd="0" destOrd="0" presId="urn:diagrams.loki3.com/BracketList+Icon"/>
    <dgm:cxn modelId="{E1A57A69-8CA3-4C60-A1BC-4FEADFD8CCF6}" type="presParOf" srcId="{EBA014C4-0521-4B8E-81DA-76A1B4678398}" destId="{A0784E8C-975B-416C-B511-E93EC7B28919}" srcOrd="1" destOrd="0" presId="urn:diagrams.loki3.com/BracketList+Icon"/>
    <dgm:cxn modelId="{92A4C488-3214-42D9-8DED-335309779765}" type="presParOf" srcId="{EBA014C4-0521-4B8E-81DA-76A1B4678398}" destId="{F0B26DDD-DD53-45DC-9FA5-8E0ED39134B8}" srcOrd="2" destOrd="0" presId="urn:diagrams.loki3.com/BracketList+Icon"/>
    <dgm:cxn modelId="{B9FC68D9-7C35-4CC0-B64E-CAC0CE116702}" type="presParOf" srcId="{EBA014C4-0521-4B8E-81DA-76A1B4678398}" destId="{97A1EC0F-FF51-4133-B899-81436F63B650}" srcOrd="3" destOrd="0" presId="urn:diagrams.loki3.com/BracketList+Icon"/>
    <dgm:cxn modelId="{9D8FD00A-256A-4FF1-8B79-AA1AD757B3CC}" type="presParOf" srcId="{6B531D8C-9DE5-4394-BF0D-28F92F9C7CFC}" destId="{6C9799AA-8F21-4EDC-AB4A-FAC7E27938A2}" srcOrd="1" destOrd="0" presId="urn:diagrams.loki3.com/BracketList+Icon"/>
    <dgm:cxn modelId="{6753D4A2-93B4-4041-BDC7-06713B8C1E90}" type="presParOf" srcId="{6B531D8C-9DE5-4394-BF0D-28F92F9C7CFC}" destId="{5DBE0A6A-6D09-4372-9226-DF47E947C585}" srcOrd="2" destOrd="0" presId="urn:diagrams.loki3.com/BracketList+Icon"/>
    <dgm:cxn modelId="{4173BE76-244F-4068-8BAE-51E9F27D1067}" type="presParOf" srcId="{5DBE0A6A-6D09-4372-9226-DF47E947C585}" destId="{8CFD1C2A-9E7B-47C9-8335-8FCFEDCD5FE2}" srcOrd="0" destOrd="0" presId="urn:diagrams.loki3.com/BracketList+Icon"/>
    <dgm:cxn modelId="{550DEE85-9411-4B18-A728-8C341F8E37CE}" type="presParOf" srcId="{5DBE0A6A-6D09-4372-9226-DF47E947C585}" destId="{C7915240-9C04-4981-A21B-0242301D3109}" srcOrd="1" destOrd="0" presId="urn:diagrams.loki3.com/BracketList+Icon"/>
    <dgm:cxn modelId="{6918FD36-75A1-4AAE-947B-EF02D11BE4B9}" type="presParOf" srcId="{5DBE0A6A-6D09-4372-9226-DF47E947C585}" destId="{4A0A463F-663C-4AF8-89FA-D2A61CFECBB4}" srcOrd="2" destOrd="0" presId="urn:diagrams.loki3.com/BracketList+Icon"/>
    <dgm:cxn modelId="{F69F681B-832F-48FB-A321-708001D07C7E}" type="presParOf" srcId="{5DBE0A6A-6D09-4372-9226-DF47E947C585}" destId="{AE29BACC-23F8-4B17-9E47-57B5ABCC8F90}" srcOrd="3" destOrd="0" presId="urn:diagrams.loki3.com/BracketList+Icon"/>
    <dgm:cxn modelId="{568B3687-822F-47E1-9667-15F9E8B7CABC}" type="presParOf" srcId="{6B531D8C-9DE5-4394-BF0D-28F92F9C7CFC}" destId="{64AAEFC9-713D-4B19-ABB8-38BB6912F5A2}" srcOrd="3" destOrd="0" presId="urn:diagrams.loki3.com/BracketList+Icon"/>
    <dgm:cxn modelId="{73E5F25A-052D-43C1-B1EA-C35ED049592F}" type="presParOf" srcId="{6B531D8C-9DE5-4394-BF0D-28F92F9C7CFC}" destId="{07A4F36C-28B2-4677-AAF7-4776C989E7E1}" srcOrd="4" destOrd="0" presId="urn:diagrams.loki3.com/BracketList+Icon"/>
    <dgm:cxn modelId="{BA7409FB-4EFF-406F-B779-E2CBD317CBB7}" type="presParOf" srcId="{07A4F36C-28B2-4677-AAF7-4776C989E7E1}" destId="{98522648-CC34-4A64-928F-2961B09F2A0A}" srcOrd="0" destOrd="0" presId="urn:diagrams.loki3.com/BracketList+Icon"/>
    <dgm:cxn modelId="{A4FFC9E4-01AB-4DC8-81B8-A1B737ABCFE4}" type="presParOf" srcId="{07A4F36C-28B2-4677-AAF7-4776C989E7E1}" destId="{940708C2-2A62-451C-800A-EE172A5BFC86}" srcOrd="1" destOrd="0" presId="urn:diagrams.loki3.com/BracketList+Icon"/>
    <dgm:cxn modelId="{BB946506-4595-4660-8400-A587174BC39E}" type="presParOf" srcId="{07A4F36C-28B2-4677-AAF7-4776C989E7E1}" destId="{199BB4C0-F075-482C-A4EE-03E54753DAF5}" srcOrd="2" destOrd="0" presId="urn:diagrams.loki3.com/BracketList+Icon"/>
    <dgm:cxn modelId="{D0044F72-BDA8-4C81-B525-3901161B03FE}" type="presParOf" srcId="{07A4F36C-28B2-4677-AAF7-4776C989E7E1}" destId="{95C07BE1-5719-4CF1-8A8C-C2AF73E2DB95}" srcOrd="3" destOrd="0" presId="urn:diagrams.loki3.com/BracketList+Icon"/>
    <dgm:cxn modelId="{9A9E033D-246E-4F8E-9EB4-B80631595A5E}" type="presParOf" srcId="{6B531D8C-9DE5-4394-BF0D-28F92F9C7CFC}" destId="{412D3A9E-05EF-48DB-95F6-3962146E8F63}" srcOrd="5" destOrd="0" presId="urn:diagrams.loki3.com/BracketList+Icon"/>
    <dgm:cxn modelId="{3ABAEFA8-6EDC-4AE5-83F8-52DE11DA262A}" type="presParOf" srcId="{6B531D8C-9DE5-4394-BF0D-28F92F9C7CFC}" destId="{ECD99980-2DE8-4B92-BAC3-96EF5FF9ED60}" srcOrd="6" destOrd="0" presId="urn:diagrams.loki3.com/BracketList+Icon"/>
    <dgm:cxn modelId="{275F73C1-5A8A-43AB-A69A-415D855FA2DB}" type="presParOf" srcId="{ECD99980-2DE8-4B92-BAC3-96EF5FF9ED60}" destId="{BC29A2B6-FED3-4BEE-A570-30A25CDE1CF5}" srcOrd="0" destOrd="0" presId="urn:diagrams.loki3.com/BracketList+Icon"/>
    <dgm:cxn modelId="{D06FB695-E7F1-4AC1-9E8F-6133FB37BA67}" type="presParOf" srcId="{ECD99980-2DE8-4B92-BAC3-96EF5FF9ED60}" destId="{68EED735-5D64-449C-90F8-7A281B7E3965}" srcOrd="1" destOrd="0" presId="urn:diagrams.loki3.com/BracketList+Icon"/>
    <dgm:cxn modelId="{B51088EA-9B0D-4B3D-8C26-0C5727867387}" type="presParOf" srcId="{ECD99980-2DE8-4B92-BAC3-96EF5FF9ED60}" destId="{73316125-63D9-4038-A2DB-9248F0587DAB}" srcOrd="2" destOrd="0" presId="urn:diagrams.loki3.com/BracketList+Icon"/>
    <dgm:cxn modelId="{F529A4A6-751C-4B14-9CFC-44526D809F0C}" type="presParOf" srcId="{ECD99980-2DE8-4B92-BAC3-96EF5FF9ED60}" destId="{7B4E22B2-BFF6-4CF7-A442-777C3026946A}" srcOrd="3" destOrd="0" presId="urn:diagrams.loki3.com/BracketList+Icon"/>
    <dgm:cxn modelId="{80BAB899-5D31-471E-8A6C-8E488E238055}" type="presParOf" srcId="{6B531D8C-9DE5-4394-BF0D-28F92F9C7CFC}" destId="{46987DC1-DE95-4061-9191-3FF8BAE6B05E}" srcOrd="7" destOrd="0" presId="urn:diagrams.loki3.com/BracketList+Icon"/>
    <dgm:cxn modelId="{9130AF34-9D1C-4530-BD5D-713990CE58C7}" type="presParOf" srcId="{6B531D8C-9DE5-4394-BF0D-28F92F9C7CFC}" destId="{A85B1345-06C7-4814-A061-846BABB79453}" srcOrd="8" destOrd="0" presId="urn:diagrams.loki3.com/BracketList+Icon"/>
    <dgm:cxn modelId="{712F11B1-AD8D-41C4-8195-5D9BA66FFA1F}" type="presParOf" srcId="{A85B1345-06C7-4814-A061-846BABB79453}" destId="{2B3BCC28-A4EB-4A31-9D13-B97A7CAF691A}" srcOrd="0" destOrd="0" presId="urn:diagrams.loki3.com/BracketList+Icon"/>
    <dgm:cxn modelId="{314AD149-8C23-4566-BD70-D68BB1861236}" type="presParOf" srcId="{A85B1345-06C7-4814-A061-846BABB79453}" destId="{231BC155-DA67-4724-9677-AF8BA8DF9FFB}" srcOrd="1" destOrd="0" presId="urn:diagrams.loki3.com/BracketList+Icon"/>
    <dgm:cxn modelId="{D6E690F5-CA6F-47F4-B4E7-D3FA9A0FBA8E}" type="presParOf" srcId="{A85B1345-06C7-4814-A061-846BABB79453}" destId="{BBF8BE90-F39C-415C-9C27-886A37995B3E}" srcOrd="2" destOrd="0" presId="urn:diagrams.loki3.com/BracketList+Icon"/>
    <dgm:cxn modelId="{93E8A648-86DD-4E80-B642-35B8A528B3A1}" type="presParOf" srcId="{A85B1345-06C7-4814-A061-846BABB79453}" destId="{065299F3-3CEC-40B3-B647-DC0822377AF9}" srcOrd="3" destOrd="0" presId="urn:diagrams.loki3.com/BracketList+Icon"/>
    <dgm:cxn modelId="{F914D661-9FBF-4FAE-8D04-3ED674045C66}" type="presParOf" srcId="{6B531D8C-9DE5-4394-BF0D-28F92F9C7CFC}" destId="{72B20AAA-FAD2-4773-9D01-303402A41F0B}" srcOrd="9" destOrd="0" presId="urn:diagrams.loki3.com/BracketList+Icon"/>
    <dgm:cxn modelId="{D58DDAED-8781-4DB7-8294-E4F8E0AF1562}" type="presParOf" srcId="{6B531D8C-9DE5-4394-BF0D-28F92F9C7CFC}" destId="{771B3DAA-8021-4754-951C-02B8F06115E6}" srcOrd="10" destOrd="0" presId="urn:diagrams.loki3.com/BracketList+Icon"/>
    <dgm:cxn modelId="{5A990D29-8EBB-4C0D-BFA0-3740F28CFC45}" type="presParOf" srcId="{771B3DAA-8021-4754-951C-02B8F06115E6}" destId="{7976FE71-7C25-4C4F-8D6F-D6C950243256}" srcOrd="0" destOrd="0" presId="urn:diagrams.loki3.com/BracketList+Icon"/>
    <dgm:cxn modelId="{F9F5351A-5E73-4500-9E70-1C743EC210D2}" type="presParOf" srcId="{771B3DAA-8021-4754-951C-02B8F06115E6}" destId="{A9A2CFB1-9C9F-476D-AAA5-B969EEAE5548}" srcOrd="1" destOrd="0" presId="urn:diagrams.loki3.com/BracketList+Icon"/>
    <dgm:cxn modelId="{A03BB96B-6DD7-4D55-AB11-501413909F93}" type="presParOf" srcId="{771B3DAA-8021-4754-951C-02B8F06115E6}" destId="{545C94E9-1CE9-43B8-B3F7-55191F98A88C}" srcOrd="2" destOrd="0" presId="urn:diagrams.loki3.com/BracketList+Icon"/>
    <dgm:cxn modelId="{2C5E3876-041D-48E3-9FFA-A60BE642CAEA}" type="presParOf" srcId="{771B3DAA-8021-4754-951C-02B8F06115E6}" destId="{B1D83D95-4EC5-46BD-885E-34DD692C8E2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774189-FF4B-4978-9E3A-F378DE8C9037}" type="doc">
      <dgm:prSet loTypeId="urn:microsoft.com/office/officeart/2005/8/layout/cycle2" loCatId="cycle" qsTypeId="urn:microsoft.com/office/officeart/2005/8/quickstyle/simple1" qsCatId="simple" csTypeId="urn:microsoft.com/office/officeart/2005/8/colors/colorful1#4" csCatId="colorful" phldr="1"/>
      <dgm:spPr/>
      <dgm:t>
        <a:bodyPr/>
        <a:lstStyle/>
        <a:p>
          <a:endParaRPr lang="en-US"/>
        </a:p>
      </dgm:t>
    </dgm:pt>
    <dgm:pt modelId="{87371484-9AB2-490D-9F2B-4F1A0795999A}">
      <dgm:prSet phldrT="[Text]" custT="1"/>
      <dgm:spPr>
        <a:effectLst>
          <a:outerShdw blurRad="63500" sx="102000" sy="102000" algn="ctr" rotWithShape="0">
            <a:prstClr val="black">
              <a:alpha val="40000"/>
            </a:prstClr>
          </a:outerShdw>
        </a:effectLst>
      </dgm:spPr>
      <dgm:t>
        <a:bodyPr/>
        <a:lstStyle/>
        <a:p>
          <a:r>
            <a:rPr lang="en-US" sz="2800" dirty="0" smtClean="0"/>
            <a:t>Before the Visit</a:t>
          </a:r>
          <a:endParaRPr lang="en-US" sz="2800" dirty="0"/>
        </a:p>
      </dgm:t>
    </dgm:pt>
    <dgm:pt modelId="{4BDDAA53-2F7B-434D-AD19-838F902EFBA3}" type="parTrans" cxnId="{C5740DAF-1EB7-4F46-9FA7-887D7DA775EB}">
      <dgm:prSet/>
      <dgm:spPr/>
      <dgm:t>
        <a:bodyPr/>
        <a:lstStyle/>
        <a:p>
          <a:endParaRPr lang="en-US"/>
        </a:p>
      </dgm:t>
    </dgm:pt>
    <dgm:pt modelId="{393B1E69-203C-4DA1-BAFA-E017AB6CD954}" type="sibTrans" cxnId="{C5740DAF-1EB7-4F46-9FA7-887D7DA775EB}">
      <dgm:prSet/>
      <dgm:spPr/>
      <dgm:t>
        <a:bodyPr/>
        <a:lstStyle/>
        <a:p>
          <a:endParaRPr lang="en-US"/>
        </a:p>
      </dgm:t>
    </dgm:pt>
    <dgm:pt modelId="{5049899A-530A-42C9-9D1C-5EE2F1F3F30E}">
      <dgm:prSet phldrT="[Text]" custT="1"/>
      <dgm:spPr>
        <a:effectLst>
          <a:outerShdw blurRad="63500" sx="102000" sy="102000" algn="ctr" rotWithShape="0">
            <a:prstClr val="black">
              <a:alpha val="40000"/>
            </a:prstClr>
          </a:outerShdw>
        </a:effectLst>
      </dgm:spPr>
      <dgm:t>
        <a:bodyPr/>
        <a:lstStyle/>
        <a:p>
          <a:r>
            <a:rPr lang="en-US" sz="2800" dirty="0" smtClean="0"/>
            <a:t>Medical Visit</a:t>
          </a:r>
          <a:endParaRPr lang="en-US" sz="2800" dirty="0"/>
        </a:p>
      </dgm:t>
    </dgm:pt>
    <dgm:pt modelId="{1BC51053-6D21-4178-8639-DAB2BD94A4FD}" type="parTrans" cxnId="{CFD59ACC-56EF-47AC-855B-C9D252ACC951}">
      <dgm:prSet/>
      <dgm:spPr/>
      <dgm:t>
        <a:bodyPr/>
        <a:lstStyle/>
        <a:p>
          <a:endParaRPr lang="en-US"/>
        </a:p>
      </dgm:t>
    </dgm:pt>
    <dgm:pt modelId="{26478011-56D6-4BCB-8513-2340229826A1}" type="sibTrans" cxnId="{CFD59ACC-56EF-47AC-855B-C9D252ACC951}">
      <dgm:prSet/>
      <dgm:spPr/>
      <dgm:t>
        <a:bodyPr/>
        <a:lstStyle/>
        <a:p>
          <a:endParaRPr lang="en-US"/>
        </a:p>
      </dgm:t>
    </dgm:pt>
    <dgm:pt modelId="{065C9E3C-2042-4DF6-9128-CB6A60CC0A13}">
      <dgm:prSet phldrT="[Text]" custT="1"/>
      <dgm:spPr>
        <a:effectLst>
          <a:outerShdw blurRad="63500" sx="102000" sy="102000" algn="ctr" rotWithShape="0">
            <a:prstClr val="black">
              <a:alpha val="40000"/>
            </a:prstClr>
          </a:outerShdw>
        </a:effectLst>
      </dgm:spPr>
      <dgm:t>
        <a:bodyPr/>
        <a:lstStyle/>
        <a:p>
          <a:r>
            <a:rPr lang="en-US" sz="2800" dirty="0" smtClean="0"/>
            <a:t>After the Visit</a:t>
          </a:r>
          <a:endParaRPr lang="en-US" sz="2800" dirty="0"/>
        </a:p>
      </dgm:t>
    </dgm:pt>
    <dgm:pt modelId="{27D07EE2-5020-4D24-8E8A-8397C2499FC1}" type="parTrans" cxnId="{7C6B4C86-FC6A-4C47-8E21-18C3EEAB91B6}">
      <dgm:prSet/>
      <dgm:spPr/>
      <dgm:t>
        <a:bodyPr/>
        <a:lstStyle/>
        <a:p>
          <a:endParaRPr lang="en-US"/>
        </a:p>
      </dgm:t>
    </dgm:pt>
    <dgm:pt modelId="{70ABD6F7-E0A2-4B3F-9DBD-BA168CE843A4}" type="sibTrans" cxnId="{7C6B4C86-FC6A-4C47-8E21-18C3EEAB91B6}">
      <dgm:prSet/>
      <dgm:spPr/>
      <dgm:t>
        <a:bodyPr/>
        <a:lstStyle/>
        <a:p>
          <a:endParaRPr lang="en-US"/>
        </a:p>
      </dgm:t>
    </dgm:pt>
    <dgm:pt modelId="{8303DB0B-6061-4613-B56B-02344B0C18FF}">
      <dgm:prSet phldrT="[Text]" custT="1"/>
      <dgm:spPr>
        <a:effectLst>
          <a:outerShdw blurRad="63500" sx="102000" sy="102000" algn="ctr" rotWithShape="0">
            <a:prstClr val="black">
              <a:alpha val="40000"/>
            </a:prstClr>
          </a:outerShdw>
        </a:effectLst>
      </dgm:spPr>
      <dgm:t>
        <a:bodyPr/>
        <a:lstStyle/>
        <a:p>
          <a:r>
            <a:rPr lang="en-US" sz="2800" dirty="0" smtClean="0"/>
            <a:t>Ongoing Health Maintenance  </a:t>
          </a:r>
          <a:endParaRPr lang="en-US" sz="2800" dirty="0"/>
        </a:p>
      </dgm:t>
    </dgm:pt>
    <dgm:pt modelId="{CF4C1B27-4049-489D-9ADF-3C94ADE7E70C}" type="parTrans" cxnId="{28821510-2D4A-43AF-B678-6447C641DB8E}">
      <dgm:prSet/>
      <dgm:spPr/>
      <dgm:t>
        <a:bodyPr/>
        <a:lstStyle/>
        <a:p>
          <a:endParaRPr lang="en-US"/>
        </a:p>
      </dgm:t>
    </dgm:pt>
    <dgm:pt modelId="{80A793BB-66B3-44AF-B229-284EE70A5C64}" type="sibTrans" cxnId="{28821510-2D4A-43AF-B678-6447C641DB8E}">
      <dgm:prSet/>
      <dgm:spPr/>
      <dgm:t>
        <a:bodyPr/>
        <a:lstStyle/>
        <a:p>
          <a:endParaRPr lang="en-US"/>
        </a:p>
      </dgm:t>
    </dgm:pt>
    <dgm:pt modelId="{F8EC3B47-D0B7-4235-A6AE-B606C89E0FEB}" type="pres">
      <dgm:prSet presAssocID="{9F774189-FF4B-4978-9E3A-F378DE8C9037}" presName="cycle" presStyleCnt="0">
        <dgm:presLayoutVars>
          <dgm:dir/>
          <dgm:resizeHandles val="exact"/>
        </dgm:presLayoutVars>
      </dgm:prSet>
      <dgm:spPr/>
      <dgm:t>
        <a:bodyPr/>
        <a:lstStyle/>
        <a:p>
          <a:endParaRPr lang="en-US"/>
        </a:p>
      </dgm:t>
    </dgm:pt>
    <dgm:pt modelId="{4D5E7440-32D8-4143-B042-D77DD71EE02E}" type="pres">
      <dgm:prSet presAssocID="{87371484-9AB2-490D-9F2B-4F1A0795999A}" presName="node" presStyleLbl="node1" presStyleIdx="0" presStyleCnt="4" custScaleX="135963" custScaleY="128807">
        <dgm:presLayoutVars>
          <dgm:bulletEnabled val="1"/>
        </dgm:presLayoutVars>
      </dgm:prSet>
      <dgm:spPr/>
      <dgm:t>
        <a:bodyPr/>
        <a:lstStyle/>
        <a:p>
          <a:endParaRPr lang="en-US"/>
        </a:p>
      </dgm:t>
    </dgm:pt>
    <dgm:pt modelId="{9DDB64EE-99D6-4C4E-8D35-C8A2F0E3AC5A}" type="pres">
      <dgm:prSet presAssocID="{393B1E69-203C-4DA1-BAFA-E017AB6CD954}" presName="sibTrans" presStyleLbl="sibTrans2D1" presStyleIdx="0" presStyleCnt="4" custScaleX="247103" custLinFactX="114037" custLinFactNeighborX="200000" custLinFactNeighborY="-72973" custRadScaleRad="635016" custRadScaleInc="-2147483648"/>
      <dgm:spPr/>
      <dgm:t>
        <a:bodyPr/>
        <a:lstStyle/>
        <a:p>
          <a:endParaRPr lang="en-US"/>
        </a:p>
      </dgm:t>
    </dgm:pt>
    <dgm:pt modelId="{06BE93F7-3373-404D-BE85-3261D4C70C71}" type="pres">
      <dgm:prSet presAssocID="{393B1E69-203C-4DA1-BAFA-E017AB6CD954}" presName="connectorText" presStyleLbl="sibTrans2D1" presStyleIdx="0" presStyleCnt="4"/>
      <dgm:spPr/>
      <dgm:t>
        <a:bodyPr/>
        <a:lstStyle/>
        <a:p>
          <a:endParaRPr lang="en-US"/>
        </a:p>
      </dgm:t>
    </dgm:pt>
    <dgm:pt modelId="{26ACBAF6-6EE6-42AB-9E61-B4F17698C36D}" type="pres">
      <dgm:prSet presAssocID="{5049899A-530A-42C9-9D1C-5EE2F1F3F30E}" presName="node" presStyleLbl="node1" presStyleIdx="1" presStyleCnt="4" custScaleX="150275" custScaleY="128807">
        <dgm:presLayoutVars>
          <dgm:bulletEnabled val="1"/>
        </dgm:presLayoutVars>
      </dgm:prSet>
      <dgm:spPr/>
      <dgm:t>
        <a:bodyPr/>
        <a:lstStyle/>
        <a:p>
          <a:endParaRPr lang="en-US"/>
        </a:p>
      </dgm:t>
    </dgm:pt>
    <dgm:pt modelId="{031837CB-ED96-4BA0-8955-FE0D3B5A5AA8}" type="pres">
      <dgm:prSet presAssocID="{26478011-56D6-4BCB-8513-2340229826A1}" presName="sibTrans" presStyleLbl="sibTrans2D1" presStyleIdx="1" presStyleCnt="4" custScaleX="256659" custLinFactX="100000" custLinFactNeighborX="153219" custLinFactNeighborY="95079"/>
      <dgm:spPr/>
      <dgm:t>
        <a:bodyPr/>
        <a:lstStyle/>
        <a:p>
          <a:endParaRPr lang="en-US"/>
        </a:p>
      </dgm:t>
    </dgm:pt>
    <dgm:pt modelId="{ECA2461F-17AE-4336-AFFC-F0E1805E615E}" type="pres">
      <dgm:prSet presAssocID="{26478011-56D6-4BCB-8513-2340229826A1}" presName="connectorText" presStyleLbl="sibTrans2D1" presStyleIdx="1" presStyleCnt="4"/>
      <dgm:spPr/>
      <dgm:t>
        <a:bodyPr/>
        <a:lstStyle/>
        <a:p>
          <a:endParaRPr lang="en-US"/>
        </a:p>
      </dgm:t>
    </dgm:pt>
    <dgm:pt modelId="{49B9C74B-FD33-4AA6-8AAD-32EAB76A9195}" type="pres">
      <dgm:prSet presAssocID="{065C9E3C-2042-4DF6-9128-CB6A60CC0A13}" presName="node" presStyleLbl="node1" presStyleIdx="2" presStyleCnt="4" custScaleX="128807" custScaleY="128807">
        <dgm:presLayoutVars>
          <dgm:bulletEnabled val="1"/>
        </dgm:presLayoutVars>
      </dgm:prSet>
      <dgm:spPr/>
      <dgm:t>
        <a:bodyPr/>
        <a:lstStyle/>
        <a:p>
          <a:endParaRPr lang="en-US"/>
        </a:p>
      </dgm:t>
    </dgm:pt>
    <dgm:pt modelId="{C39881E0-034E-4D7B-A1A1-06E21063ED67}" type="pres">
      <dgm:prSet presAssocID="{70ABD6F7-E0A2-4B3F-9DBD-BA168CE843A4}" presName="sibTrans" presStyleLbl="sibTrans2D1" presStyleIdx="2" presStyleCnt="4" custScaleX="243065" custLinFactX="-100000" custLinFactNeighborX="-159172" custLinFactNeighborY="82311"/>
      <dgm:spPr/>
      <dgm:t>
        <a:bodyPr/>
        <a:lstStyle/>
        <a:p>
          <a:endParaRPr lang="en-US"/>
        </a:p>
      </dgm:t>
    </dgm:pt>
    <dgm:pt modelId="{C04CBE30-3B9B-4CAD-9480-F6CD94D342DA}" type="pres">
      <dgm:prSet presAssocID="{70ABD6F7-E0A2-4B3F-9DBD-BA168CE843A4}" presName="connectorText" presStyleLbl="sibTrans2D1" presStyleIdx="2" presStyleCnt="4"/>
      <dgm:spPr/>
      <dgm:t>
        <a:bodyPr/>
        <a:lstStyle/>
        <a:p>
          <a:endParaRPr lang="en-US"/>
        </a:p>
      </dgm:t>
    </dgm:pt>
    <dgm:pt modelId="{3924A109-BEF5-470D-AF33-F1706B94A14E}" type="pres">
      <dgm:prSet presAssocID="{8303DB0B-6061-4613-B56B-02344B0C18FF}" presName="node" presStyleLbl="node1" presStyleIdx="3" presStyleCnt="4" custScaleX="150275" custScaleY="128807" custRadScaleRad="100025" custRadScaleInc="-2861">
        <dgm:presLayoutVars>
          <dgm:bulletEnabled val="1"/>
        </dgm:presLayoutVars>
      </dgm:prSet>
      <dgm:spPr/>
      <dgm:t>
        <a:bodyPr/>
        <a:lstStyle/>
        <a:p>
          <a:endParaRPr lang="en-US"/>
        </a:p>
      </dgm:t>
    </dgm:pt>
    <dgm:pt modelId="{9F580EF2-8A1A-4439-8F9A-65A73BD1FB5B}" type="pres">
      <dgm:prSet presAssocID="{80A793BB-66B3-44AF-B229-284EE70A5C64}" presName="sibTrans" presStyleLbl="sibTrans2D1" presStyleIdx="3" presStyleCnt="4" custScaleX="225094" custLinFactX="-100000" custLinFactNeighborX="-135056" custLinFactNeighborY="-72099"/>
      <dgm:spPr/>
      <dgm:t>
        <a:bodyPr/>
        <a:lstStyle/>
        <a:p>
          <a:endParaRPr lang="en-US"/>
        </a:p>
      </dgm:t>
    </dgm:pt>
    <dgm:pt modelId="{02712189-92E1-4146-83EB-12B8F237A59B}" type="pres">
      <dgm:prSet presAssocID="{80A793BB-66B3-44AF-B229-284EE70A5C64}" presName="connectorText" presStyleLbl="sibTrans2D1" presStyleIdx="3" presStyleCnt="4"/>
      <dgm:spPr/>
      <dgm:t>
        <a:bodyPr/>
        <a:lstStyle/>
        <a:p>
          <a:endParaRPr lang="en-US"/>
        </a:p>
      </dgm:t>
    </dgm:pt>
  </dgm:ptLst>
  <dgm:cxnLst>
    <dgm:cxn modelId="{28821510-2D4A-43AF-B678-6447C641DB8E}" srcId="{9F774189-FF4B-4978-9E3A-F378DE8C9037}" destId="{8303DB0B-6061-4613-B56B-02344B0C18FF}" srcOrd="3" destOrd="0" parTransId="{CF4C1B27-4049-489D-9ADF-3C94ADE7E70C}" sibTransId="{80A793BB-66B3-44AF-B229-284EE70A5C64}"/>
    <dgm:cxn modelId="{9D3C793A-F13F-4341-B8AD-DE7CE4BF5D6B}" type="presOf" srcId="{26478011-56D6-4BCB-8513-2340229826A1}" destId="{031837CB-ED96-4BA0-8955-FE0D3B5A5AA8}" srcOrd="0" destOrd="0" presId="urn:microsoft.com/office/officeart/2005/8/layout/cycle2"/>
    <dgm:cxn modelId="{B997ADEF-ADA4-4721-B5A8-CB3A143AE0FD}" type="presOf" srcId="{87371484-9AB2-490D-9F2B-4F1A0795999A}" destId="{4D5E7440-32D8-4143-B042-D77DD71EE02E}" srcOrd="0" destOrd="0" presId="urn:microsoft.com/office/officeart/2005/8/layout/cycle2"/>
    <dgm:cxn modelId="{471C98A5-BEC2-4957-AEAD-79544A4C5BC3}" type="presOf" srcId="{70ABD6F7-E0A2-4B3F-9DBD-BA168CE843A4}" destId="{C04CBE30-3B9B-4CAD-9480-F6CD94D342DA}" srcOrd="1" destOrd="0" presId="urn:microsoft.com/office/officeart/2005/8/layout/cycle2"/>
    <dgm:cxn modelId="{376F51AB-C805-4466-BB0C-9A7AD47CDC81}" type="presOf" srcId="{393B1E69-203C-4DA1-BAFA-E017AB6CD954}" destId="{9DDB64EE-99D6-4C4E-8D35-C8A2F0E3AC5A}" srcOrd="0" destOrd="0" presId="urn:microsoft.com/office/officeart/2005/8/layout/cycle2"/>
    <dgm:cxn modelId="{BD13569F-A39E-48BD-9C5D-CE8565E4AC40}" type="presOf" srcId="{80A793BB-66B3-44AF-B229-284EE70A5C64}" destId="{02712189-92E1-4146-83EB-12B8F237A59B}" srcOrd="1" destOrd="0" presId="urn:microsoft.com/office/officeart/2005/8/layout/cycle2"/>
    <dgm:cxn modelId="{FF51F3F1-F192-4633-B921-EF7B440E96F0}" type="presOf" srcId="{8303DB0B-6061-4613-B56B-02344B0C18FF}" destId="{3924A109-BEF5-470D-AF33-F1706B94A14E}" srcOrd="0" destOrd="0" presId="urn:microsoft.com/office/officeart/2005/8/layout/cycle2"/>
    <dgm:cxn modelId="{7C6B4C86-FC6A-4C47-8E21-18C3EEAB91B6}" srcId="{9F774189-FF4B-4978-9E3A-F378DE8C9037}" destId="{065C9E3C-2042-4DF6-9128-CB6A60CC0A13}" srcOrd="2" destOrd="0" parTransId="{27D07EE2-5020-4D24-8E8A-8397C2499FC1}" sibTransId="{70ABD6F7-E0A2-4B3F-9DBD-BA168CE843A4}"/>
    <dgm:cxn modelId="{8E1989D6-27BE-46E8-AC82-7C27F0AEE50F}" type="presOf" srcId="{393B1E69-203C-4DA1-BAFA-E017AB6CD954}" destId="{06BE93F7-3373-404D-BE85-3261D4C70C71}" srcOrd="1" destOrd="0" presId="urn:microsoft.com/office/officeart/2005/8/layout/cycle2"/>
    <dgm:cxn modelId="{5A0C66A9-348E-4F51-8DE5-9FDF93F2585C}" type="presOf" srcId="{70ABD6F7-E0A2-4B3F-9DBD-BA168CE843A4}" destId="{C39881E0-034E-4D7B-A1A1-06E21063ED67}" srcOrd="0" destOrd="0" presId="urn:microsoft.com/office/officeart/2005/8/layout/cycle2"/>
    <dgm:cxn modelId="{C5740DAF-1EB7-4F46-9FA7-887D7DA775EB}" srcId="{9F774189-FF4B-4978-9E3A-F378DE8C9037}" destId="{87371484-9AB2-490D-9F2B-4F1A0795999A}" srcOrd="0" destOrd="0" parTransId="{4BDDAA53-2F7B-434D-AD19-838F902EFBA3}" sibTransId="{393B1E69-203C-4DA1-BAFA-E017AB6CD954}"/>
    <dgm:cxn modelId="{DBD14AEA-3A81-4912-BB26-355935CA7710}" type="presOf" srcId="{9F774189-FF4B-4978-9E3A-F378DE8C9037}" destId="{F8EC3B47-D0B7-4235-A6AE-B606C89E0FEB}" srcOrd="0" destOrd="0" presId="urn:microsoft.com/office/officeart/2005/8/layout/cycle2"/>
    <dgm:cxn modelId="{3A0EABB9-750E-42EF-957F-2E4924CD6CBE}" type="presOf" srcId="{065C9E3C-2042-4DF6-9128-CB6A60CC0A13}" destId="{49B9C74B-FD33-4AA6-8AAD-32EAB76A9195}" srcOrd="0" destOrd="0" presId="urn:microsoft.com/office/officeart/2005/8/layout/cycle2"/>
    <dgm:cxn modelId="{92D6B395-E82E-44C0-B7C8-BF169B338A37}" type="presOf" srcId="{5049899A-530A-42C9-9D1C-5EE2F1F3F30E}" destId="{26ACBAF6-6EE6-42AB-9E61-B4F17698C36D}" srcOrd="0" destOrd="0" presId="urn:microsoft.com/office/officeart/2005/8/layout/cycle2"/>
    <dgm:cxn modelId="{CFD59ACC-56EF-47AC-855B-C9D252ACC951}" srcId="{9F774189-FF4B-4978-9E3A-F378DE8C9037}" destId="{5049899A-530A-42C9-9D1C-5EE2F1F3F30E}" srcOrd="1" destOrd="0" parTransId="{1BC51053-6D21-4178-8639-DAB2BD94A4FD}" sibTransId="{26478011-56D6-4BCB-8513-2340229826A1}"/>
    <dgm:cxn modelId="{82E92404-978C-445E-88BC-E6ED27F631D0}" type="presOf" srcId="{80A793BB-66B3-44AF-B229-284EE70A5C64}" destId="{9F580EF2-8A1A-4439-8F9A-65A73BD1FB5B}" srcOrd="0" destOrd="0" presId="urn:microsoft.com/office/officeart/2005/8/layout/cycle2"/>
    <dgm:cxn modelId="{8106CDD5-2C4F-4A64-A30F-D3D5051A901E}" type="presOf" srcId="{26478011-56D6-4BCB-8513-2340229826A1}" destId="{ECA2461F-17AE-4336-AFFC-F0E1805E615E}" srcOrd="1" destOrd="0" presId="urn:microsoft.com/office/officeart/2005/8/layout/cycle2"/>
    <dgm:cxn modelId="{ECB87075-C208-4575-BBC1-C991E7102414}" type="presParOf" srcId="{F8EC3B47-D0B7-4235-A6AE-B606C89E0FEB}" destId="{4D5E7440-32D8-4143-B042-D77DD71EE02E}" srcOrd="0" destOrd="0" presId="urn:microsoft.com/office/officeart/2005/8/layout/cycle2"/>
    <dgm:cxn modelId="{445E1E49-E651-4F71-AE94-FA858AD72DE3}" type="presParOf" srcId="{F8EC3B47-D0B7-4235-A6AE-B606C89E0FEB}" destId="{9DDB64EE-99D6-4C4E-8D35-C8A2F0E3AC5A}" srcOrd="1" destOrd="0" presId="urn:microsoft.com/office/officeart/2005/8/layout/cycle2"/>
    <dgm:cxn modelId="{6B11FF4F-32B7-4706-A49B-E1051C9A92CA}" type="presParOf" srcId="{9DDB64EE-99D6-4C4E-8D35-C8A2F0E3AC5A}" destId="{06BE93F7-3373-404D-BE85-3261D4C70C71}" srcOrd="0" destOrd="0" presId="urn:microsoft.com/office/officeart/2005/8/layout/cycle2"/>
    <dgm:cxn modelId="{282D43BC-E79A-4533-BA4B-9265BE0ABDB2}" type="presParOf" srcId="{F8EC3B47-D0B7-4235-A6AE-B606C89E0FEB}" destId="{26ACBAF6-6EE6-42AB-9E61-B4F17698C36D}" srcOrd="2" destOrd="0" presId="urn:microsoft.com/office/officeart/2005/8/layout/cycle2"/>
    <dgm:cxn modelId="{76FBC539-CF79-4CF0-9994-59C5BF7C5E65}" type="presParOf" srcId="{F8EC3B47-D0B7-4235-A6AE-B606C89E0FEB}" destId="{031837CB-ED96-4BA0-8955-FE0D3B5A5AA8}" srcOrd="3" destOrd="0" presId="urn:microsoft.com/office/officeart/2005/8/layout/cycle2"/>
    <dgm:cxn modelId="{C7A27246-C17D-41DE-8D5B-3F6F3CF256CF}" type="presParOf" srcId="{031837CB-ED96-4BA0-8955-FE0D3B5A5AA8}" destId="{ECA2461F-17AE-4336-AFFC-F0E1805E615E}" srcOrd="0" destOrd="0" presId="urn:microsoft.com/office/officeart/2005/8/layout/cycle2"/>
    <dgm:cxn modelId="{0490F690-7EDD-4450-9856-119801E5635C}" type="presParOf" srcId="{F8EC3B47-D0B7-4235-A6AE-B606C89E0FEB}" destId="{49B9C74B-FD33-4AA6-8AAD-32EAB76A9195}" srcOrd="4" destOrd="0" presId="urn:microsoft.com/office/officeart/2005/8/layout/cycle2"/>
    <dgm:cxn modelId="{E5FF8FC2-D2EC-48F4-B510-DE69F6C2DD36}" type="presParOf" srcId="{F8EC3B47-D0B7-4235-A6AE-B606C89E0FEB}" destId="{C39881E0-034E-4D7B-A1A1-06E21063ED67}" srcOrd="5" destOrd="0" presId="urn:microsoft.com/office/officeart/2005/8/layout/cycle2"/>
    <dgm:cxn modelId="{4144EA00-EC59-4060-BF63-FAC8896A5581}" type="presParOf" srcId="{C39881E0-034E-4D7B-A1A1-06E21063ED67}" destId="{C04CBE30-3B9B-4CAD-9480-F6CD94D342DA}" srcOrd="0" destOrd="0" presId="urn:microsoft.com/office/officeart/2005/8/layout/cycle2"/>
    <dgm:cxn modelId="{D5CFD355-9B37-429C-A684-8C28F455D55D}" type="presParOf" srcId="{F8EC3B47-D0B7-4235-A6AE-B606C89E0FEB}" destId="{3924A109-BEF5-470D-AF33-F1706B94A14E}" srcOrd="6" destOrd="0" presId="urn:microsoft.com/office/officeart/2005/8/layout/cycle2"/>
    <dgm:cxn modelId="{C50C0A60-9D4C-4A0C-87D4-8491844B54B3}" type="presParOf" srcId="{F8EC3B47-D0B7-4235-A6AE-B606C89E0FEB}" destId="{9F580EF2-8A1A-4439-8F9A-65A73BD1FB5B}" srcOrd="7" destOrd="0" presId="urn:microsoft.com/office/officeart/2005/8/layout/cycle2"/>
    <dgm:cxn modelId="{EA5E258F-E353-4EC7-AE42-90C113CCE41B}" type="presParOf" srcId="{9F580EF2-8A1A-4439-8F9A-65A73BD1FB5B}" destId="{02712189-92E1-4146-83EB-12B8F237A59B}" srcOrd="0" destOrd="0" presId="urn:microsoft.com/office/officeart/2005/8/layout/cycle2"/>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FE9E5-B310-47C7-9B03-40772689DE4E}" type="doc">
      <dgm:prSet loTypeId="urn:microsoft.com/office/officeart/2005/8/layout/vList6" loCatId="list" qsTypeId="urn:microsoft.com/office/officeart/2005/8/quickstyle/simple1" qsCatId="simple" csTypeId="urn:microsoft.com/office/officeart/2005/8/colors/colorful1#5" csCatId="colorful" phldr="1"/>
      <dgm:spPr/>
      <dgm:t>
        <a:bodyPr/>
        <a:lstStyle/>
        <a:p>
          <a:endParaRPr lang="en-US"/>
        </a:p>
      </dgm:t>
    </dgm:pt>
    <dgm:pt modelId="{06AC69E5-9CFF-48E4-A261-B3E3B93C4D03}">
      <dgm:prSet custT="1"/>
      <dgm:spPr>
        <a:effectLst>
          <a:outerShdw blurRad="63500" sx="102000" sy="102000" algn="ctr" rotWithShape="0">
            <a:prstClr val="black">
              <a:alpha val="40000"/>
            </a:prstClr>
          </a:outerShdw>
        </a:effectLst>
      </dgm:spPr>
      <dgm:t>
        <a:bodyPr/>
        <a:lstStyle/>
        <a:p>
          <a:pPr rtl="0"/>
          <a:r>
            <a:rPr lang="en-US" sz="3200" b="1" dirty="0" smtClean="0"/>
            <a:t>Collect</a:t>
          </a:r>
          <a:endParaRPr lang="en-US" sz="3200" dirty="0"/>
        </a:p>
      </dgm:t>
    </dgm:pt>
    <dgm:pt modelId="{525DD5F4-93E8-4F59-8D0A-82681126C806}" type="parTrans" cxnId="{F9476826-B880-465C-A87F-31CC4A8894A0}">
      <dgm:prSet/>
      <dgm:spPr/>
      <dgm:t>
        <a:bodyPr/>
        <a:lstStyle/>
        <a:p>
          <a:endParaRPr lang="en-US"/>
        </a:p>
      </dgm:t>
    </dgm:pt>
    <dgm:pt modelId="{D9360843-1E88-45BA-AF42-574006B4CBCC}" type="sibTrans" cxnId="{F9476826-B880-465C-A87F-31CC4A8894A0}">
      <dgm:prSet/>
      <dgm:spPr/>
      <dgm:t>
        <a:bodyPr/>
        <a:lstStyle/>
        <a:p>
          <a:endParaRPr lang="en-US"/>
        </a:p>
      </dgm:t>
    </dgm:pt>
    <dgm:pt modelId="{672DFF2B-6FF8-43D8-9B0F-993B76DFE95B}">
      <dgm:prSet custT="1"/>
      <dgm:spPr>
        <a:effectLst>
          <a:outerShdw blurRad="63500" sx="102000" sy="102000" algn="ctr" rotWithShape="0">
            <a:prstClr val="black">
              <a:alpha val="40000"/>
            </a:prstClr>
          </a:outerShdw>
        </a:effectLst>
      </dgm:spPr>
      <dgm:t>
        <a:bodyPr/>
        <a:lstStyle/>
        <a:p>
          <a:pPr rtl="0"/>
          <a:r>
            <a:rPr lang="en-US" sz="3200" b="1" dirty="0" smtClean="0"/>
            <a:t>Compare</a:t>
          </a:r>
          <a:endParaRPr lang="en-US" sz="3200" dirty="0"/>
        </a:p>
      </dgm:t>
    </dgm:pt>
    <dgm:pt modelId="{90CB8B68-EAA0-4AF3-8D25-732B82393736}" type="parTrans" cxnId="{0DB3E21D-7BA1-45F9-BB95-8308C939FCCB}">
      <dgm:prSet/>
      <dgm:spPr/>
      <dgm:t>
        <a:bodyPr/>
        <a:lstStyle/>
        <a:p>
          <a:endParaRPr lang="en-US"/>
        </a:p>
      </dgm:t>
    </dgm:pt>
    <dgm:pt modelId="{BA530F69-5F08-4F77-91D7-2F16DDDCD76A}" type="sibTrans" cxnId="{0DB3E21D-7BA1-45F9-BB95-8308C939FCCB}">
      <dgm:prSet/>
      <dgm:spPr/>
      <dgm:t>
        <a:bodyPr/>
        <a:lstStyle/>
        <a:p>
          <a:endParaRPr lang="en-US"/>
        </a:p>
      </dgm:t>
    </dgm:pt>
    <dgm:pt modelId="{99A91F14-13B1-4E63-9BDB-8501DBFB69FD}">
      <dgm:prSet custT="1"/>
      <dgm:spPr>
        <a:effectLst>
          <a:outerShdw blurRad="63500" sx="102000" sy="102000" algn="ctr" rotWithShape="0">
            <a:prstClr val="black">
              <a:alpha val="40000"/>
            </a:prstClr>
          </a:outerShdw>
        </a:effectLst>
      </dgm:spPr>
      <dgm:t>
        <a:bodyPr/>
        <a:lstStyle/>
        <a:p>
          <a:pPr rtl="0"/>
          <a:r>
            <a:rPr lang="en-US" sz="3200" b="1" dirty="0" smtClean="0"/>
            <a:t>Collaborate</a:t>
          </a:r>
          <a:endParaRPr lang="en-US" sz="3200" dirty="0"/>
        </a:p>
      </dgm:t>
    </dgm:pt>
    <dgm:pt modelId="{2EF9FFA7-C053-4FB8-A488-C423ADE453A8}" type="parTrans" cxnId="{40846087-72B8-4101-99AE-1A0781F635A5}">
      <dgm:prSet/>
      <dgm:spPr/>
      <dgm:t>
        <a:bodyPr/>
        <a:lstStyle/>
        <a:p>
          <a:endParaRPr lang="en-US"/>
        </a:p>
      </dgm:t>
    </dgm:pt>
    <dgm:pt modelId="{AA3AFE65-25EB-49F9-902B-D816B3A090D3}" type="sibTrans" cxnId="{40846087-72B8-4101-99AE-1A0781F635A5}">
      <dgm:prSet/>
      <dgm:spPr/>
      <dgm:t>
        <a:bodyPr/>
        <a:lstStyle/>
        <a:p>
          <a:endParaRPr lang="en-US"/>
        </a:p>
      </dgm:t>
    </dgm:pt>
    <dgm:pt modelId="{0A52C889-9647-462A-95ED-38EE1944877B}" type="pres">
      <dgm:prSet presAssocID="{733FE9E5-B310-47C7-9B03-40772689DE4E}" presName="Name0" presStyleCnt="0">
        <dgm:presLayoutVars>
          <dgm:dir/>
          <dgm:animLvl val="lvl"/>
          <dgm:resizeHandles/>
        </dgm:presLayoutVars>
      </dgm:prSet>
      <dgm:spPr/>
      <dgm:t>
        <a:bodyPr/>
        <a:lstStyle/>
        <a:p>
          <a:endParaRPr lang="en-US"/>
        </a:p>
      </dgm:t>
    </dgm:pt>
    <dgm:pt modelId="{DFA95214-37FC-47D5-9CAB-14E82B69F76B}" type="pres">
      <dgm:prSet presAssocID="{06AC69E5-9CFF-48E4-A261-B3E3B93C4D03}" presName="linNode" presStyleCnt="0"/>
      <dgm:spPr/>
    </dgm:pt>
    <dgm:pt modelId="{9FB1103B-F313-4112-8578-7B84EE7F4A37}" type="pres">
      <dgm:prSet presAssocID="{06AC69E5-9CFF-48E4-A261-B3E3B93C4D03}" presName="parentShp" presStyleLbl="node1" presStyleIdx="0" presStyleCnt="3" custScaleX="146235">
        <dgm:presLayoutVars>
          <dgm:bulletEnabled val="1"/>
        </dgm:presLayoutVars>
      </dgm:prSet>
      <dgm:spPr/>
      <dgm:t>
        <a:bodyPr/>
        <a:lstStyle/>
        <a:p>
          <a:endParaRPr lang="en-US"/>
        </a:p>
      </dgm:t>
    </dgm:pt>
    <dgm:pt modelId="{55D63B64-7CC0-4E93-B874-3DE23CB9EC5A}" type="pres">
      <dgm:prSet presAssocID="{06AC69E5-9CFF-48E4-A261-B3E3B93C4D03}" presName="childShp" presStyleLbl="bgAccFollowNode1" presStyleIdx="0" presStyleCnt="3">
        <dgm:presLayoutVars>
          <dgm:bulletEnabled val="1"/>
        </dgm:presLayoutVars>
      </dgm:prSet>
      <dgm:spPr/>
    </dgm:pt>
    <dgm:pt modelId="{BB43108D-3C7F-458C-80ED-890F1EF7EF20}" type="pres">
      <dgm:prSet presAssocID="{D9360843-1E88-45BA-AF42-574006B4CBCC}" presName="spacing" presStyleCnt="0"/>
      <dgm:spPr/>
    </dgm:pt>
    <dgm:pt modelId="{7D92E7CA-06EF-4523-9A45-6E0E278BF307}" type="pres">
      <dgm:prSet presAssocID="{672DFF2B-6FF8-43D8-9B0F-993B76DFE95B}" presName="linNode" presStyleCnt="0"/>
      <dgm:spPr/>
    </dgm:pt>
    <dgm:pt modelId="{3FFAB452-974A-4EC2-AFA7-9F6E5D4CACB2}" type="pres">
      <dgm:prSet presAssocID="{672DFF2B-6FF8-43D8-9B0F-993B76DFE95B}" presName="parentShp" presStyleLbl="node1" presStyleIdx="1" presStyleCnt="3" custScaleX="146235">
        <dgm:presLayoutVars>
          <dgm:bulletEnabled val="1"/>
        </dgm:presLayoutVars>
      </dgm:prSet>
      <dgm:spPr/>
      <dgm:t>
        <a:bodyPr/>
        <a:lstStyle/>
        <a:p>
          <a:endParaRPr lang="en-US"/>
        </a:p>
      </dgm:t>
    </dgm:pt>
    <dgm:pt modelId="{58E294E5-50FF-496F-8D3B-56BD98CD3D19}" type="pres">
      <dgm:prSet presAssocID="{672DFF2B-6FF8-43D8-9B0F-993B76DFE95B}" presName="childShp" presStyleLbl="bgAccFollowNode1" presStyleIdx="1" presStyleCnt="3">
        <dgm:presLayoutVars>
          <dgm:bulletEnabled val="1"/>
        </dgm:presLayoutVars>
      </dgm:prSet>
      <dgm:spPr/>
    </dgm:pt>
    <dgm:pt modelId="{91B6D44B-92E0-44E9-9C41-CCB07A1FB2BC}" type="pres">
      <dgm:prSet presAssocID="{BA530F69-5F08-4F77-91D7-2F16DDDCD76A}" presName="spacing" presStyleCnt="0"/>
      <dgm:spPr/>
    </dgm:pt>
    <dgm:pt modelId="{3AA67D09-F8EC-44A1-BA3D-94E2007CB523}" type="pres">
      <dgm:prSet presAssocID="{99A91F14-13B1-4E63-9BDB-8501DBFB69FD}" presName="linNode" presStyleCnt="0"/>
      <dgm:spPr/>
    </dgm:pt>
    <dgm:pt modelId="{5DC287B8-6B52-4F26-9017-036375C49087}" type="pres">
      <dgm:prSet presAssocID="{99A91F14-13B1-4E63-9BDB-8501DBFB69FD}" presName="parentShp" presStyleLbl="node1" presStyleIdx="2" presStyleCnt="3" custScaleX="146235">
        <dgm:presLayoutVars>
          <dgm:bulletEnabled val="1"/>
        </dgm:presLayoutVars>
      </dgm:prSet>
      <dgm:spPr/>
      <dgm:t>
        <a:bodyPr/>
        <a:lstStyle/>
        <a:p>
          <a:endParaRPr lang="en-US"/>
        </a:p>
      </dgm:t>
    </dgm:pt>
    <dgm:pt modelId="{842D6DCB-9540-4ED7-BB29-8094062E51E7}" type="pres">
      <dgm:prSet presAssocID="{99A91F14-13B1-4E63-9BDB-8501DBFB69FD}" presName="childShp" presStyleLbl="bgAccFollowNode1" presStyleIdx="2" presStyleCnt="3">
        <dgm:presLayoutVars>
          <dgm:bulletEnabled val="1"/>
        </dgm:presLayoutVars>
      </dgm:prSet>
      <dgm:spPr/>
    </dgm:pt>
  </dgm:ptLst>
  <dgm:cxnLst>
    <dgm:cxn modelId="{40846087-72B8-4101-99AE-1A0781F635A5}" srcId="{733FE9E5-B310-47C7-9B03-40772689DE4E}" destId="{99A91F14-13B1-4E63-9BDB-8501DBFB69FD}" srcOrd="2" destOrd="0" parTransId="{2EF9FFA7-C053-4FB8-A488-C423ADE453A8}" sibTransId="{AA3AFE65-25EB-49F9-902B-D816B3A090D3}"/>
    <dgm:cxn modelId="{22E27E4E-D617-4226-92BA-5825101E528F}" type="presOf" srcId="{06AC69E5-9CFF-48E4-A261-B3E3B93C4D03}" destId="{9FB1103B-F313-4112-8578-7B84EE7F4A37}" srcOrd="0" destOrd="0" presId="urn:microsoft.com/office/officeart/2005/8/layout/vList6"/>
    <dgm:cxn modelId="{0DB3E21D-7BA1-45F9-BB95-8308C939FCCB}" srcId="{733FE9E5-B310-47C7-9B03-40772689DE4E}" destId="{672DFF2B-6FF8-43D8-9B0F-993B76DFE95B}" srcOrd="1" destOrd="0" parTransId="{90CB8B68-EAA0-4AF3-8D25-732B82393736}" sibTransId="{BA530F69-5F08-4F77-91D7-2F16DDDCD76A}"/>
    <dgm:cxn modelId="{F9476826-B880-465C-A87F-31CC4A8894A0}" srcId="{733FE9E5-B310-47C7-9B03-40772689DE4E}" destId="{06AC69E5-9CFF-48E4-A261-B3E3B93C4D03}" srcOrd="0" destOrd="0" parTransId="{525DD5F4-93E8-4F59-8D0A-82681126C806}" sibTransId="{D9360843-1E88-45BA-AF42-574006B4CBCC}"/>
    <dgm:cxn modelId="{94B5B54B-E866-4D75-B3F3-FDC238AF8752}" type="presOf" srcId="{672DFF2B-6FF8-43D8-9B0F-993B76DFE95B}" destId="{3FFAB452-974A-4EC2-AFA7-9F6E5D4CACB2}" srcOrd="0" destOrd="0" presId="urn:microsoft.com/office/officeart/2005/8/layout/vList6"/>
    <dgm:cxn modelId="{B66C8F4B-A2FC-4D42-A4BE-741758B65DF5}" type="presOf" srcId="{99A91F14-13B1-4E63-9BDB-8501DBFB69FD}" destId="{5DC287B8-6B52-4F26-9017-036375C49087}" srcOrd="0" destOrd="0" presId="urn:microsoft.com/office/officeart/2005/8/layout/vList6"/>
    <dgm:cxn modelId="{630986FF-9C91-4870-8AD9-FB3415A43603}" type="presOf" srcId="{733FE9E5-B310-47C7-9B03-40772689DE4E}" destId="{0A52C889-9647-462A-95ED-38EE1944877B}" srcOrd="0" destOrd="0" presId="urn:microsoft.com/office/officeart/2005/8/layout/vList6"/>
    <dgm:cxn modelId="{C102B5E4-EF15-4EB0-B53B-1C47B2896518}" type="presParOf" srcId="{0A52C889-9647-462A-95ED-38EE1944877B}" destId="{DFA95214-37FC-47D5-9CAB-14E82B69F76B}" srcOrd="0" destOrd="0" presId="urn:microsoft.com/office/officeart/2005/8/layout/vList6"/>
    <dgm:cxn modelId="{759F1965-0FCC-452F-87A9-EEBC1B85F72E}" type="presParOf" srcId="{DFA95214-37FC-47D5-9CAB-14E82B69F76B}" destId="{9FB1103B-F313-4112-8578-7B84EE7F4A37}" srcOrd="0" destOrd="0" presId="urn:microsoft.com/office/officeart/2005/8/layout/vList6"/>
    <dgm:cxn modelId="{B75DE1FB-70A9-4536-9EDA-F8364E6CBF9E}" type="presParOf" srcId="{DFA95214-37FC-47D5-9CAB-14E82B69F76B}" destId="{55D63B64-7CC0-4E93-B874-3DE23CB9EC5A}" srcOrd="1" destOrd="0" presId="urn:microsoft.com/office/officeart/2005/8/layout/vList6"/>
    <dgm:cxn modelId="{1BE98FA7-49CE-44D6-8DEE-21135EBCABE9}" type="presParOf" srcId="{0A52C889-9647-462A-95ED-38EE1944877B}" destId="{BB43108D-3C7F-458C-80ED-890F1EF7EF20}" srcOrd="1" destOrd="0" presId="urn:microsoft.com/office/officeart/2005/8/layout/vList6"/>
    <dgm:cxn modelId="{ECC65195-C44A-4546-8E54-530C1BC47313}" type="presParOf" srcId="{0A52C889-9647-462A-95ED-38EE1944877B}" destId="{7D92E7CA-06EF-4523-9A45-6E0E278BF307}" srcOrd="2" destOrd="0" presId="urn:microsoft.com/office/officeart/2005/8/layout/vList6"/>
    <dgm:cxn modelId="{0AEEA910-1703-4960-9A87-35AA41FFC831}" type="presParOf" srcId="{7D92E7CA-06EF-4523-9A45-6E0E278BF307}" destId="{3FFAB452-974A-4EC2-AFA7-9F6E5D4CACB2}" srcOrd="0" destOrd="0" presId="urn:microsoft.com/office/officeart/2005/8/layout/vList6"/>
    <dgm:cxn modelId="{959C9F63-1313-4CC1-AA35-3A862CCC0EC7}" type="presParOf" srcId="{7D92E7CA-06EF-4523-9A45-6E0E278BF307}" destId="{58E294E5-50FF-496F-8D3B-56BD98CD3D19}" srcOrd="1" destOrd="0" presId="urn:microsoft.com/office/officeart/2005/8/layout/vList6"/>
    <dgm:cxn modelId="{38549B20-DA22-47BF-AAB0-345B4B541490}" type="presParOf" srcId="{0A52C889-9647-462A-95ED-38EE1944877B}" destId="{91B6D44B-92E0-44E9-9C41-CCB07A1FB2BC}" srcOrd="3" destOrd="0" presId="urn:microsoft.com/office/officeart/2005/8/layout/vList6"/>
    <dgm:cxn modelId="{737CD939-942B-4D2F-B77A-DB62C5BD5C24}" type="presParOf" srcId="{0A52C889-9647-462A-95ED-38EE1944877B}" destId="{3AA67D09-F8EC-44A1-BA3D-94E2007CB523}" srcOrd="4" destOrd="0" presId="urn:microsoft.com/office/officeart/2005/8/layout/vList6"/>
    <dgm:cxn modelId="{293DECB0-DF80-4C3E-ADEB-ABEB8C44D7E8}" type="presParOf" srcId="{3AA67D09-F8EC-44A1-BA3D-94E2007CB523}" destId="{5DC287B8-6B52-4F26-9017-036375C49087}" srcOrd="0" destOrd="0" presId="urn:microsoft.com/office/officeart/2005/8/layout/vList6"/>
    <dgm:cxn modelId="{B51DE646-0C6A-45D4-B35A-47F8138D7C95}" type="presParOf" srcId="{3AA67D09-F8EC-44A1-BA3D-94E2007CB523}" destId="{842D6DCB-9540-4ED7-BB29-8094062E51E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4095BB-53CC-4CC1-8F0A-BDDA15A324DC}" type="doc">
      <dgm:prSet loTypeId="urn:microsoft.com/office/officeart/2005/8/layout/vList5" loCatId="list" qsTypeId="urn:microsoft.com/office/officeart/2005/8/quickstyle/simple4" qsCatId="simple" csTypeId="urn:microsoft.com/office/officeart/2005/8/colors/colorful1#6" csCatId="colorful" phldr="1"/>
      <dgm:spPr/>
      <dgm:t>
        <a:bodyPr/>
        <a:lstStyle/>
        <a:p>
          <a:endParaRPr lang="en-US"/>
        </a:p>
      </dgm:t>
    </dgm:pt>
    <dgm:pt modelId="{49453021-76A8-4156-AD04-756C86FAF96E}">
      <dgm:prSet custT="1"/>
      <dgm:spPr/>
      <dgm:t>
        <a:bodyPr/>
        <a:lstStyle/>
        <a:p>
          <a:pPr rtl="0"/>
          <a:r>
            <a:rPr lang="en-US" sz="2800" dirty="0" smtClean="0"/>
            <a:t>This is what I am doing with my meds</a:t>
          </a:r>
          <a:endParaRPr lang="en-US" sz="2800" dirty="0"/>
        </a:p>
      </dgm:t>
    </dgm:pt>
    <dgm:pt modelId="{7082349F-CEBC-45C3-87DD-5CE912AB168D}" type="parTrans" cxnId="{5843D897-4CBC-43C0-A833-6A9C89D6FD11}">
      <dgm:prSet/>
      <dgm:spPr/>
      <dgm:t>
        <a:bodyPr/>
        <a:lstStyle/>
        <a:p>
          <a:endParaRPr lang="en-US"/>
        </a:p>
      </dgm:t>
    </dgm:pt>
    <dgm:pt modelId="{C7A1B77D-D5AC-426A-A923-9008771C7B7B}" type="sibTrans" cxnId="{5843D897-4CBC-43C0-A833-6A9C89D6FD11}">
      <dgm:prSet/>
      <dgm:spPr/>
      <dgm:t>
        <a:bodyPr/>
        <a:lstStyle/>
        <a:p>
          <a:endParaRPr lang="en-US"/>
        </a:p>
      </dgm:t>
    </dgm:pt>
    <dgm:pt modelId="{6BD9EFC5-C75D-4012-83DC-A24D0E213856}">
      <dgm:prSet custT="1"/>
      <dgm:spPr/>
      <dgm:t>
        <a:bodyPr/>
        <a:lstStyle/>
        <a:p>
          <a:pPr rtl="0"/>
          <a:r>
            <a:rPr lang="en-US" sz="2800" dirty="0" smtClean="0"/>
            <a:t>This is how I take my meds and why</a:t>
          </a:r>
          <a:endParaRPr lang="en-US" sz="2800" dirty="0"/>
        </a:p>
      </dgm:t>
    </dgm:pt>
    <dgm:pt modelId="{03CBE0B8-1B72-420D-8121-A67AE1A10D7B}" type="parTrans" cxnId="{54D062FF-32BC-4C32-B310-2264FC26D56D}">
      <dgm:prSet/>
      <dgm:spPr/>
      <dgm:t>
        <a:bodyPr/>
        <a:lstStyle/>
        <a:p>
          <a:endParaRPr lang="en-US"/>
        </a:p>
      </dgm:t>
    </dgm:pt>
    <dgm:pt modelId="{64458B2B-CD89-4D0C-9878-51F7DC2B2D9B}" type="sibTrans" cxnId="{54D062FF-32BC-4C32-B310-2264FC26D56D}">
      <dgm:prSet/>
      <dgm:spPr/>
      <dgm:t>
        <a:bodyPr/>
        <a:lstStyle/>
        <a:p>
          <a:endParaRPr lang="en-US"/>
        </a:p>
      </dgm:t>
    </dgm:pt>
    <dgm:pt modelId="{F047B442-C2EB-4E81-A770-D75E78A30BF8}">
      <dgm:prSet custT="1"/>
      <dgm:spPr/>
      <dgm:t>
        <a:bodyPr/>
        <a:lstStyle/>
        <a:p>
          <a:pPr rtl="0"/>
          <a:r>
            <a:rPr lang="en-US" sz="2800" dirty="0" smtClean="0"/>
            <a:t>How can we reduce the burden of my meds?</a:t>
          </a:r>
          <a:endParaRPr lang="en-US" sz="2800" dirty="0"/>
        </a:p>
      </dgm:t>
    </dgm:pt>
    <dgm:pt modelId="{FF0ACAFE-5A7A-461E-A9BF-86C6D38DF5E0}" type="parTrans" cxnId="{18B088FF-628E-406E-BEF0-7A826AAD2851}">
      <dgm:prSet/>
      <dgm:spPr/>
      <dgm:t>
        <a:bodyPr/>
        <a:lstStyle/>
        <a:p>
          <a:endParaRPr lang="en-US"/>
        </a:p>
      </dgm:t>
    </dgm:pt>
    <dgm:pt modelId="{9E545A4A-5B94-4D10-AA0E-1C7BAD065C39}" type="sibTrans" cxnId="{18B088FF-628E-406E-BEF0-7A826AAD2851}">
      <dgm:prSet/>
      <dgm:spPr/>
      <dgm:t>
        <a:bodyPr/>
        <a:lstStyle/>
        <a:p>
          <a:endParaRPr lang="en-US"/>
        </a:p>
      </dgm:t>
    </dgm:pt>
    <dgm:pt modelId="{9C8639E3-4F2B-42ED-ADAF-9D28FF069F83}" type="pres">
      <dgm:prSet presAssocID="{6D4095BB-53CC-4CC1-8F0A-BDDA15A324DC}" presName="Name0" presStyleCnt="0">
        <dgm:presLayoutVars>
          <dgm:dir/>
          <dgm:animLvl val="lvl"/>
          <dgm:resizeHandles val="exact"/>
        </dgm:presLayoutVars>
      </dgm:prSet>
      <dgm:spPr/>
      <dgm:t>
        <a:bodyPr/>
        <a:lstStyle/>
        <a:p>
          <a:endParaRPr lang="en-US"/>
        </a:p>
      </dgm:t>
    </dgm:pt>
    <dgm:pt modelId="{2C5EA4F7-C1DC-4DDA-822E-7A094E4AE908}" type="pres">
      <dgm:prSet presAssocID="{49453021-76A8-4156-AD04-756C86FAF96E}" presName="linNode" presStyleCnt="0"/>
      <dgm:spPr/>
    </dgm:pt>
    <dgm:pt modelId="{F950D385-8685-4785-9181-E1C3B181106A}" type="pres">
      <dgm:prSet presAssocID="{49453021-76A8-4156-AD04-756C86FAF96E}" presName="parentText" presStyleLbl="node1" presStyleIdx="0" presStyleCnt="3" custScaleX="177561">
        <dgm:presLayoutVars>
          <dgm:chMax val="1"/>
          <dgm:bulletEnabled val="1"/>
        </dgm:presLayoutVars>
      </dgm:prSet>
      <dgm:spPr/>
      <dgm:t>
        <a:bodyPr/>
        <a:lstStyle/>
        <a:p>
          <a:endParaRPr lang="en-US"/>
        </a:p>
      </dgm:t>
    </dgm:pt>
    <dgm:pt modelId="{22B9ACB5-D3B2-45CB-9CB9-786D44F8FF5A}" type="pres">
      <dgm:prSet presAssocID="{C7A1B77D-D5AC-426A-A923-9008771C7B7B}" presName="sp" presStyleCnt="0"/>
      <dgm:spPr/>
    </dgm:pt>
    <dgm:pt modelId="{1728E26D-FEF9-4ED6-B126-BB626E5A9424}" type="pres">
      <dgm:prSet presAssocID="{6BD9EFC5-C75D-4012-83DC-A24D0E213856}" presName="linNode" presStyleCnt="0"/>
      <dgm:spPr/>
    </dgm:pt>
    <dgm:pt modelId="{1FBDCDC4-93C0-449B-89E0-3B7100D11D32}" type="pres">
      <dgm:prSet presAssocID="{6BD9EFC5-C75D-4012-83DC-A24D0E213856}" presName="parentText" presStyleLbl="node1" presStyleIdx="1" presStyleCnt="3" custScaleX="177561">
        <dgm:presLayoutVars>
          <dgm:chMax val="1"/>
          <dgm:bulletEnabled val="1"/>
        </dgm:presLayoutVars>
      </dgm:prSet>
      <dgm:spPr/>
      <dgm:t>
        <a:bodyPr/>
        <a:lstStyle/>
        <a:p>
          <a:endParaRPr lang="en-US"/>
        </a:p>
      </dgm:t>
    </dgm:pt>
    <dgm:pt modelId="{EE290138-745C-4435-80E3-656ED10FB5FE}" type="pres">
      <dgm:prSet presAssocID="{64458B2B-CD89-4D0C-9878-51F7DC2B2D9B}" presName="sp" presStyleCnt="0"/>
      <dgm:spPr/>
    </dgm:pt>
    <dgm:pt modelId="{13168DB3-7559-41D4-9F49-A679825736B0}" type="pres">
      <dgm:prSet presAssocID="{F047B442-C2EB-4E81-A770-D75E78A30BF8}" presName="linNode" presStyleCnt="0"/>
      <dgm:spPr/>
    </dgm:pt>
    <dgm:pt modelId="{D81CC40D-3BAC-4F2D-A35B-DD1966ED06C7}" type="pres">
      <dgm:prSet presAssocID="{F047B442-C2EB-4E81-A770-D75E78A30BF8}" presName="parentText" presStyleLbl="node1" presStyleIdx="2" presStyleCnt="3" custScaleX="177561">
        <dgm:presLayoutVars>
          <dgm:chMax val="1"/>
          <dgm:bulletEnabled val="1"/>
        </dgm:presLayoutVars>
      </dgm:prSet>
      <dgm:spPr/>
      <dgm:t>
        <a:bodyPr/>
        <a:lstStyle/>
        <a:p>
          <a:endParaRPr lang="en-US"/>
        </a:p>
      </dgm:t>
    </dgm:pt>
  </dgm:ptLst>
  <dgm:cxnLst>
    <dgm:cxn modelId="{BFE19F33-5C4E-4E64-85F8-6CEC384DD1C2}" type="presOf" srcId="{6D4095BB-53CC-4CC1-8F0A-BDDA15A324DC}" destId="{9C8639E3-4F2B-42ED-ADAF-9D28FF069F83}" srcOrd="0" destOrd="0" presId="urn:microsoft.com/office/officeart/2005/8/layout/vList5"/>
    <dgm:cxn modelId="{D3685923-C747-4948-B91E-416A27F377DD}" type="presOf" srcId="{49453021-76A8-4156-AD04-756C86FAF96E}" destId="{F950D385-8685-4785-9181-E1C3B181106A}" srcOrd="0" destOrd="0" presId="urn:microsoft.com/office/officeart/2005/8/layout/vList5"/>
    <dgm:cxn modelId="{5C5194F1-2936-413A-BB76-DA1D493192F3}" type="presOf" srcId="{6BD9EFC5-C75D-4012-83DC-A24D0E213856}" destId="{1FBDCDC4-93C0-449B-89E0-3B7100D11D32}" srcOrd="0" destOrd="0" presId="urn:microsoft.com/office/officeart/2005/8/layout/vList5"/>
    <dgm:cxn modelId="{2CCB9443-1524-4E7C-85B4-A57E8EC96FE4}" type="presOf" srcId="{F047B442-C2EB-4E81-A770-D75E78A30BF8}" destId="{D81CC40D-3BAC-4F2D-A35B-DD1966ED06C7}" srcOrd="0" destOrd="0" presId="urn:microsoft.com/office/officeart/2005/8/layout/vList5"/>
    <dgm:cxn modelId="{54D062FF-32BC-4C32-B310-2264FC26D56D}" srcId="{6D4095BB-53CC-4CC1-8F0A-BDDA15A324DC}" destId="{6BD9EFC5-C75D-4012-83DC-A24D0E213856}" srcOrd="1" destOrd="0" parTransId="{03CBE0B8-1B72-420D-8121-A67AE1A10D7B}" sibTransId="{64458B2B-CD89-4D0C-9878-51F7DC2B2D9B}"/>
    <dgm:cxn modelId="{5843D897-4CBC-43C0-A833-6A9C89D6FD11}" srcId="{6D4095BB-53CC-4CC1-8F0A-BDDA15A324DC}" destId="{49453021-76A8-4156-AD04-756C86FAF96E}" srcOrd="0" destOrd="0" parTransId="{7082349F-CEBC-45C3-87DD-5CE912AB168D}" sibTransId="{C7A1B77D-D5AC-426A-A923-9008771C7B7B}"/>
    <dgm:cxn modelId="{18B088FF-628E-406E-BEF0-7A826AAD2851}" srcId="{6D4095BB-53CC-4CC1-8F0A-BDDA15A324DC}" destId="{F047B442-C2EB-4E81-A770-D75E78A30BF8}" srcOrd="2" destOrd="0" parTransId="{FF0ACAFE-5A7A-461E-A9BF-86C6D38DF5E0}" sibTransId="{9E545A4A-5B94-4D10-AA0E-1C7BAD065C39}"/>
    <dgm:cxn modelId="{7B27BAB6-1692-4F9C-8B4B-0D2B7730D26F}" type="presParOf" srcId="{9C8639E3-4F2B-42ED-ADAF-9D28FF069F83}" destId="{2C5EA4F7-C1DC-4DDA-822E-7A094E4AE908}" srcOrd="0" destOrd="0" presId="urn:microsoft.com/office/officeart/2005/8/layout/vList5"/>
    <dgm:cxn modelId="{67888F30-0A3B-4BC6-9321-3F0C28B7FA20}" type="presParOf" srcId="{2C5EA4F7-C1DC-4DDA-822E-7A094E4AE908}" destId="{F950D385-8685-4785-9181-E1C3B181106A}" srcOrd="0" destOrd="0" presId="urn:microsoft.com/office/officeart/2005/8/layout/vList5"/>
    <dgm:cxn modelId="{966D8BC1-CDF3-4A20-B15F-F940717E1950}" type="presParOf" srcId="{9C8639E3-4F2B-42ED-ADAF-9D28FF069F83}" destId="{22B9ACB5-D3B2-45CB-9CB9-786D44F8FF5A}" srcOrd="1" destOrd="0" presId="urn:microsoft.com/office/officeart/2005/8/layout/vList5"/>
    <dgm:cxn modelId="{1B71C146-3DDB-47A3-B5E3-6D34A171A8FE}" type="presParOf" srcId="{9C8639E3-4F2B-42ED-ADAF-9D28FF069F83}" destId="{1728E26D-FEF9-4ED6-B126-BB626E5A9424}" srcOrd="2" destOrd="0" presId="urn:microsoft.com/office/officeart/2005/8/layout/vList5"/>
    <dgm:cxn modelId="{B0B75644-1501-4597-9BCD-0B4A609B3A44}" type="presParOf" srcId="{1728E26D-FEF9-4ED6-B126-BB626E5A9424}" destId="{1FBDCDC4-93C0-449B-89E0-3B7100D11D32}" srcOrd="0" destOrd="0" presId="urn:microsoft.com/office/officeart/2005/8/layout/vList5"/>
    <dgm:cxn modelId="{6A921431-202B-43C8-8C27-1A124C4399C2}" type="presParOf" srcId="{9C8639E3-4F2B-42ED-ADAF-9D28FF069F83}" destId="{EE290138-745C-4435-80E3-656ED10FB5FE}" srcOrd="3" destOrd="0" presId="urn:microsoft.com/office/officeart/2005/8/layout/vList5"/>
    <dgm:cxn modelId="{804DE7F7-BA5F-465E-A174-079021F977C1}" type="presParOf" srcId="{9C8639E3-4F2B-42ED-ADAF-9D28FF069F83}" destId="{13168DB3-7559-41D4-9F49-A679825736B0}" srcOrd="4" destOrd="0" presId="urn:microsoft.com/office/officeart/2005/8/layout/vList5"/>
    <dgm:cxn modelId="{CCEAAF85-F4D1-4048-880F-33D0C9A67F7E}" type="presParOf" srcId="{13168DB3-7559-41D4-9F49-A679825736B0}" destId="{D81CC40D-3BAC-4F2D-A35B-DD1966ED06C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FE9E5-B310-47C7-9B03-40772689DE4E}" type="doc">
      <dgm:prSet loTypeId="urn:microsoft.com/office/officeart/2005/8/layout/vList6" loCatId="list" qsTypeId="urn:microsoft.com/office/officeart/2005/8/quickstyle/simple1" qsCatId="simple" csTypeId="urn:microsoft.com/office/officeart/2005/8/colors/colorful1#7" csCatId="colorful" phldr="1"/>
      <dgm:spPr/>
      <dgm:t>
        <a:bodyPr/>
        <a:lstStyle/>
        <a:p>
          <a:endParaRPr lang="en-US"/>
        </a:p>
      </dgm:t>
    </dgm:pt>
    <dgm:pt modelId="{06AC69E5-9CFF-48E4-A261-B3E3B93C4D03}">
      <dgm:prSet custT="1"/>
      <dgm:spPr>
        <a:solidFill>
          <a:schemeClr val="accent5"/>
        </a:solidFill>
        <a:effectLst>
          <a:outerShdw blurRad="63500" sx="102000" sy="102000" algn="ctr" rotWithShape="0">
            <a:prstClr val="black">
              <a:alpha val="40000"/>
            </a:prstClr>
          </a:outerShdw>
        </a:effectLst>
      </dgm:spPr>
      <dgm:t>
        <a:bodyPr/>
        <a:lstStyle/>
        <a:p>
          <a:pPr rtl="0"/>
          <a:r>
            <a:rPr lang="en-US" sz="3200" b="1" dirty="0" smtClean="0"/>
            <a:t>Correct</a:t>
          </a:r>
          <a:endParaRPr lang="en-US" sz="3200" dirty="0"/>
        </a:p>
      </dgm:t>
    </dgm:pt>
    <dgm:pt modelId="{525DD5F4-93E8-4F59-8D0A-82681126C806}" type="parTrans" cxnId="{F9476826-B880-465C-A87F-31CC4A8894A0}">
      <dgm:prSet/>
      <dgm:spPr/>
      <dgm:t>
        <a:bodyPr/>
        <a:lstStyle/>
        <a:p>
          <a:endParaRPr lang="en-US"/>
        </a:p>
      </dgm:t>
    </dgm:pt>
    <dgm:pt modelId="{D9360843-1E88-45BA-AF42-574006B4CBCC}" type="sibTrans" cxnId="{F9476826-B880-465C-A87F-31CC4A8894A0}">
      <dgm:prSet/>
      <dgm:spPr/>
      <dgm:t>
        <a:bodyPr/>
        <a:lstStyle/>
        <a:p>
          <a:endParaRPr lang="en-US"/>
        </a:p>
      </dgm:t>
    </dgm:pt>
    <dgm:pt modelId="{672DFF2B-6FF8-43D8-9B0F-993B76DFE95B}">
      <dgm:prSet custT="1"/>
      <dgm:spPr>
        <a:solidFill>
          <a:schemeClr val="accent6"/>
        </a:solidFill>
        <a:effectLst>
          <a:outerShdw blurRad="63500" sx="102000" sy="102000" algn="ctr" rotWithShape="0">
            <a:prstClr val="black">
              <a:alpha val="40000"/>
            </a:prstClr>
          </a:outerShdw>
        </a:effectLst>
      </dgm:spPr>
      <dgm:t>
        <a:bodyPr/>
        <a:lstStyle/>
        <a:p>
          <a:pPr rtl="0"/>
          <a:r>
            <a:rPr lang="en-US" sz="3200" b="1" dirty="0" smtClean="0"/>
            <a:t>Communicate</a:t>
          </a:r>
          <a:endParaRPr lang="en-US" sz="3200" dirty="0"/>
        </a:p>
      </dgm:t>
    </dgm:pt>
    <dgm:pt modelId="{90CB8B68-EAA0-4AF3-8D25-732B82393736}" type="parTrans" cxnId="{0DB3E21D-7BA1-45F9-BB95-8308C939FCCB}">
      <dgm:prSet/>
      <dgm:spPr/>
      <dgm:t>
        <a:bodyPr/>
        <a:lstStyle/>
        <a:p>
          <a:endParaRPr lang="en-US"/>
        </a:p>
      </dgm:t>
    </dgm:pt>
    <dgm:pt modelId="{BA530F69-5F08-4F77-91D7-2F16DDDCD76A}" type="sibTrans" cxnId="{0DB3E21D-7BA1-45F9-BB95-8308C939FCCB}">
      <dgm:prSet/>
      <dgm:spPr/>
      <dgm:t>
        <a:bodyPr/>
        <a:lstStyle/>
        <a:p>
          <a:endParaRPr lang="en-US"/>
        </a:p>
      </dgm:t>
    </dgm:pt>
    <dgm:pt modelId="{99A91F14-13B1-4E63-9BDB-8501DBFB69FD}">
      <dgm:prSet custT="1"/>
      <dgm:spPr>
        <a:effectLst>
          <a:outerShdw blurRad="63500" sx="102000" sy="102000" algn="ctr" rotWithShape="0">
            <a:prstClr val="black">
              <a:alpha val="40000"/>
            </a:prstClr>
          </a:outerShdw>
        </a:effectLst>
      </dgm:spPr>
      <dgm:t>
        <a:bodyPr/>
        <a:lstStyle/>
        <a:p>
          <a:pPr rtl="0"/>
          <a:r>
            <a:rPr lang="en-US" sz="3200" b="1" dirty="0" smtClean="0"/>
            <a:t>Counsel</a:t>
          </a:r>
          <a:endParaRPr lang="en-US" sz="3200" dirty="0"/>
        </a:p>
      </dgm:t>
    </dgm:pt>
    <dgm:pt modelId="{2EF9FFA7-C053-4FB8-A488-C423ADE453A8}" type="parTrans" cxnId="{40846087-72B8-4101-99AE-1A0781F635A5}">
      <dgm:prSet/>
      <dgm:spPr/>
      <dgm:t>
        <a:bodyPr/>
        <a:lstStyle/>
        <a:p>
          <a:endParaRPr lang="en-US"/>
        </a:p>
      </dgm:t>
    </dgm:pt>
    <dgm:pt modelId="{AA3AFE65-25EB-49F9-902B-D816B3A090D3}" type="sibTrans" cxnId="{40846087-72B8-4101-99AE-1A0781F635A5}">
      <dgm:prSet/>
      <dgm:spPr/>
      <dgm:t>
        <a:bodyPr/>
        <a:lstStyle/>
        <a:p>
          <a:endParaRPr lang="en-US"/>
        </a:p>
      </dgm:t>
    </dgm:pt>
    <dgm:pt modelId="{0A52C889-9647-462A-95ED-38EE1944877B}" type="pres">
      <dgm:prSet presAssocID="{733FE9E5-B310-47C7-9B03-40772689DE4E}" presName="Name0" presStyleCnt="0">
        <dgm:presLayoutVars>
          <dgm:dir/>
          <dgm:animLvl val="lvl"/>
          <dgm:resizeHandles/>
        </dgm:presLayoutVars>
      </dgm:prSet>
      <dgm:spPr/>
      <dgm:t>
        <a:bodyPr/>
        <a:lstStyle/>
        <a:p>
          <a:endParaRPr lang="en-US"/>
        </a:p>
      </dgm:t>
    </dgm:pt>
    <dgm:pt modelId="{DFA95214-37FC-47D5-9CAB-14E82B69F76B}" type="pres">
      <dgm:prSet presAssocID="{06AC69E5-9CFF-48E4-A261-B3E3B93C4D03}" presName="linNode" presStyleCnt="0"/>
      <dgm:spPr/>
    </dgm:pt>
    <dgm:pt modelId="{9FB1103B-F313-4112-8578-7B84EE7F4A37}" type="pres">
      <dgm:prSet presAssocID="{06AC69E5-9CFF-48E4-A261-B3E3B93C4D03}" presName="parentShp" presStyleLbl="node1" presStyleIdx="0" presStyleCnt="3" custScaleX="193579">
        <dgm:presLayoutVars>
          <dgm:bulletEnabled val="1"/>
        </dgm:presLayoutVars>
      </dgm:prSet>
      <dgm:spPr/>
      <dgm:t>
        <a:bodyPr/>
        <a:lstStyle/>
        <a:p>
          <a:endParaRPr lang="en-US"/>
        </a:p>
      </dgm:t>
    </dgm:pt>
    <dgm:pt modelId="{55D63B64-7CC0-4E93-B874-3DE23CB9EC5A}" type="pres">
      <dgm:prSet presAssocID="{06AC69E5-9CFF-48E4-A261-B3E3B93C4D03}" presName="childShp" presStyleLbl="bgAccFollowNode1" presStyleIdx="0" presStyleCnt="3">
        <dgm:presLayoutVars>
          <dgm:bulletEnabled val="1"/>
        </dgm:presLayoutVars>
      </dgm:prSet>
      <dgm:spPr>
        <a:solidFill>
          <a:schemeClr val="accent5">
            <a:lumMod val="20000"/>
            <a:lumOff val="80000"/>
            <a:alpha val="90000"/>
          </a:schemeClr>
        </a:solidFill>
        <a:ln>
          <a:noFill/>
        </a:ln>
      </dgm:spPr>
    </dgm:pt>
    <dgm:pt modelId="{BB43108D-3C7F-458C-80ED-890F1EF7EF20}" type="pres">
      <dgm:prSet presAssocID="{D9360843-1E88-45BA-AF42-574006B4CBCC}" presName="spacing" presStyleCnt="0"/>
      <dgm:spPr/>
    </dgm:pt>
    <dgm:pt modelId="{7D92E7CA-06EF-4523-9A45-6E0E278BF307}" type="pres">
      <dgm:prSet presAssocID="{672DFF2B-6FF8-43D8-9B0F-993B76DFE95B}" presName="linNode" presStyleCnt="0"/>
      <dgm:spPr/>
    </dgm:pt>
    <dgm:pt modelId="{3FFAB452-974A-4EC2-AFA7-9F6E5D4CACB2}" type="pres">
      <dgm:prSet presAssocID="{672DFF2B-6FF8-43D8-9B0F-993B76DFE95B}" presName="parentShp" presStyleLbl="node1" presStyleIdx="1" presStyleCnt="3" custScaleX="193579">
        <dgm:presLayoutVars>
          <dgm:bulletEnabled val="1"/>
        </dgm:presLayoutVars>
      </dgm:prSet>
      <dgm:spPr/>
      <dgm:t>
        <a:bodyPr/>
        <a:lstStyle/>
        <a:p>
          <a:endParaRPr lang="en-US"/>
        </a:p>
      </dgm:t>
    </dgm:pt>
    <dgm:pt modelId="{58E294E5-50FF-496F-8D3B-56BD98CD3D19}" type="pres">
      <dgm:prSet presAssocID="{672DFF2B-6FF8-43D8-9B0F-993B76DFE95B}" presName="childShp" presStyleLbl="bgAccFollowNode1" presStyleIdx="1" presStyleCnt="3">
        <dgm:presLayoutVars>
          <dgm:bulletEnabled val="1"/>
        </dgm:presLayoutVars>
      </dgm:prSet>
      <dgm:spPr>
        <a:solidFill>
          <a:schemeClr val="accent6">
            <a:lumMod val="20000"/>
            <a:lumOff val="80000"/>
            <a:alpha val="90000"/>
          </a:schemeClr>
        </a:solidFill>
        <a:ln>
          <a:noFill/>
        </a:ln>
      </dgm:spPr>
    </dgm:pt>
    <dgm:pt modelId="{91B6D44B-92E0-44E9-9C41-CCB07A1FB2BC}" type="pres">
      <dgm:prSet presAssocID="{BA530F69-5F08-4F77-91D7-2F16DDDCD76A}" presName="spacing" presStyleCnt="0"/>
      <dgm:spPr/>
    </dgm:pt>
    <dgm:pt modelId="{3AA67D09-F8EC-44A1-BA3D-94E2007CB523}" type="pres">
      <dgm:prSet presAssocID="{99A91F14-13B1-4E63-9BDB-8501DBFB69FD}" presName="linNode" presStyleCnt="0"/>
      <dgm:spPr/>
    </dgm:pt>
    <dgm:pt modelId="{5DC287B8-6B52-4F26-9017-036375C49087}" type="pres">
      <dgm:prSet presAssocID="{99A91F14-13B1-4E63-9BDB-8501DBFB69FD}" presName="parentShp" presStyleLbl="node1" presStyleIdx="2" presStyleCnt="3" custScaleX="193579">
        <dgm:presLayoutVars>
          <dgm:bulletEnabled val="1"/>
        </dgm:presLayoutVars>
      </dgm:prSet>
      <dgm:spPr/>
      <dgm:t>
        <a:bodyPr/>
        <a:lstStyle/>
        <a:p>
          <a:endParaRPr lang="en-US"/>
        </a:p>
      </dgm:t>
    </dgm:pt>
    <dgm:pt modelId="{842D6DCB-9540-4ED7-BB29-8094062E51E7}" type="pres">
      <dgm:prSet presAssocID="{99A91F14-13B1-4E63-9BDB-8501DBFB69FD}" presName="childShp" presStyleLbl="bgAccFollowNode1" presStyleIdx="2" presStyleCnt="3">
        <dgm:presLayoutVars>
          <dgm:bulletEnabled val="1"/>
        </dgm:presLayoutVars>
      </dgm:prSet>
      <dgm:spPr/>
    </dgm:pt>
  </dgm:ptLst>
  <dgm:cxnLst>
    <dgm:cxn modelId="{40846087-72B8-4101-99AE-1A0781F635A5}" srcId="{733FE9E5-B310-47C7-9B03-40772689DE4E}" destId="{99A91F14-13B1-4E63-9BDB-8501DBFB69FD}" srcOrd="2" destOrd="0" parTransId="{2EF9FFA7-C053-4FB8-A488-C423ADE453A8}" sibTransId="{AA3AFE65-25EB-49F9-902B-D816B3A090D3}"/>
    <dgm:cxn modelId="{DE5186B2-ECE8-486E-9EC0-D7FAAE763D72}" type="presOf" srcId="{672DFF2B-6FF8-43D8-9B0F-993B76DFE95B}" destId="{3FFAB452-974A-4EC2-AFA7-9F6E5D4CACB2}" srcOrd="0" destOrd="0" presId="urn:microsoft.com/office/officeart/2005/8/layout/vList6"/>
    <dgm:cxn modelId="{768A4A21-E56C-4223-8FD4-3503D0BE626F}" type="presOf" srcId="{733FE9E5-B310-47C7-9B03-40772689DE4E}" destId="{0A52C889-9647-462A-95ED-38EE1944877B}" srcOrd="0" destOrd="0" presId="urn:microsoft.com/office/officeart/2005/8/layout/vList6"/>
    <dgm:cxn modelId="{BCB8AF37-590F-4A00-B449-9F9C0E834BD9}" type="presOf" srcId="{99A91F14-13B1-4E63-9BDB-8501DBFB69FD}" destId="{5DC287B8-6B52-4F26-9017-036375C49087}" srcOrd="0" destOrd="0" presId="urn:microsoft.com/office/officeart/2005/8/layout/vList6"/>
    <dgm:cxn modelId="{F9476826-B880-465C-A87F-31CC4A8894A0}" srcId="{733FE9E5-B310-47C7-9B03-40772689DE4E}" destId="{06AC69E5-9CFF-48E4-A261-B3E3B93C4D03}" srcOrd="0" destOrd="0" parTransId="{525DD5F4-93E8-4F59-8D0A-82681126C806}" sibTransId="{D9360843-1E88-45BA-AF42-574006B4CBCC}"/>
    <dgm:cxn modelId="{0DB3E21D-7BA1-45F9-BB95-8308C939FCCB}" srcId="{733FE9E5-B310-47C7-9B03-40772689DE4E}" destId="{672DFF2B-6FF8-43D8-9B0F-993B76DFE95B}" srcOrd="1" destOrd="0" parTransId="{90CB8B68-EAA0-4AF3-8D25-732B82393736}" sibTransId="{BA530F69-5F08-4F77-91D7-2F16DDDCD76A}"/>
    <dgm:cxn modelId="{D823B8BB-2D30-435E-9786-395D2A75A434}" type="presOf" srcId="{06AC69E5-9CFF-48E4-A261-B3E3B93C4D03}" destId="{9FB1103B-F313-4112-8578-7B84EE7F4A37}" srcOrd="0" destOrd="0" presId="urn:microsoft.com/office/officeart/2005/8/layout/vList6"/>
    <dgm:cxn modelId="{0DCC2B70-1FD0-44C7-A310-84621087F6A8}" type="presParOf" srcId="{0A52C889-9647-462A-95ED-38EE1944877B}" destId="{DFA95214-37FC-47D5-9CAB-14E82B69F76B}" srcOrd="0" destOrd="0" presId="urn:microsoft.com/office/officeart/2005/8/layout/vList6"/>
    <dgm:cxn modelId="{37DF7520-06A3-40EB-8819-DBF9ABC4F8F9}" type="presParOf" srcId="{DFA95214-37FC-47D5-9CAB-14E82B69F76B}" destId="{9FB1103B-F313-4112-8578-7B84EE7F4A37}" srcOrd="0" destOrd="0" presId="urn:microsoft.com/office/officeart/2005/8/layout/vList6"/>
    <dgm:cxn modelId="{7959DA58-1C86-4D49-8EF4-53C65D26A418}" type="presParOf" srcId="{DFA95214-37FC-47D5-9CAB-14E82B69F76B}" destId="{55D63B64-7CC0-4E93-B874-3DE23CB9EC5A}" srcOrd="1" destOrd="0" presId="urn:microsoft.com/office/officeart/2005/8/layout/vList6"/>
    <dgm:cxn modelId="{312DD857-43DA-4EB9-B891-0603C0B84F49}" type="presParOf" srcId="{0A52C889-9647-462A-95ED-38EE1944877B}" destId="{BB43108D-3C7F-458C-80ED-890F1EF7EF20}" srcOrd="1" destOrd="0" presId="urn:microsoft.com/office/officeart/2005/8/layout/vList6"/>
    <dgm:cxn modelId="{06E52C7E-AF95-4A41-B9B6-76D5EB43E2F6}" type="presParOf" srcId="{0A52C889-9647-462A-95ED-38EE1944877B}" destId="{7D92E7CA-06EF-4523-9A45-6E0E278BF307}" srcOrd="2" destOrd="0" presId="urn:microsoft.com/office/officeart/2005/8/layout/vList6"/>
    <dgm:cxn modelId="{7076D090-8392-4357-A68F-A6A88C965B0C}" type="presParOf" srcId="{7D92E7CA-06EF-4523-9A45-6E0E278BF307}" destId="{3FFAB452-974A-4EC2-AFA7-9F6E5D4CACB2}" srcOrd="0" destOrd="0" presId="urn:microsoft.com/office/officeart/2005/8/layout/vList6"/>
    <dgm:cxn modelId="{C937D27D-991E-4EED-9668-FF46B9B1BD08}" type="presParOf" srcId="{7D92E7CA-06EF-4523-9A45-6E0E278BF307}" destId="{58E294E5-50FF-496F-8D3B-56BD98CD3D19}" srcOrd="1" destOrd="0" presId="urn:microsoft.com/office/officeart/2005/8/layout/vList6"/>
    <dgm:cxn modelId="{1A92987F-7905-41FB-A406-592B5D586125}" type="presParOf" srcId="{0A52C889-9647-462A-95ED-38EE1944877B}" destId="{91B6D44B-92E0-44E9-9C41-CCB07A1FB2BC}" srcOrd="3" destOrd="0" presId="urn:microsoft.com/office/officeart/2005/8/layout/vList6"/>
    <dgm:cxn modelId="{0B611A1F-F97C-4E68-BED6-6584057FBDA2}" type="presParOf" srcId="{0A52C889-9647-462A-95ED-38EE1944877B}" destId="{3AA67D09-F8EC-44A1-BA3D-94E2007CB523}" srcOrd="4" destOrd="0" presId="urn:microsoft.com/office/officeart/2005/8/layout/vList6"/>
    <dgm:cxn modelId="{72372A4F-36A6-439C-AC95-3A4671C15E17}" type="presParOf" srcId="{3AA67D09-F8EC-44A1-BA3D-94E2007CB523}" destId="{5DC287B8-6B52-4F26-9017-036375C49087}" srcOrd="0" destOrd="0" presId="urn:microsoft.com/office/officeart/2005/8/layout/vList6"/>
    <dgm:cxn modelId="{E057797F-E337-4B58-B11A-167468DB8D54}" type="presParOf" srcId="{3AA67D09-F8EC-44A1-BA3D-94E2007CB523}" destId="{842D6DCB-9540-4ED7-BB29-8094062E51E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4095BB-53CC-4CC1-8F0A-BDDA15A324DC}" type="doc">
      <dgm:prSet loTypeId="urn:microsoft.com/office/officeart/2005/8/layout/vList5" loCatId="list" qsTypeId="urn:microsoft.com/office/officeart/2005/8/quickstyle/simple1" qsCatId="simple" csTypeId="urn:microsoft.com/office/officeart/2005/8/colors/colorful1#8" csCatId="colorful" phldr="1"/>
      <dgm:spPr/>
      <dgm:t>
        <a:bodyPr/>
        <a:lstStyle/>
        <a:p>
          <a:endParaRPr lang="en-US"/>
        </a:p>
      </dgm:t>
    </dgm:pt>
    <dgm:pt modelId="{49453021-76A8-4156-AD04-756C86FAF96E}">
      <dgm:prSet custT="1"/>
      <dgm:spPr>
        <a:solidFill>
          <a:schemeClr val="accent5"/>
        </a:solidFill>
        <a:effectLst>
          <a:innerShdw blurRad="114300">
            <a:prstClr val="black"/>
          </a:innerShdw>
        </a:effectLst>
      </dgm:spPr>
      <dgm:t>
        <a:bodyPr/>
        <a:lstStyle/>
        <a:p>
          <a:pPr rtl="0"/>
          <a:r>
            <a:rPr lang="en-US" sz="2800" dirty="0" smtClean="0"/>
            <a:t>Do these meds make sense for me now?</a:t>
          </a:r>
          <a:endParaRPr lang="en-US" sz="2800" dirty="0"/>
        </a:p>
      </dgm:t>
    </dgm:pt>
    <dgm:pt modelId="{7082349F-CEBC-45C3-87DD-5CE912AB168D}" type="parTrans" cxnId="{5843D897-4CBC-43C0-A833-6A9C89D6FD11}">
      <dgm:prSet/>
      <dgm:spPr/>
      <dgm:t>
        <a:bodyPr/>
        <a:lstStyle/>
        <a:p>
          <a:endParaRPr lang="en-US"/>
        </a:p>
      </dgm:t>
    </dgm:pt>
    <dgm:pt modelId="{C7A1B77D-D5AC-426A-A923-9008771C7B7B}" type="sibTrans" cxnId="{5843D897-4CBC-43C0-A833-6A9C89D6FD11}">
      <dgm:prSet/>
      <dgm:spPr/>
      <dgm:t>
        <a:bodyPr/>
        <a:lstStyle/>
        <a:p>
          <a:endParaRPr lang="en-US"/>
        </a:p>
      </dgm:t>
    </dgm:pt>
    <dgm:pt modelId="{6BD9EFC5-C75D-4012-83DC-A24D0E213856}">
      <dgm:prSet custT="1"/>
      <dgm:spPr>
        <a:solidFill>
          <a:schemeClr val="accent6"/>
        </a:solidFill>
        <a:effectLst>
          <a:innerShdw blurRad="114300">
            <a:prstClr val="black"/>
          </a:innerShdw>
        </a:effectLst>
      </dgm:spPr>
      <dgm:t>
        <a:bodyPr/>
        <a:lstStyle/>
        <a:p>
          <a:pPr rtl="0"/>
          <a:r>
            <a:rPr lang="en-US" sz="2800" dirty="0" smtClean="0"/>
            <a:t>These are my healthcare team(s) that need an updating</a:t>
          </a:r>
          <a:endParaRPr lang="en-US" sz="2800" dirty="0"/>
        </a:p>
      </dgm:t>
    </dgm:pt>
    <dgm:pt modelId="{03CBE0B8-1B72-420D-8121-A67AE1A10D7B}" type="parTrans" cxnId="{54D062FF-32BC-4C32-B310-2264FC26D56D}">
      <dgm:prSet/>
      <dgm:spPr/>
      <dgm:t>
        <a:bodyPr/>
        <a:lstStyle/>
        <a:p>
          <a:endParaRPr lang="en-US"/>
        </a:p>
      </dgm:t>
    </dgm:pt>
    <dgm:pt modelId="{64458B2B-CD89-4D0C-9878-51F7DC2B2D9B}" type="sibTrans" cxnId="{54D062FF-32BC-4C32-B310-2264FC26D56D}">
      <dgm:prSet/>
      <dgm:spPr/>
      <dgm:t>
        <a:bodyPr/>
        <a:lstStyle/>
        <a:p>
          <a:endParaRPr lang="en-US"/>
        </a:p>
      </dgm:t>
    </dgm:pt>
    <dgm:pt modelId="{F047B442-C2EB-4E81-A770-D75E78A30BF8}">
      <dgm:prSet custT="1"/>
      <dgm:spPr>
        <a:effectLst>
          <a:innerShdw blurRad="114300">
            <a:prstClr val="black"/>
          </a:innerShdw>
        </a:effectLst>
      </dgm:spPr>
      <dgm:t>
        <a:bodyPr/>
        <a:lstStyle/>
        <a:p>
          <a:pPr rtl="0"/>
          <a:r>
            <a:rPr lang="en-US" sz="2800" dirty="0" smtClean="0"/>
            <a:t>How can I avoid  problems like  side effects or drug interactions?</a:t>
          </a:r>
          <a:endParaRPr lang="en-US" sz="2800" dirty="0"/>
        </a:p>
      </dgm:t>
    </dgm:pt>
    <dgm:pt modelId="{FF0ACAFE-5A7A-461E-A9BF-86C6D38DF5E0}" type="parTrans" cxnId="{18B088FF-628E-406E-BEF0-7A826AAD2851}">
      <dgm:prSet/>
      <dgm:spPr/>
      <dgm:t>
        <a:bodyPr/>
        <a:lstStyle/>
        <a:p>
          <a:endParaRPr lang="en-US"/>
        </a:p>
      </dgm:t>
    </dgm:pt>
    <dgm:pt modelId="{9E545A4A-5B94-4D10-AA0E-1C7BAD065C39}" type="sibTrans" cxnId="{18B088FF-628E-406E-BEF0-7A826AAD2851}">
      <dgm:prSet/>
      <dgm:spPr/>
      <dgm:t>
        <a:bodyPr/>
        <a:lstStyle/>
        <a:p>
          <a:endParaRPr lang="en-US"/>
        </a:p>
      </dgm:t>
    </dgm:pt>
    <dgm:pt modelId="{9C8639E3-4F2B-42ED-ADAF-9D28FF069F83}" type="pres">
      <dgm:prSet presAssocID="{6D4095BB-53CC-4CC1-8F0A-BDDA15A324DC}" presName="Name0" presStyleCnt="0">
        <dgm:presLayoutVars>
          <dgm:dir/>
          <dgm:animLvl val="lvl"/>
          <dgm:resizeHandles val="exact"/>
        </dgm:presLayoutVars>
      </dgm:prSet>
      <dgm:spPr/>
      <dgm:t>
        <a:bodyPr/>
        <a:lstStyle/>
        <a:p>
          <a:endParaRPr lang="en-US"/>
        </a:p>
      </dgm:t>
    </dgm:pt>
    <dgm:pt modelId="{2C5EA4F7-C1DC-4DDA-822E-7A094E4AE908}" type="pres">
      <dgm:prSet presAssocID="{49453021-76A8-4156-AD04-756C86FAF96E}" presName="linNode" presStyleCnt="0"/>
      <dgm:spPr/>
    </dgm:pt>
    <dgm:pt modelId="{F950D385-8685-4785-9181-E1C3B181106A}" type="pres">
      <dgm:prSet presAssocID="{49453021-76A8-4156-AD04-756C86FAF96E}" presName="parentText" presStyleLbl="node1" presStyleIdx="0" presStyleCnt="3" custScaleX="223304" custLinFactNeighborX="13666">
        <dgm:presLayoutVars>
          <dgm:chMax val="1"/>
          <dgm:bulletEnabled val="1"/>
        </dgm:presLayoutVars>
      </dgm:prSet>
      <dgm:spPr/>
      <dgm:t>
        <a:bodyPr/>
        <a:lstStyle/>
        <a:p>
          <a:endParaRPr lang="en-US"/>
        </a:p>
      </dgm:t>
    </dgm:pt>
    <dgm:pt modelId="{22B9ACB5-D3B2-45CB-9CB9-786D44F8FF5A}" type="pres">
      <dgm:prSet presAssocID="{C7A1B77D-D5AC-426A-A923-9008771C7B7B}" presName="sp" presStyleCnt="0"/>
      <dgm:spPr/>
    </dgm:pt>
    <dgm:pt modelId="{1728E26D-FEF9-4ED6-B126-BB626E5A9424}" type="pres">
      <dgm:prSet presAssocID="{6BD9EFC5-C75D-4012-83DC-A24D0E213856}" presName="linNode" presStyleCnt="0"/>
      <dgm:spPr/>
    </dgm:pt>
    <dgm:pt modelId="{1FBDCDC4-93C0-449B-89E0-3B7100D11D32}" type="pres">
      <dgm:prSet presAssocID="{6BD9EFC5-C75D-4012-83DC-A24D0E213856}" presName="parentText" presStyleLbl="node1" presStyleIdx="1" presStyleCnt="3" custScaleX="223304" custLinFactNeighborX="13666">
        <dgm:presLayoutVars>
          <dgm:chMax val="1"/>
          <dgm:bulletEnabled val="1"/>
        </dgm:presLayoutVars>
      </dgm:prSet>
      <dgm:spPr/>
      <dgm:t>
        <a:bodyPr/>
        <a:lstStyle/>
        <a:p>
          <a:endParaRPr lang="en-US"/>
        </a:p>
      </dgm:t>
    </dgm:pt>
    <dgm:pt modelId="{EE290138-745C-4435-80E3-656ED10FB5FE}" type="pres">
      <dgm:prSet presAssocID="{64458B2B-CD89-4D0C-9878-51F7DC2B2D9B}" presName="sp" presStyleCnt="0"/>
      <dgm:spPr/>
    </dgm:pt>
    <dgm:pt modelId="{13168DB3-7559-41D4-9F49-A679825736B0}" type="pres">
      <dgm:prSet presAssocID="{F047B442-C2EB-4E81-A770-D75E78A30BF8}" presName="linNode" presStyleCnt="0"/>
      <dgm:spPr/>
    </dgm:pt>
    <dgm:pt modelId="{D81CC40D-3BAC-4F2D-A35B-DD1966ED06C7}" type="pres">
      <dgm:prSet presAssocID="{F047B442-C2EB-4E81-A770-D75E78A30BF8}" presName="parentText" presStyleLbl="node1" presStyleIdx="2" presStyleCnt="3" custScaleX="223304" custLinFactNeighborX="13666">
        <dgm:presLayoutVars>
          <dgm:chMax val="1"/>
          <dgm:bulletEnabled val="1"/>
        </dgm:presLayoutVars>
      </dgm:prSet>
      <dgm:spPr/>
      <dgm:t>
        <a:bodyPr/>
        <a:lstStyle/>
        <a:p>
          <a:endParaRPr lang="en-US"/>
        </a:p>
      </dgm:t>
    </dgm:pt>
  </dgm:ptLst>
  <dgm:cxnLst>
    <dgm:cxn modelId="{8531D7B1-4299-45F3-BDB8-D4D285E38A12}" type="presOf" srcId="{49453021-76A8-4156-AD04-756C86FAF96E}" destId="{F950D385-8685-4785-9181-E1C3B181106A}" srcOrd="0" destOrd="0" presId="urn:microsoft.com/office/officeart/2005/8/layout/vList5"/>
    <dgm:cxn modelId="{78B9F3C3-F4A1-4A0B-9F5E-BAD9C9C5FAA3}" type="presOf" srcId="{6BD9EFC5-C75D-4012-83DC-A24D0E213856}" destId="{1FBDCDC4-93C0-449B-89E0-3B7100D11D32}" srcOrd="0" destOrd="0" presId="urn:microsoft.com/office/officeart/2005/8/layout/vList5"/>
    <dgm:cxn modelId="{54D062FF-32BC-4C32-B310-2264FC26D56D}" srcId="{6D4095BB-53CC-4CC1-8F0A-BDDA15A324DC}" destId="{6BD9EFC5-C75D-4012-83DC-A24D0E213856}" srcOrd="1" destOrd="0" parTransId="{03CBE0B8-1B72-420D-8121-A67AE1A10D7B}" sibTransId="{64458B2B-CD89-4D0C-9878-51F7DC2B2D9B}"/>
    <dgm:cxn modelId="{5843D897-4CBC-43C0-A833-6A9C89D6FD11}" srcId="{6D4095BB-53CC-4CC1-8F0A-BDDA15A324DC}" destId="{49453021-76A8-4156-AD04-756C86FAF96E}" srcOrd="0" destOrd="0" parTransId="{7082349F-CEBC-45C3-87DD-5CE912AB168D}" sibTransId="{C7A1B77D-D5AC-426A-A923-9008771C7B7B}"/>
    <dgm:cxn modelId="{0F74E5F9-45EC-47C1-9282-F3A58C1A3B10}" type="presOf" srcId="{6D4095BB-53CC-4CC1-8F0A-BDDA15A324DC}" destId="{9C8639E3-4F2B-42ED-ADAF-9D28FF069F83}" srcOrd="0" destOrd="0" presId="urn:microsoft.com/office/officeart/2005/8/layout/vList5"/>
    <dgm:cxn modelId="{18B088FF-628E-406E-BEF0-7A826AAD2851}" srcId="{6D4095BB-53CC-4CC1-8F0A-BDDA15A324DC}" destId="{F047B442-C2EB-4E81-A770-D75E78A30BF8}" srcOrd="2" destOrd="0" parTransId="{FF0ACAFE-5A7A-461E-A9BF-86C6D38DF5E0}" sibTransId="{9E545A4A-5B94-4D10-AA0E-1C7BAD065C39}"/>
    <dgm:cxn modelId="{25C8ADA2-4BA3-4E25-8ACC-6BDF76354FF8}" type="presOf" srcId="{F047B442-C2EB-4E81-A770-D75E78A30BF8}" destId="{D81CC40D-3BAC-4F2D-A35B-DD1966ED06C7}" srcOrd="0" destOrd="0" presId="urn:microsoft.com/office/officeart/2005/8/layout/vList5"/>
    <dgm:cxn modelId="{22280D51-8D8A-4381-9D54-582728821490}" type="presParOf" srcId="{9C8639E3-4F2B-42ED-ADAF-9D28FF069F83}" destId="{2C5EA4F7-C1DC-4DDA-822E-7A094E4AE908}" srcOrd="0" destOrd="0" presId="urn:microsoft.com/office/officeart/2005/8/layout/vList5"/>
    <dgm:cxn modelId="{C84FE171-E2C5-4632-A872-D3D0C239F302}" type="presParOf" srcId="{2C5EA4F7-C1DC-4DDA-822E-7A094E4AE908}" destId="{F950D385-8685-4785-9181-E1C3B181106A}" srcOrd="0" destOrd="0" presId="urn:microsoft.com/office/officeart/2005/8/layout/vList5"/>
    <dgm:cxn modelId="{EB5533CF-570A-41F7-9C71-45F789CB4068}" type="presParOf" srcId="{9C8639E3-4F2B-42ED-ADAF-9D28FF069F83}" destId="{22B9ACB5-D3B2-45CB-9CB9-786D44F8FF5A}" srcOrd="1" destOrd="0" presId="urn:microsoft.com/office/officeart/2005/8/layout/vList5"/>
    <dgm:cxn modelId="{7A6CE374-67BE-4521-A8B3-0854848EE524}" type="presParOf" srcId="{9C8639E3-4F2B-42ED-ADAF-9D28FF069F83}" destId="{1728E26D-FEF9-4ED6-B126-BB626E5A9424}" srcOrd="2" destOrd="0" presId="urn:microsoft.com/office/officeart/2005/8/layout/vList5"/>
    <dgm:cxn modelId="{F7BF3E00-4F7F-4A01-88FC-0BB61681AA7F}" type="presParOf" srcId="{1728E26D-FEF9-4ED6-B126-BB626E5A9424}" destId="{1FBDCDC4-93C0-449B-89E0-3B7100D11D32}" srcOrd="0" destOrd="0" presId="urn:microsoft.com/office/officeart/2005/8/layout/vList5"/>
    <dgm:cxn modelId="{1584FA2A-F587-4BDF-9B94-4B4728CAFDD1}" type="presParOf" srcId="{9C8639E3-4F2B-42ED-ADAF-9D28FF069F83}" destId="{EE290138-745C-4435-80E3-656ED10FB5FE}" srcOrd="3" destOrd="0" presId="urn:microsoft.com/office/officeart/2005/8/layout/vList5"/>
    <dgm:cxn modelId="{3E6B19DB-9662-49BA-B387-B5426CFD3C7F}" type="presParOf" srcId="{9C8639E3-4F2B-42ED-ADAF-9D28FF069F83}" destId="{13168DB3-7559-41D4-9F49-A679825736B0}" srcOrd="4" destOrd="0" presId="urn:microsoft.com/office/officeart/2005/8/layout/vList5"/>
    <dgm:cxn modelId="{CD23BB2B-D41D-4B78-866A-52A8A99A2348}" type="presParOf" srcId="{13168DB3-7559-41D4-9F49-A679825736B0}" destId="{D81CC40D-3BAC-4F2D-A35B-DD1966ED06C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3FE9E5-B310-47C7-9B03-40772689DE4E}" type="doc">
      <dgm:prSet loTypeId="urn:microsoft.com/office/officeart/2005/8/layout/lProcess3" loCatId="process" qsTypeId="urn:microsoft.com/office/officeart/2005/8/quickstyle/simple1" qsCatId="simple" csTypeId="urn:microsoft.com/office/officeart/2005/8/colors/accent2_3" csCatId="accent2" phldr="1"/>
      <dgm:spPr/>
      <dgm:t>
        <a:bodyPr/>
        <a:lstStyle/>
        <a:p>
          <a:endParaRPr lang="en-US"/>
        </a:p>
      </dgm:t>
    </dgm:pt>
    <dgm:pt modelId="{06AC69E5-9CFF-48E4-A261-B3E3B93C4D0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Collect</a:t>
          </a:r>
          <a:endParaRPr lang="en-US" sz="3200" dirty="0"/>
        </a:p>
      </dgm:t>
    </dgm:pt>
    <dgm:pt modelId="{525DD5F4-93E8-4F59-8D0A-82681126C806}" type="parTrans" cxnId="{F9476826-B880-465C-A87F-31CC4A8894A0}">
      <dgm:prSet/>
      <dgm:spPr/>
      <dgm:t>
        <a:bodyPr/>
        <a:lstStyle/>
        <a:p>
          <a:endParaRPr lang="en-US"/>
        </a:p>
      </dgm:t>
    </dgm:pt>
    <dgm:pt modelId="{D9360843-1E88-45BA-AF42-574006B4CBCC}" type="sibTrans" cxnId="{F9476826-B880-465C-A87F-31CC4A8894A0}">
      <dgm:prSet/>
      <dgm:spPr/>
      <dgm:t>
        <a:bodyPr/>
        <a:lstStyle/>
        <a:p>
          <a:endParaRPr lang="en-US"/>
        </a:p>
      </dgm:t>
    </dgm:pt>
    <dgm:pt modelId="{672DFF2B-6FF8-43D8-9B0F-993B76DFE95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Compare</a:t>
          </a:r>
          <a:endParaRPr lang="en-US" sz="3200" dirty="0"/>
        </a:p>
      </dgm:t>
    </dgm:pt>
    <dgm:pt modelId="{90CB8B68-EAA0-4AF3-8D25-732B82393736}" type="parTrans" cxnId="{0DB3E21D-7BA1-45F9-BB95-8308C939FCCB}">
      <dgm:prSet/>
      <dgm:spPr/>
      <dgm:t>
        <a:bodyPr/>
        <a:lstStyle/>
        <a:p>
          <a:endParaRPr lang="en-US"/>
        </a:p>
      </dgm:t>
    </dgm:pt>
    <dgm:pt modelId="{BA530F69-5F08-4F77-91D7-2F16DDDCD76A}" type="sibTrans" cxnId="{0DB3E21D-7BA1-45F9-BB95-8308C939FCCB}">
      <dgm:prSet/>
      <dgm:spPr/>
      <dgm:t>
        <a:bodyPr/>
        <a:lstStyle/>
        <a:p>
          <a:endParaRPr lang="en-US"/>
        </a:p>
      </dgm:t>
    </dgm:pt>
    <dgm:pt modelId="{99A91F14-13B1-4E63-9BDB-8501DBFB69F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3200" b="1" dirty="0" smtClean="0"/>
            <a:t>Collaborate</a:t>
          </a:r>
          <a:endParaRPr lang="en-US" sz="3200" dirty="0"/>
        </a:p>
      </dgm:t>
    </dgm:pt>
    <dgm:pt modelId="{2EF9FFA7-C053-4FB8-A488-C423ADE453A8}" type="parTrans" cxnId="{40846087-72B8-4101-99AE-1A0781F635A5}">
      <dgm:prSet/>
      <dgm:spPr/>
      <dgm:t>
        <a:bodyPr/>
        <a:lstStyle/>
        <a:p>
          <a:endParaRPr lang="en-US"/>
        </a:p>
      </dgm:t>
    </dgm:pt>
    <dgm:pt modelId="{AA3AFE65-25EB-49F9-902B-D816B3A090D3}" type="sibTrans" cxnId="{40846087-72B8-4101-99AE-1A0781F635A5}">
      <dgm:prSet/>
      <dgm:spPr/>
      <dgm:t>
        <a:bodyPr/>
        <a:lstStyle/>
        <a:p>
          <a:endParaRPr lang="en-US"/>
        </a:p>
      </dgm:t>
    </dgm:pt>
    <dgm:pt modelId="{D5942BC2-CD6A-49AF-AFF5-42FCFB6B2869}" type="pres">
      <dgm:prSet presAssocID="{733FE9E5-B310-47C7-9B03-40772689DE4E}" presName="Name0" presStyleCnt="0">
        <dgm:presLayoutVars>
          <dgm:chPref val="3"/>
          <dgm:dir/>
          <dgm:animLvl val="lvl"/>
          <dgm:resizeHandles/>
        </dgm:presLayoutVars>
      </dgm:prSet>
      <dgm:spPr/>
      <dgm:t>
        <a:bodyPr/>
        <a:lstStyle/>
        <a:p>
          <a:endParaRPr lang="en-US"/>
        </a:p>
      </dgm:t>
    </dgm:pt>
    <dgm:pt modelId="{D7B72EC7-FF00-40ED-A0B3-32BCA5639C58}" type="pres">
      <dgm:prSet presAssocID="{06AC69E5-9CFF-48E4-A261-B3E3B93C4D03}" presName="horFlow" presStyleCnt="0"/>
      <dgm:spPr/>
    </dgm:pt>
    <dgm:pt modelId="{849CEF3B-F0DA-420E-84E0-EC951DCEF05E}" type="pres">
      <dgm:prSet presAssocID="{06AC69E5-9CFF-48E4-A261-B3E3B93C4D03}" presName="bigChev" presStyleLbl="node1" presStyleIdx="0" presStyleCnt="3"/>
      <dgm:spPr/>
      <dgm:t>
        <a:bodyPr/>
        <a:lstStyle/>
        <a:p>
          <a:endParaRPr lang="en-US"/>
        </a:p>
      </dgm:t>
    </dgm:pt>
    <dgm:pt modelId="{CE8AB287-8E71-4FA9-9296-3105F96F2EEB}" type="pres">
      <dgm:prSet presAssocID="{06AC69E5-9CFF-48E4-A261-B3E3B93C4D03}" presName="vSp" presStyleCnt="0"/>
      <dgm:spPr/>
    </dgm:pt>
    <dgm:pt modelId="{D900BF27-43F2-427B-8740-9D0F27EC7D34}" type="pres">
      <dgm:prSet presAssocID="{672DFF2B-6FF8-43D8-9B0F-993B76DFE95B}" presName="horFlow" presStyleCnt="0"/>
      <dgm:spPr/>
    </dgm:pt>
    <dgm:pt modelId="{D66B0DD1-1282-44DB-AB39-8C7812D36BF8}" type="pres">
      <dgm:prSet presAssocID="{672DFF2B-6FF8-43D8-9B0F-993B76DFE95B}" presName="bigChev" presStyleLbl="node1" presStyleIdx="1" presStyleCnt="3"/>
      <dgm:spPr/>
      <dgm:t>
        <a:bodyPr/>
        <a:lstStyle/>
        <a:p>
          <a:endParaRPr lang="en-US"/>
        </a:p>
      </dgm:t>
    </dgm:pt>
    <dgm:pt modelId="{8D708BD4-778F-4A0F-B00A-3C7CC6960675}" type="pres">
      <dgm:prSet presAssocID="{672DFF2B-6FF8-43D8-9B0F-993B76DFE95B}" presName="vSp" presStyleCnt="0"/>
      <dgm:spPr/>
    </dgm:pt>
    <dgm:pt modelId="{4E0B6239-EA70-465C-8D2C-1CA33C2F3BAE}" type="pres">
      <dgm:prSet presAssocID="{99A91F14-13B1-4E63-9BDB-8501DBFB69FD}" presName="horFlow" presStyleCnt="0"/>
      <dgm:spPr/>
    </dgm:pt>
    <dgm:pt modelId="{090D7D60-359A-4CE7-ACF6-17E6BB309B32}" type="pres">
      <dgm:prSet presAssocID="{99A91F14-13B1-4E63-9BDB-8501DBFB69FD}" presName="bigChev" presStyleLbl="node1" presStyleIdx="2" presStyleCnt="3"/>
      <dgm:spPr/>
      <dgm:t>
        <a:bodyPr/>
        <a:lstStyle/>
        <a:p>
          <a:endParaRPr lang="en-US"/>
        </a:p>
      </dgm:t>
    </dgm:pt>
  </dgm:ptLst>
  <dgm:cxnLst>
    <dgm:cxn modelId="{40846087-72B8-4101-99AE-1A0781F635A5}" srcId="{733FE9E5-B310-47C7-9B03-40772689DE4E}" destId="{99A91F14-13B1-4E63-9BDB-8501DBFB69FD}" srcOrd="2" destOrd="0" parTransId="{2EF9FFA7-C053-4FB8-A488-C423ADE453A8}" sibTransId="{AA3AFE65-25EB-49F9-902B-D816B3A090D3}"/>
    <dgm:cxn modelId="{57EE75D0-3EFD-4615-8E4E-48051E673B59}" type="presOf" srcId="{99A91F14-13B1-4E63-9BDB-8501DBFB69FD}" destId="{090D7D60-359A-4CE7-ACF6-17E6BB309B32}" srcOrd="0" destOrd="0" presId="urn:microsoft.com/office/officeart/2005/8/layout/lProcess3"/>
    <dgm:cxn modelId="{0DB3E21D-7BA1-45F9-BB95-8308C939FCCB}" srcId="{733FE9E5-B310-47C7-9B03-40772689DE4E}" destId="{672DFF2B-6FF8-43D8-9B0F-993B76DFE95B}" srcOrd="1" destOrd="0" parTransId="{90CB8B68-EAA0-4AF3-8D25-732B82393736}" sibTransId="{BA530F69-5F08-4F77-91D7-2F16DDDCD76A}"/>
    <dgm:cxn modelId="{D0F45A92-0BDD-4519-B9EA-280617AD6FE4}" type="presOf" srcId="{672DFF2B-6FF8-43D8-9B0F-993B76DFE95B}" destId="{D66B0DD1-1282-44DB-AB39-8C7812D36BF8}" srcOrd="0" destOrd="0" presId="urn:microsoft.com/office/officeart/2005/8/layout/lProcess3"/>
    <dgm:cxn modelId="{F9476826-B880-465C-A87F-31CC4A8894A0}" srcId="{733FE9E5-B310-47C7-9B03-40772689DE4E}" destId="{06AC69E5-9CFF-48E4-A261-B3E3B93C4D03}" srcOrd="0" destOrd="0" parTransId="{525DD5F4-93E8-4F59-8D0A-82681126C806}" sibTransId="{D9360843-1E88-45BA-AF42-574006B4CBCC}"/>
    <dgm:cxn modelId="{E1FD7ADB-CCA5-4305-87A3-FF3E37205664}" type="presOf" srcId="{06AC69E5-9CFF-48E4-A261-B3E3B93C4D03}" destId="{849CEF3B-F0DA-420E-84E0-EC951DCEF05E}" srcOrd="0" destOrd="0" presId="urn:microsoft.com/office/officeart/2005/8/layout/lProcess3"/>
    <dgm:cxn modelId="{92EB016D-7775-49D0-BFB6-1A113AB81F28}" type="presOf" srcId="{733FE9E5-B310-47C7-9B03-40772689DE4E}" destId="{D5942BC2-CD6A-49AF-AFF5-42FCFB6B2869}" srcOrd="0" destOrd="0" presId="urn:microsoft.com/office/officeart/2005/8/layout/lProcess3"/>
    <dgm:cxn modelId="{1FC339C0-A800-4586-8D6F-25A611F65EC4}" type="presParOf" srcId="{D5942BC2-CD6A-49AF-AFF5-42FCFB6B2869}" destId="{D7B72EC7-FF00-40ED-A0B3-32BCA5639C58}" srcOrd="0" destOrd="0" presId="urn:microsoft.com/office/officeart/2005/8/layout/lProcess3"/>
    <dgm:cxn modelId="{5401D9A4-F4B2-42EC-8D54-80B9E0E03012}" type="presParOf" srcId="{D7B72EC7-FF00-40ED-A0B3-32BCA5639C58}" destId="{849CEF3B-F0DA-420E-84E0-EC951DCEF05E}" srcOrd="0" destOrd="0" presId="urn:microsoft.com/office/officeart/2005/8/layout/lProcess3"/>
    <dgm:cxn modelId="{C14A0CE7-D988-4545-9ADB-C17721CA9DA1}" type="presParOf" srcId="{D5942BC2-CD6A-49AF-AFF5-42FCFB6B2869}" destId="{CE8AB287-8E71-4FA9-9296-3105F96F2EEB}" srcOrd="1" destOrd="0" presId="urn:microsoft.com/office/officeart/2005/8/layout/lProcess3"/>
    <dgm:cxn modelId="{FEB4C00E-198C-42F4-87F8-E4D23DC05E1C}" type="presParOf" srcId="{D5942BC2-CD6A-49AF-AFF5-42FCFB6B2869}" destId="{D900BF27-43F2-427B-8740-9D0F27EC7D34}" srcOrd="2" destOrd="0" presId="urn:microsoft.com/office/officeart/2005/8/layout/lProcess3"/>
    <dgm:cxn modelId="{B5037CB5-4F87-4AE4-9F41-2060B25C8CF3}" type="presParOf" srcId="{D900BF27-43F2-427B-8740-9D0F27EC7D34}" destId="{D66B0DD1-1282-44DB-AB39-8C7812D36BF8}" srcOrd="0" destOrd="0" presId="urn:microsoft.com/office/officeart/2005/8/layout/lProcess3"/>
    <dgm:cxn modelId="{248DA5DE-5973-42B2-9409-17B2F7B07411}" type="presParOf" srcId="{D5942BC2-CD6A-49AF-AFF5-42FCFB6B2869}" destId="{8D708BD4-778F-4A0F-B00A-3C7CC6960675}" srcOrd="3" destOrd="0" presId="urn:microsoft.com/office/officeart/2005/8/layout/lProcess3"/>
    <dgm:cxn modelId="{E2B9CD3D-EE28-489D-A59E-CBCCF1DE7691}" type="presParOf" srcId="{D5942BC2-CD6A-49AF-AFF5-42FCFB6B2869}" destId="{4E0B6239-EA70-465C-8D2C-1CA33C2F3BAE}" srcOrd="4" destOrd="0" presId="urn:microsoft.com/office/officeart/2005/8/layout/lProcess3"/>
    <dgm:cxn modelId="{3A0EA9E0-2933-4206-8FEE-EB2060753E33}" type="presParOf" srcId="{4E0B6239-EA70-465C-8D2C-1CA33C2F3BAE}" destId="{090D7D60-359A-4CE7-ACF6-17E6BB309B3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A68F6-9268-4F2E-83AD-64CE54792E1F}">
      <dsp:nvSpPr>
        <dsp:cNvPr id="0" name=""/>
        <dsp:cNvSpPr/>
      </dsp:nvSpPr>
      <dsp:spPr>
        <a:xfrm>
          <a:off x="1295397" y="3348"/>
          <a:ext cx="5334005" cy="2210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rtl="0">
            <a:lnSpc>
              <a:spcPct val="90000"/>
            </a:lnSpc>
            <a:spcBef>
              <a:spcPct val="0"/>
            </a:spcBef>
            <a:spcAft>
              <a:spcPct val="35000"/>
            </a:spcAft>
          </a:pPr>
          <a:r>
            <a:rPr lang="en-US" sz="7200" kern="1200" dirty="0" smtClean="0"/>
            <a:t>Workgroups</a:t>
          </a:r>
          <a:endParaRPr lang="en-US" sz="7200" kern="1200" dirty="0"/>
        </a:p>
      </dsp:txBody>
      <dsp:txXfrm>
        <a:off x="1403285" y="111236"/>
        <a:ext cx="5118229" cy="1994321"/>
      </dsp:txXfrm>
    </dsp:sp>
    <dsp:sp modelId="{80F0C68F-18E8-4ADF-9D70-9F00E5F4CD77}">
      <dsp:nvSpPr>
        <dsp:cNvPr id="0" name=""/>
        <dsp:cNvSpPr/>
      </dsp:nvSpPr>
      <dsp:spPr>
        <a:xfrm>
          <a:off x="1295397" y="2323951"/>
          <a:ext cx="5334005" cy="22100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rtl="0">
            <a:lnSpc>
              <a:spcPct val="90000"/>
            </a:lnSpc>
            <a:spcBef>
              <a:spcPct val="0"/>
            </a:spcBef>
            <a:spcAft>
              <a:spcPct val="35000"/>
            </a:spcAft>
          </a:pPr>
          <a:r>
            <a:rPr lang="en-US" sz="7200" kern="1200" dirty="0" smtClean="0"/>
            <a:t>Resources</a:t>
          </a:r>
          <a:endParaRPr lang="en-US" sz="7200" kern="1200" dirty="0"/>
        </a:p>
      </dsp:txBody>
      <dsp:txXfrm>
        <a:off x="1403285" y="2431839"/>
        <a:ext cx="5118229" cy="1994321"/>
      </dsp:txXfrm>
    </dsp:sp>
    <dsp:sp modelId="{2152FB43-9EAA-4A06-9BE6-C4FB8D324B88}">
      <dsp:nvSpPr>
        <dsp:cNvPr id="0" name=""/>
        <dsp:cNvSpPr/>
      </dsp:nvSpPr>
      <dsp:spPr>
        <a:xfrm>
          <a:off x="1295397" y="4644553"/>
          <a:ext cx="5334005" cy="22100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smtClean="0"/>
            <a:t>Cross Program &amp; Federal Healthcare Agency Events </a:t>
          </a:r>
          <a:endParaRPr lang="en-US" sz="4800" kern="1200" dirty="0"/>
        </a:p>
      </dsp:txBody>
      <dsp:txXfrm>
        <a:off x="1403285" y="4752441"/>
        <a:ext cx="5118229" cy="1994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D385-8685-4785-9181-E1C3B181106A}">
      <dsp:nvSpPr>
        <dsp:cNvPr id="0" name=""/>
        <dsp:cNvSpPr/>
      </dsp:nvSpPr>
      <dsp:spPr>
        <a:xfrm>
          <a:off x="371372" y="2604"/>
          <a:ext cx="3903866" cy="1718964"/>
        </a:xfrm>
        <a:prstGeom prst="roundRect">
          <a:avLst/>
        </a:prstGeom>
        <a:solidFill>
          <a:schemeClr val="accent2">
            <a:shade val="8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Is the patient able to give a medication history?</a:t>
          </a:r>
          <a:endParaRPr lang="en-US" sz="3100" kern="1200" dirty="0"/>
        </a:p>
      </dsp:txBody>
      <dsp:txXfrm>
        <a:off x="455285" y="86517"/>
        <a:ext cx="3736040" cy="1551138"/>
      </dsp:txXfrm>
    </dsp:sp>
    <dsp:sp modelId="{B6464E4F-C43B-4E9F-96D2-580D4FEAE228}">
      <dsp:nvSpPr>
        <dsp:cNvPr id="0" name=""/>
        <dsp:cNvSpPr/>
      </dsp:nvSpPr>
      <dsp:spPr>
        <a:xfrm>
          <a:off x="371372" y="1807517"/>
          <a:ext cx="3806377" cy="1718964"/>
        </a:xfrm>
        <a:prstGeom prst="roundRect">
          <a:avLst/>
        </a:prstGeom>
        <a:solidFill>
          <a:schemeClr val="accent2">
            <a:shade val="80000"/>
            <a:hueOff val="-17936"/>
            <a:satOff val="-2012"/>
            <a:lumOff val="1284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 What are their barriers to adherence?</a:t>
          </a:r>
          <a:endParaRPr lang="en-US" sz="3000" kern="1200" dirty="0"/>
        </a:p>
      </dsp:txBody>
      <dsp:txXfrm>
        <a:off x="455285" y="1891430"/>
        <a:ext cx="3638551" cy="1551138"/>
      </dsp:txXfrm>
    </dsp:sp>
    <dsp:sp modelId="{FF0D98FE-3C04-49A9-8644-063388F43521}">
      <dsp:nvSpPr>
        <dsp:cNvPr id="0" name=""/>
        <dsp:cNvSpPr/>
      </dsp:nvSpPr>
      <dsp:spPr>
        <a:xfrm>
          <a:off x="371372" y="3612430"/>
          <a:ext cx="3806377" cy="1718964"/>
        </a:xfrm>
        <a:prstGeom prst="roundRect">
          <a:avLst/>
        </a:prstGeom>
        <a:solidFill>
          <a:schemeClr val="accent2">
            <a:shade val="80000"/>
            <a:hueOff val="-35872"/>
            <a:satOff val="-4024"/>
            <a:lumOff val="2568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How can we negotiate the best plan?</a:t>
          </a:r>
        </a:p>
      </dsp:txBody>
      <dsp:txXfrm>
        <a:off x="455285" y="3696343"/>
        <a:ext cx="3638551" cy="15511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CEF3B-F0DA-420E-84E0-EC951DCEF05E}">
      <dsp:nvSpPr>
        <dsp:cNvPr id="0" name=""/>
        <dsp:cNvSpPr/>
      </dsp:nvSpPr>
      <dsp:spPr>
        <a:xfrm>
          <a:off x="387077" y="835"/>
          <a:ext cx="4180433" cy="1672173"/>
        </a:xfrm>
        <a:prstGeom prst="chevron">
          <a:avLst/>
        </a:prstGeom>
        <a:solidFill>
          <a:schemeClr val="accent4">
            <a:shade val="8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Correct</a:t>
          </a:r>
          <a:endParaRPr lang="en-US" sz="3200" kern="1200" dirty="0"/>
        </a:p>
      </dsp:txBody>
      <dsp:txXfrm>
        <a:off x="1223164" y="835"/>
        <a:ext cx="2508260" cy="1672173"/>
      </dsp:txXfrm>
    </dsp:sp>
    <dsp:sp modelId="{D66B0DD1-1282-44DB-AB39-8C7812D36BF8}">
      <dsp:nvSpPr>
        <dsp:cNvPr id="0" name=""/>
        <dsp:cNvSpPr/>
      </dsp:nvSpPr>
      <dsp:spPr>
        <a:xfrm>
          <a:off x="387077" y="1907113"/>
          <a:ext cx="4180433" cy="1672173"/>
        </a:xfrm>
        <a:prstGeom prst="chevron">
          <a:avLst/>
        </a:prstGeom>
        <a:solidFill>
          <a:schemeClr val="accent4">
            <a:shade val="80000"/>
            <a:hueOff val="-88279"/>
            <a:satOff val="-2183"/>
            <a:lumOff val="1249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Communicate</a:t>
          </a:r>
          <a:endParaRPr lang="en-US" sz="3200" kern="1200" dirty="0"/>
        </a:p>
      </dsp:txBody>
      <dsp:txXfrm>
        <a:off x="1223164" y="1907113"/>
        <a:ext cx="2508260" cy="1672173"/>
      </dsp:txXfrm>
    </dsp:sp>
    <dsp:sp modelId="{090D7D60-359A-4CE7-ACF6-17E6BB309B32}">
      <dsp:nvSpPr>
        <dsp:cNvPr id="0" name=""/>
        <dsp:cNvSpPr/>
      </dsp:nvSpPr>
      <dsp:spPr>
        <a:xfrm>
          <a:off x="387077" y="3813391"/>
          <a:ext cx="4180433" cy="1672173"/>
        </a:xfrm>
        <a:prstGeom prst="chevron">
          <a:avLst/>
        </a:prstGeom>
        <a:solidFill>
          <a:schemeClr val="accent4">
            <a:shade val="80000"/>
            <a:hueOff val="-176558"/>
            <a:satOff val="-4365"/>
            <a:lumOff val="2498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Counsel</a:t>
          </a:r>
          <a:endParaRPr lang="en-US" sz="3200" kern="1200" dirty="0"/>
        </a:p>
      </dsp:txBody>
      <dsp:txXfrm>
        <a:off x="1223164" y="3813391"/>
        <a:ext cx="2508260" cy="16721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D385-8685-4785-9181-E1C3B181106A}">
      <dsp:nvSpPr>
        <dsp:cNvPr id="0" name=""/>
        <dsp:cNvSpPr/>
      </dsp:nvSpPr>
      <dsp:spPr>
        <a:xfrm>
          <a:off x="343913" y="2604"/>
          <a:ext cx="3903866" cy="1718964"/>
        </a:xfrm>
        <a:prstGeom prst="roundRect">
          <a:avLst/>
        </a:prstGeom>
        <a:solidFill>
          <a:schemeClr val="accent4">
            <a:shade val="8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Have we updated the chart?</a:t>
          </a:r>
          <a:endParaRPr lang="en-US" sz="3100" kern="1200" dirty="0"/>
        </a:p>
      </dsp:txBody>
      <dsp:txXfrm>
        <a:off x="427826" y="86517"/>
        <a:ext cx="3736040" cy="1551138"/>
      </dsp:txXfrm>
    </dsp:sp>
    <dsp:sp modelId="{7F43374C-03F1-4F0E-B0DD-2096D8B314AB}">
      <dsp:nvSpPr>
        <dsp:cNvPr id="0" name=""/>
        <dsp:cNvSpPr/>
      </dsp:nvSpPr>
      <dsp:spPr>
        <a:xfrm>
          <a:off x="343913" y="1807517"/>
          <a:ext cx="3958784" cy="1718964"/>
        </a:xfrm>
        <a:prstGeom prst="roundRect">
          <a:avLst/>
        </a:prstGeom>
        <a:solidFill>
          <a:schemeClr val="accent4">
            <a:shade val="80000"/>
            <a:hueOff val="-88279"/>
            <a:satOff val="-2183"/>
            <a:lumOff val="1249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Are all the healthcare team(s) updated?</a:t>
          </a:r>
        </a:p>
      </dsp:txBody>
      <dsp:txXfrm>
        <a:off x="427826" y="1891430"/>
        <a:ext cx="3790958" cy="1551138"/>
      </dsp:txXfrm>
    </dsp:sp>
    <dsp:sp modelId="{2A6B3067-7AC4-41FB-8F1C-22751DB6E411}">
      <dsp:nvSpPr>
        <dsp:cNvPr id="0" name=""/>
        <dsp:cNvSpPr/>
      </dsp:nvSpPr>
      <dsp:spPr>
        <a:xfrm>
          <a:off x="343913" y="3612430"/>
          <a:ext cx="3958784" cy="1718964"/>
        </a:xfrm>
        <a:prstGeom prst="roundRect">
          <a:avLst/>
        </a:prstGeom>
        <a:solidFill>
          <a:schemeClr val="accent4">
            <a:shade val="80000"/>
            <a:hueOff val="-176558"/>
            <a:satOff val="-4365"/>
            <a:lumOff val="2498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How can we improve your system of medication use?</a:t>
          </a:r>
        </a:p>
      </dsp:txBody>
      <dsp:txXfrm>
        <a:off x="427826" y="3696343"/>
        <a:ext cx="3790958" cy="15511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6A71-DEF8-4804-9CA4-D4FBF7DAB633}">
      <dsp:nvSpPr>
        <dsp:cNvPr id="0" name=""/>
        <dsp:cNvSpPr/>
      </dsp:nvSpPr>
      <dsp:spPr>
        <a:xfrm>
          <a:off x="2601843" y="2600"/>
          <a:ext cx="3940312" cy="113688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rtl="0">
            <a:lnSpc>
              <a:spcPct val="90000"/>
            </a:lnSpc>
            <a:spcBef>
              <a:spcPct val="0"/>
            </a:spcBef>
            <a:spcAft>
              <a:spcPct val="35000"/>
            </a:spcAft>
          </a:pPr>
          <a:r>
            <a:rPr lang="en-US" sz="4800" kern="1200" dirty="0" smtClean="0"/>
            <a:t>Med Use Crisis</a:t>
          </a:r>
          <a:endParaRPr lang="en-US" sz="4800" kern="1200" dirty="0"/>
        </a:p>
      </dsp:txBody>
      <dsp:txXfrm>
        <a:off x="2601843" y="2600"/>
        <a:ext cx="3940312" cy="1136883"/>
      </dsp:txXfrm>
    </dsp:sp>
    <dsp:sp modelId="{7ECBA904-E6C7-46A8-82A7-4590375614B8}">
      <dsp:nvSpPr>
        <dsp:cNvPr id="0" name=""/>
        <dsp:cNvSpPr/>
      </dsp:nvSpPr>
      <dsp:spPr>
        <a:xfrm>
          <a:off x="1737000" y="1196327"/>
          <a:ext cx="5670000" cy="113688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rtl="0">
            <a:lnSpc>
              <a:spcPct val="90000"/>
            </a:lnSpc>
            <a:spcBef>
              <a:spcPct val="0"/>
            </a:spcBef>
            <a:spcAft>
              <a:spcPct val="35000"/>
            </a:spcAft>
          </a:pPr>
          <a:r>
            <a:rPr lang="en-US" sz="4800" kern="1200" dirty="0" smtClean="0"/>
            <a:t>Barriers to Adherence</a:t>
          </a:r>
          <a:endParaRPr lang="en-US" sz="4800" kern="1200" dirty="0"/>
        </a:p>
      </dsp:txBody>
      <dsp:txXfrm>
        <a:off x="1737000" y="1196327"/>
        <a:ext cx="5670000" cy="1136883"/>
      </dsp:txXfrm>
    </dsp:sp>
    <dsp:sp modelId="{C69C4B2A-3107-42BD-A430-ADE5724A7E17}">
      <dsp:nvSpPr>
        <dsp:cNvPr id="0" name=""/>
        <dsp:cNvSpPr/>
      </dsp:nvSpPr>
      <dsp:spPr>
        <a:xfrm>
          <a:off x="3087000" y="2390055"/>
          <a:ext cx="2970000" cy="11368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rtl="0">
            <a:lnSpc>
              <a:spcPct val="90000"/>
            </a:lnSpc>
            <a:spcBef>
              <a:spcPct val="0"/>
            </a:spcBef>
            <a:spcAft>
              <a:spcPct val="35000"/>
            </a:spcAft>
          </a:pPr>
          <a:r>
            <a:rPr lang="en-US" sz="4800" kern="1200" dirty="0" smtClean="0"/>
            <a:t>Preference</a:t>
          </a:r>
          <a:endParaRPr lang="en-US" sz="4800" kern="1200" dirty="0"/>
        </a:p>
      </dsp:txBody>
      <dsp:txXfrm>
        <a:off x="3087000" y="2390055"/>
        <a:ext cx="2970000" cy="1136883"/>
      </dsp:txXfrm>
    </dsp:sp>
    <dsp:sp modelId="{E8F717F8-63CA-4132-95E7-9C3D1FB32A3C}">
      <dsp:nvSpPr>
        <dsp:cNvPr id="0" name=""/>
        <dsp:cNvSpPr/>
      </dsp:nvSpPr>
      <dsp:spPr>
        <a:xfrm>
          <a:off x="0" y="3583783"/>
          <a:ext cx="9144000" cy="15190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rtl="0">
            <a:lnSpc>
              <a:spcPct val="90000"/>
            </a:lnSpc>
            <a:spcBef>
              <a:spcPct val="0"/>
            </a:spcBef>
            <a:spcAft>
              <a:spcPct val="35000"/>
            </a:spcAft>
          </a:pPr>
          <a:r>
            <a:rPr lang="en-US" sz="4800" kern="1200" dirty="0" smtClean="0"/>
            <a:t>Shared and Informed Clinical Decision making</a:t>
          </a:r>
          <a:endParaRPr lang="en-US" sz="4800" kern="1200" dirty="0"/>
        </a:p>
      </dsp:txBody>
      <dsp:txXfrm>
        <a:off x="0" y="3583783"/>
        <a:ext cx="9144000" cy="15190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E6E9-B146-4F34-839A-55C3F2D8B082}">
      <dsp:nvSpPr>
        <dsp:cNvPr id="0" name=""/>
        <dsp:cNvSpPr/>
      </dsp:nvSpPr>
      <dsp:spPr>
        <a:xfrm>
          <a:off x="0" y="1988820"/>
          <a:ext cx="11430000" cy="265176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C0E97-1335-4F24-AA40-72FABE6CB4BA}">
      <dsp:nvSpPr>
        <dsp:cNvPr id="0" name=""/>
        <dsp:cNvSpPr/>
      </dsp:nvSpPr>
      <dsp:spPr>
        <a:xfrm>
          <a:off x="657993" y="0"/>
          <a:ext cx="2255536" cy="265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Patient begins consultation with clinician</a:t>
          </a:r>
          <a:endParaRPr lang="en-US" sz="2800" kern="1200" dirty="0"/>
        </a:p>
      </dsp:txBody>
      <dsp:txXfrm>
        <a:off x="657993" y="0"/>
        <a:ext cx="2255536" cy="2651760"/>
      </dsp:txXfrm>
    </dsp:sp>
    <dsp:sp modelId="{1DE5A2A3-4C63-4B6B-8250-A9BE51F36391}">
      <dsp:nvSpPr>
        <dsp:cNvPr id="0" name=""/>
        <dsp:cNvSpPr/>
      </dsp:nvSpPr>
      <dsp:spPr>
        <a:xfrm>
          <a:off x="1524240" y="2983230"/>
          <a:ext cx="662940" cy="6629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6557D-B197-4A43-BF28-DA34596225E0}">
      <dsp:nvSpPr>
        <dsp:cNvPr id="0" name=""/>
        <dsp:cNvSpPr/>
      </dsp:nvSpPr>
      <dsp:spPr>
        <a:xfrm>
          <a:off x="2313598" y="3977640"/>
          <a:ext cx="2193017" cy="265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t>Clinician and patient discuss medication options</a:t>
          </a:r>
          <a:endParaRPr lang="en-US" sz="2800" kern="1200" dirty="0"/>
        </a:p>
      </dsp:txBody>
      <dsp:txXfrm>
        <a:off x="2313598" y="3977640"/>
        <a:ext cx="2193017" cy="2651760"/>
      </dsp:txXfrm>
    </dsp:sp>
    <dsp:sp modelId="{9C4011A8-D960-4273-A778-38349BF6B1E6}">
      <dsp:nvSpPr>
        <dsp:cNvPr id="0" name=""/>
        <dsp:cNvSpPr/>
      </dsp:nvSpPr>
      <dsp:spPr>
        <a:xfrm>
          <a:off x="3078637" y="2983230"/>
          <a:ext cx="662940" cy="6629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716C5-1672-4BE1-9D42-3EAE2087E229}">
      <dsp:nvSpPr>
        <dsp:cNvPr id="0" name=""/>
        <dsp:cNvSpPr/>
      </dsp:nvSpPr>
      <dsp:spPr>
        <a:xfrm>
          <a:off x="4561303" y="0"/>
          <a:ext cx="2359529" cy="265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Patient leaves consultation with prescription</a:t>
          </a:r>
          <a:endParaRPr lang="en-US" sz="2800" kern="1200" dirty="0"/>
        </a:p>
      </dsp:txBody>
      <dsp:txXfrm>
        <a:off x="4561303" y="0"/>
        <a:ext cx="2359529" cy="2651760"/>
      </dsp:txXfrm>
    </dsp:sp>
    <dsp:sp modelId="{97901DFF-3399-4604-B7BD-B97D6C9732F5}">
      <dsp:nvSpPr>
        <dsp:cNvPr id="0" name=""/>
        <dsp:cNvSpPr/>
      </dsp:nvSpPr>
      <dsp:spPr>
        <a:xfrm>
          <a:off x="5409598" y="2983230"/>
          <a:ext cx="662940" cy="6629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E8B7A-51BA-44E0-9F31-81B35EA9AB72}">
      <dsp:nvSpPr>
        <dsp:cNvPr id="0" name=""/>
        <dsp:cNvSpPr/>
      </dsp:nvSpPr>
      <dsp:spPr>
        <a:xfrm>
          <a:off x="6975521" y="3977640"/>
          <a:ext cx="1093747" cy="265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endParaRPr lang="en-US" sz="2800" kern="1200" dirty="0"/>
        </a:p>
      </dsp:txBody>
      <dsp:txXfrm>
        <a:off x="6975521" y="3977640"/>
        <a:ext cx="1093747" cy="2651760"/>
      </dsp:txXfrm>
    </dsp:sp>
    <dsp:sp modelId="{AEBDC462-B110-43DE-AB2E-E7492BCBA692}">
      <dsp:nvSpPr>
        <dsp:cNvPr id="0" name=""/>
        <dsp:cNvSpPr/>
      </dsp:nvSpPr>
      <dsp:spPr>
        <a:xfrm>
          <a:off x="7190924" y="2983230"/>
          <a:ext cx="662940" cy="662940"/>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CB6A9-46DC-472D-983F-D60C730C34D8}">
      <dsp:nvSpPr>
        <dsp:cNvPr id="0" name=""/>
        <dsp:cNvSpPr/>
      </dsp:nvSpPr>
      <dsp:spPr>
        <a:xfrm>
          <a:off x="7744140" y="0"/>
          <a:ext cx="2159669" cy="265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Patient makes decision about medication</a:t>
          </a:r>
          <a:endParaRPr lang="en-US" sz="2800" kern="1200" dirty="0"/>
        </a:p>
      </dsp:txBody>
      <dsp:txXfrm>
        <a:off x="7744140" y="0"/>
        <a:ext cx="2159669" cy="2651760"/>
      </dsp:txXfrm>
    </dsp:sp>
    <dsp:sp modelId="{E84EC040-CB6F-4067-8020-17626AC9D135}">
      <dsp:nvSpPr>
        <dsp:cNvPr id="0" name=""/>
        <dsp:cNvSpPr/>
      </dsp:nvSpPr>
      <dsp:spPr>
        <a:xfrm>
          <a:off x="8872320" y="2983230"/>
          <a:ext cx="662940" cy="6629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806C9-E487-421F-94EE-4EF116DAEC25}">
      <dsp:nvSpPr>
        <dsp:cNvPr id="0" name=""/>
        <dsp:cNvSpPr/>
      </dsp:nvSpPr>
      <dsp:spPr>
        <a:xfrm>
          <a:off x="263508" y="715804"/>
          <a:ext cx="8829675" cy="1460140"/>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0145" numCol="1" spcCol="1270" anchor="ctr" anchorCtr="0">
          <a:noAutofit/>
        </a:bodyPr>
        <a:lstStyle/>
        <a:p>
          <a:pPr lvl="0" algn="l" defTabSz="1244600" rtl="0">
            <a:lnSpc>
              <a:spcPct val="90000"/>
            </a:lnSpc>
            <a:spcBef>
              <a:spcPct val="0"/>
            </a:spcBef>
            <a:spcAft>
              <a:spcPct val="35000"/>
            </a:spcAft>
          </a:pPr>
          <a:r>
            <a:rPr lang="en-US" sz="2800" kern="1200" dirty="0" smtClean="0"/>
            <a:t>2000: IOM estimated that 98,000 people die every year</a:t>
          </a:r>
          <a:endParaRPr lang="en-US" sz="2800" kern="1200" dirty="0"/>
        </a:p>
      </dsp:txBody>
      <dsp:txXfrm>
        <a:off x="263508" y="1080839"/>
        <a:ext cx="8464640" cy="730070"/>
      </dsp:txXfrm>
    </dsp:sp>
    <dsp:sp modelId="{92A642F6-002E-4EA6-96B3-1C1DA1BE9C9C}">
      <dsp:nvSpPr>
        <dsp:cNvPr id="0" name=""/>
        <dsp:cNvSpPr/>
      </dsp:nvSpPr>
      <dsp:spPr>
        <a:xfrm>
          <a:off x="1062996" y="2190288"/>
          <a:ext cx="7954033" cy="1350033"/>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0145" numCol="1" spcCol="1270" anchor="ctr" anchorCtr="0">
          <a:noAutofit/>
        </a:bodyPr>
        <a:lstStyle/>
        <a:p>
          <a:pPr lvl="0" algn="l" defTabSz="1244600" rtl="0">
            <a:lnSpc>
              <a:spcPct val="90000"/>
            </a:lnSpc>
            <a:spcBef>
              <a:spcPct val="0"/>
            </a:spcBef>
            <a:spcAft>
              <a:spcPct val="35000"/>
            </a:spcAft>
          </a:pPr>
          <a:r>
            <a:rPr lang="en-US" sz="2800" kern="1200" dirty="0" smtClean="0"/>
            <a:t>2013: may actually be as high as 440,000</a:t>
          </a:r>
          <a:endParaRPr lang="en-US" sz="2800" kern="1200" dirty="0"/>
        </a:p>
      </dsp:txBody>
      <dsp:txXfrm>
        <a:off x="1062996" y="2527796"/>
        <a:ext cx="7616525" cy="675017"/>
      </dsp:txXfrm>
    </dsp:sp>
    <dsp:sp modelId="{3EA7B053-ED08-4273-A16D-B85E096FAC28}">
      <dsp:nvSpPr>
        <dsp:cNvPr id="0" name=""/>
        <dsp:cNvSpPr/>
      </dsp:nvSpPr>
      <dsp:spPr>
        <a:xfrm>
          <a:off x="1450577" y="3428998"/>
          <a:ext cx="7718828" cy="1802332"/>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0145" numCol="1" spcCol="1270" anchor="ctr" anchorCtr="0">
          <a:noAutofit/>
        </a:bodyPr>
        <a:lstStyle/>
        <a:p>
          <a:pPr lvl="0" algn="l" defTabSz="1244600" rtl="0">
            <a:lnSpc>
              <a:spcPct val="90000"/>
            </a:lnSpc>
            <a:spcBef>
              <a:spcPct val="0"/>
            </a:spcBef>
            <a:spcAft>
              <a:spcPct val="35000"/>
            </a:spcAft>
          </a:pPr>
          <a:r>
            <a:rPr lang="en-US" sz="2800" kern="1200" dirty="0" smtClean="0"/>
            <a:t>2006: 1.5 million harmed Americans each year, $3.5 billion in medical costs</a:t>
          </a:r>
          <a:endParaRPr lang="en-US" sz="2800" kern="1200" dirty="0"/>
        </a:p>
      </dsp:txBody>
      <dsp:txXfrm>
        <a:off x="1450577" y="3879581"/>
        <a:ext cx="7268245" cy="901166"/>
      </dsp:txXfrm>
    </dsp:sp>
    <dsp:sp modelId="{DB8964EB-A873-43DF-A307-0294444D39A6}">
      <dsp:nvSpPr>
        <dsp:cNvPr id="0" name=""/>
        <dsp:cNvSpPr/>
      </dsp:nvSpPr>
      <dsp:spPr>
        <a:xfrm>
          <a:off x="2106433" y="5204423"/>
          <a:ext cx="6986782" cy="1653576"/>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0145" numCol="1" spcCol="1270" anchor="ctr" anchorCtr="0">
          <a:noAutofit/>
        </a:bodyPr>
        <a:lstStyle/>
        <a:p>
          <a:pPr lvl="0" algn="l" defTabSz="1244600" rtl="0">
            <a:lnSpc>
              <a:spcPct val="90000"/>
            </a:lnSpc>
            <a:spcBef>
              <a:spcPct val="0"/>
            </a:spcBef>
            <a:spcAft>
              <a:spcPct val="35000"/>
            </a:spcAft>
          </a:pPr>
          <a:r>
            <a:rPr lang="en-US" sz="2800" kern="1200" dirty="0" smtClean="0"/>
            <a:t>ADEs are the single largest contributor to hospital-related complications</a:t>
          </a:r>
          <a:endParaRPr lang="en-US" sz="2800" kern="1200" dirty="0"/>
        </a:p>
      </dsp:txBody>
      <dsp:txXfrm>
        <a:off x="2106433" y="5617817"/>
        <a:ext cx="6573388" cy="8267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D8416-D10D-4B36-BCC7-E2725743CB88}">
      <dsp:nvSpPr>
        <dsp:cNvPr id="0" name=""/>
        <dsp:cNvSpPr/>
      </dsp:nvSpPr>
      <dsp:spPr>
        <a:xfrm>
          <a:off x="0" y="859888"/>
          <a:ext cx="2991002" cy="299099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20% -30% med never filled</a:t>
          </a:r>
          <a:endParaRPr lang="en-US" sz="2800" kern="1200" dirty="0"/>
        </a:p>
      </dsp:txBody>
      <dsp:txXfrm>
        <a:off x="438022" y="1297909"/>
        <a:ext cx="2114958" cy="2114953"/>
      </dsp:txXfrm>
    </dsp:sp>
    <dsp:sp modelId="{E393E682-2A57-44BC-BB5A-AEFED441AFA0}">
      <dsp:nvSpPr>
        <dsp:cNvPr id="0" name=""/>
        <dsp:cNvSpPr/>
      </dsp:nvSpPr>
      <dsp:spPr>
        <a:xfrm>
          <a:off x="1538020" y="2854716"/>
          <a:ext cx="2991002" cy="299099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50% patients discontinue treatment</a:t>
          </a:r>
          <a:endParaRPr lang="en-US" sz="2800" kern="1200" dirty="0"/>
        </a:p>
      </dsp:txBody>
      <dsp:txXfrm>
        <a:off x="1976042" y="3292737"/>
        <a:ext cx="2114958" cy="2114953"/>
      </dsp:txXfrm>
    </dsp:sp>
    <dsp:sp modelId="{A102DAF5-8218-457E-B1D7-D2642AF01553}">
      <dsp:nvSpPr>
        <dsp:cNvPr id="0" name=""/>
        <dsp:cNvSpPr/>
      </dsp:nvSpPr>
      <dsp:spPr>
        <a:xfrm>
          <a:off x="3076956" y="859888"/>
          <a:ext cx="2991002" cy="299099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$100 billion -$289 billion in direct cost</a:t>
          </a:r>
          <a:endParaRPr lang="en-US" sz="2800" kern="1200" dirty="0"/>
        </a:p>
      </dsp:txBody>
      <dsp:txXfrm>
        <a:off x="3514978" y="1297909"/>
        <a:ext cx="2114958" cy="2114953"/>
      </dsp:txXfrm>
    </dsp:sp>
    <dsp:sp modelId="{7EB7612F-55A1-49EC-AEE3-AB01263DE0C8}">
      <dsp:nvSpPr>
        <dsp:cNvPr id="0" name=""/>
        <dsp:cNvSpPr/>
      </dsp:nvSpPr>
      <dsp:spPr>
        <a:xfrm>
          <a:off x="4614976" y="2854716"/>
          <a:ext cx="2991002" cy="299099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$2000 per patient visit</a:t>
          </a:r>
          <a:endParaRPr lang="en-US" sz="2800" kern="1200" dirty="0"/>
        </a:p>
      </dsp:txBody>
      <dsp:txXfrm>
        <a:off x="5052998" y="3292737"/>
        <a:ext cx="2114958" cy="2114953"/>
      </dsp:txXfrm>
    </dsp:sp>
    <dsp:sp modelId="{64CDEFD2-DCFF-4A3F-ABD5-7FC127EE418E}">
      <dsp:nvSpPr>
        <dsp:cNvPr id="0" name=""/>
        <dsp:cNvSpPr/>
      </dsp:nvSpPr>
      <dsp:spPr>
        <a:xfrm>
          <a:off x="6152997" y="859888"/>
          <a:ext cx="2991002" cy="2990995"/>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59% understand the purpose of their meds</a:t>
          </a:r>
          <a:endParaRPr lang="en-US" sz="2800" kern="1200" dirty="0"/>
        </a:p>
      </dsp:txBody>
      <dsp:txXfrm>
        <a:off x="6591019" y="1297909"/>
        <a:ext cx="2114958" cy="21149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79F7F-C053-49FA-AE93-1F066361D793}">
      <dsp:nvSpPr>
        <dsp:cNvPr id="0" name=""/>
        <dsp:cNvSpPr/>
      </dsp:nvSpPr>
      <dsp:spPr>
        <a:xfrm>
          <a:off x="3552816" y="2124"/>
          <a:ext cx="2419367" cy="12848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Health care system/team factors</a:t>
          </a:r>
          <a:endParaRPr lang="en-US" sz="2800" kern="1200" dirty="0"/>
        </a:p>
      </dsp:txBody>
      <dsp:txXfrm>
        <a:off x="3615535" y="64843"/>
        <a:ext cx="2293929" cy="1159367"/>
      </dsp:txXfrm>
    </dsp:sp>
    <dsp:sp modelId="{3071C521-215C-450F-B997-8E8EF9C4F76C}">
      <dsp:nvSpPr>
        <dsp:cNvPr id="0" name=""/>
        <dsp:cNvSpPr/>
      </dsp:nvSpPr>
      <dsp:spPr>
        <a:xfrm>
          <a:off x="2194523" y="644527"/>
          <a:ext cx="5135953" cy="5135953"/>
        </a:xfrm>
        <a:custGeom>
          <a:avLst/>
          <a:gdLst/>
          <a:ahLst/>
          <a:cxnLst/>
          <a:rect l="0" t="0" r="0" b="0"/>
          <a:pathLst>
            <a:path>
              <a:moveTo>
                <a:pt x="3990119" y="429749"/>
              </a:moveTo>
              <a:arcTo wR="2567976" hR="2567976" stAng="18217682" swAng="101091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58BCF5-01EC-41A0-A85E-3D1CD4DD4670}">
      <dsp:nvSpPr>
        <dsp:cNvPr id="0" name=""/>
        <dsp:cNvSpPr/>
      </dsp:nvSpPr>
      <dsp:spPr>
        <a:xfrm>
          <a:off x="6216479" y="1776552"/>
          <a:ext cx="1976623" cy="1284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Patient-related factors</a:t>
          </a:r>
          <a:endParaRPr lang="en-US" sz="2800" kern="1200" dirty="0"/>
        </a:p>
      </dsp:txBody>
      <dsp:txXfrm>
        <a:off x="6279198" y="1839271"/>
        <a:ext cx="1851185" cy="1159367"/>
      </dsp:txXfrm>
    </dsp:sp>
    <dsp:sp modelId="{1621BE7A-7D19-4EBF-89F5-F3D4B9DE2CE9}">
      <dsp:nvSpPr>
        <dsp:cNvPr id="0" name=""/>
        <dsp:cNvSpPr/>
      </dsp:nvSpPr>
      <dsp:spPr>
        <a:xfrm>
          <a:off x="2194523" y="644527"/>
          <a:ext cx="5135953" cy="5135953"/>
        </a:xfrm>
        <a:custGeom>
          <a:avLst/>
          <a:gdLst/>
          <a:ahLst/>
          <a:cxnLst/>
          <a:rect l="0" t="0" r="0" b="0"/>
          <a:pathLst>
            <a:path>
              <a:moveTo>
                <a:pt x="5129808" y="2745517"/>
              </a:moveTo>
              <a:arcTo wR="2567976" hR="2567976" stAng="21837863" swAng="1360429"/>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BC12C7-6BCD-48E4-A00C-63684E692898}">
      <dsp:nvSpPr>
        <dsp:cNvPr id="0" name=""/>
        <dsp:cNvSpPr/>
      </dsp:nvSpPr>
      <dsp:spPr>
        <a:xfrm>
          <a:off x="5283607" y="4647638"/>
          <a:ext cx="1976623" cy="12848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Therapy-related factors</a:t>
          </a:r>
          <a:endParaRPr lang="en-US" sz="2800" kern="1200" dirty="0"/>
        </a:p>
      </dsp:txBody>
      <dsp:txXfrm>
        <a:off x="5346326" y="4710357"/>
        <a:ext cx="1851185" cy="1159367"/>
      </dsp:txXfrm>
    </dsp:sp>
    <dsp:sp modelId="{A48CCD74-0484-4D71-B9CB-2209B86E86D2}">
      <dsp:nvSpPr>
        <dsp:cNvPr id="0" name=""/>
        <dsp:cNvSpPr/>
      </dsp:nvSpPr>
      <dsp:spPr>
        <a:xfrm>
          <a:off x="2194523" y="644527"/>
          <a:ext cx="5135953" cy="5135953"/>
        </a:xfrm>
        <a:custGeom>
          <a:avLst/>
          <a:gdLst/>
          <a:ahLst/>
          <a:cxnLst/>
          <a:rect l="0" t="0" r="0" b="0"/>
          <a:pathLst>
            <a:path>
              <a:moveTo>
                <a:pt x="2883486" y="5116497"/>
              </a:moveTo>
              <a:arcTo wR="2567976" hR="2567976" stAng="4976558" swAng="84688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890F1C-59A1-4DED-AF56-A3B8C265B648}">
      <dsp:nvSpPr>
        <dsp:cNvPr id="0" name=""/>
        <dsp:cNvSpPr/>
      </dsp:nvSpPr>
      <dsp:spPr>
        <a:xfrm>
          <a:off x="2264769" y="4647638"/>
          <a:ext cx="1976623" cy="12848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Condition-related factors</a:t>
          </a:r>
          <a:endParaRPr lang="en-US" sz="2800" kern="1200" dirty="0"/>
        </a:p>
      </dsp:txBody>
      <dsp:txXfrm>
        <a:off x="2327488" y="4710357"/>
        <a:ext cx="1851185" cy="1159367"/>
      </dsp:txXfrm>
    </dsp:sp>
    <dsp:sp modelId="{BCFEB93A-D42A-4CC3-9BAE-49C999E81CB0}">
      <dsp:nvSpPr>
        <dsp:cNvPr id="0" name=""/>
        <dsp:cNvSpPr/>
      </dsp:nvSpPr>
      <dsp:spPr>
        <a:xfrm>
          <a:off x="2194523" y="644527"/>
          <a:ext cx="5135953" cy="5135953"/>
        </a:xfrm>
        <a:custGeom>
          <a:avLst/>
          <a:gdLst/>
          <a:ahLst/>
          <a:cxnLst/>
          <a:rect l="0" t="0" r="0" b="0"/>
          <a:pathLst>
            <a:path>
              <a:moveTo>
                <a:pt x="272576" y="3719342"/>
              </a:moveTo>
              <a:arcTo wR="2567976" hR="2567976" stAng="9201708" swAng="136042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C36E64-E8C6-4352-B038-F4AF764BAA6B}">
      <dsp:nvSpPr>
        <dsp:cNvPr id="0" name=""/>
        <dsp:cNvSpPr/>
      </dsp:nvSpPr>
      <dsp:spPr>
        <a:xfrm>
          <a:off x="1331897" y="1776552"/>
          <a:ext cx="1976623" cy="128480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Social and economic factors</a:t>
          </a:r>
          <a:endParaRPr lang="en-US" sz="2800" kern="1200" dirty="0"/>
        </a:p>
      </dsp:txBody>
      <dsp:txXfrm>
        <a:off x="1394616" y="1839271"/>
        <a:ext cx="1851185" cy="1159367"/>
      </dsp:txXfrm>
    </dsp:sp>
    <dsp:sp modelId="{75BC4C5E-756D-4330-BD36-6626277AEE36}">
      <dsp:nvSpPr>
        <dsp:cNvPr id="0" name=""/>
        <dsp:cNvSpPr/>
      </dsp:nvSpPr>
      <dsp:spPr>
        <a:xfrm>
          <a:off x="2194523" y="644527"/>
          <a:ext cx="5135953" cy="5135953"/>
        </a:xfrm>
        <a:custGeom>
          <a:avLst/>
          <a:gdLst/>
          <a:ahLst/>
          <a:cxnLst/>
          <a:rect l="0" t="0" r="0" b="0"/>
          <a:pathLst>
            <a:path>
              <a:moveTo>
                <a:pt x="587130" y="933732"/>
              </a:moveTo>
              <a:arcTo wR="2567976" hR="2567976" stAng="13171406" swAng="1010912"/>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584D9-2223-4C7A-9176-FFB9DF4EE2FC}">
      <dsp:nvSpPr>
        <dsp:cNvPr id="0" name=""/>
        <dsp:cNvSpPr/>
      </dsp:nvSpPr>
      <dsp:spPr>
        <a:xfrm>
          <a:off x="0" y="224635"/>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t>Engage </a:t>
          </a:r>
          <a:endParaRPr lang="en-US" sz="3700" kern="1200"/>
        </a:p>
      </dsp:txBody>
      <dsp:txXfrm>
        <a:off x="0" y="224635"/>
        <a:ext cx="2571749" cy="1543050"/>
      </dsp:txXfrm>
    </dsp:sp>
    <dsp:sp modelId="{2C894B24-D766-42C4-ACBC-EA87A68539D6}">
      <dsp:nvSpPr>
        <dsp:cNvPr id="0" name=""/>
        <dsp:cNvSpPr/>
      </dsp:nvSpPr>
      <dsp:spPr>
        <a:xfrm>
          <a:off x="2828925" y="224635"/>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t>Observe</a:t>
          </a:r>
          <a:endParaRPr lang="en-US" sz="3700" kern="1200"/>
        </a:p>
      </dsp:txBody>
      <dsp:txXfrm>
        <a:off x="2828925" y="224635"/>
        <a:ext cx="2571749" cy="1543050"/>
      </dsp:txXfrm>
    </dsp:sp>
    <dsp:sp modelId="{8D1172F7-424E-490E-8A3D-EF7D475563D8}">
      <dsp:nvSpPr>
        <dsp:cNvPr id="0" name=""/>
        <dsp:cNvSpPr/>
      </dsp:nvSpPr>
      <dsp:spPr>
        <a:xfrm>
          <a:off x="5657849" y="224635"/>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Ask</a:t>
          </a:r>
          <a:endParaRPr lang="en-US" sz="3700" kern="1200" dirty="0"/>
        </a:p>
      </dsp:txBody>
      <dsp:txXfrm>
        <a:off x="5657849" y="224635"/>
        <a:ext cx="2571749" cy="1543050"/>
      </dsp:txXfrm>
    </dsp:sp>
    <dsp:sp modelId="{E9FDF1F6-4C66-4853-B62B-0B88916A9B5D}">
      <dsp:nvSpPr>
        <dsp:cNvPr id="0" name=""/>
        <dsp:cNvSpPr/>
      </dsp:nvSpPr>
      <dsp:spPr>
        <a:xfrm>
          <a:off x="0" y="2024860"/>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t>Assess</a:t>
          </a:r>
          <a:endParaRPr lang="en-US" sz="3700" kern="1200"/>
        </a:p>
      </dsp:txBody>
      <dsp:txXfrm>
        <a:off x="0" y="2024860"/>
        <a:ext cx="2571749" cy="1543050"/>
      </dsp:txXfrm>
    </dsp:sp>
    <dsp:sp modelId="{BAE2DD46-123E-4251-ACAC-296A5B311D71}">
      <dsp:nvSpPr>
        <dsp:cNvPr id="0" name=""/>
        <dsp:cNvSpPr/>
      </dsp:nvSpPr>
      <dsp:spPr>
        <a:xfrm>
          <a:off x="2828925" y="2024860"/>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Understand</a:t>
          </a:r>
          <a:endParaRPr lang="en-US" sz="3700" kern="1200" dirty="0"/>
        </a:p>
      </dsp:txBody>
      <dsp:txXfrm>
        <a:off x="2828925" y="2024860"/>
        <a:ext cx="2571749" cy="1543050"/>
      </dsp:txXfrm>
    </dsp:sp>
    <dsp:sp modelId="{13B01F66-803E-4BC5-B57E-55C699BF6860}">
      <dsp:nvSpPr>
        <dsp:cNvPr id="0" name=""/>
        <dsp:cNvSpPr/>
      </dsp:nvSpPr>
      <dsp:spPr>
        <a:xfrm>
          <a:off x="5657849" y="2024860"/>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t>Target</a:t>
          </a:r>
          <a:endParaRPr lang="en-US" sz="3700" kern="1200"/>
        </a:p>
      </dsp:txBody>
      <dsp:txXfrm>
        <a:off x="5657849" y="2024860"/>
        <a:ext cx="2571749" cy="1543050"/>
      </dsp:txXfrm>
    </dsp:sp>
    <dsp:sp modelId="{E7D83848-94C7-403C-8FDC-961E0BA0AAEF}">
      <dsp:nvSpPr>
        <dsp:cNvPr id="0" name=""/>
        <dsp:cNvSpPr/>
      </dsp:nvSpPr>
      <dsp:spPr>
        <a:xfrm>
          <a:off x="2819409" y="3744924"/>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Coach  the driver</a:t>
          </a:r>
          <a:endParaRPr lang="en-US" sz="3700" kern="1200" dirty="0"/>
        </a:p>
      </dsp:txBody>
      <dsp:txXfrm>
        <a:off x="2819409" y="3744924"/>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0B02D-EB3E-4987-96AF-6B40F90D4E98}">
      <dsp:nvSpPr>
        <dsp:cNvPr id="0" name=""/>
        <dsp:cNvSpPr/>
      </dsp:nvSpPr>
      <dsp:spPr>
        <a:xfrm>
          <a:off x="2706081" y="3276600"/>
          <a:ext cx="816790" cy="2334577"/>
        </a:xfrm>
        <a:custGeom>
          <a:avLst/>
          <a:gdLst/>
          <a:ahLst/>
          <a:cxnLst/>
          <a:rect l="0" t="0" r="0" b="0"/>
          <a:pathLst>
            <a:path>
              <a:moveTo>
                <a:pt x="0" y="0"/>
              </a:moveTo>
              <a:lnTo>
                <a:pt x="408395" y="0"/>
              </a:lnTo>
              <a:lnTo>
                <a:pt x="408395" y="2334577"/>
              </a:lnTo>
              <a:lnTo>
                <a:pt x="816790" y="23345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052643" y="4382055"/>
        <a:ext cx="123666" cy="123666"/>
      </dsp:txXfrm>
    </dsp:sp>
    <dsp:sp modelId="{F7FF3B71-BC48-44FA-B076-34F2A1FB7B40}">
      <dsp:nvSpPr>
        <dsp:cNvPr id="0" name=""/>
        <dsp:cNvSpPr/>
      </dsp:nvSpPr>
      <dsp:spPr>
        <a:xfrm>
          <a:off x="2706081" y="3276600"/>
          <a:ext cx="816790" cy="778192"/>
        </a:xfrm>
        <a:custGeom>
          <a:avLst/>
          <a:gdLst/>
          <a:ahLst/>
          <a:cxnLst/>
          <a:rect l="0" t="0" r="0" b="0"/>
          <a:pathLst>
            <a:path>
              <a:moveTo>
                <a:pt x="0" y="0"/>
              </a:moveTo>
              <a:lnTo>
                <a:pt x="408395" y="0"/>
              </a:lnTo>
              <a:lnTo>
                <a:pt x="408395" y="778192"/>
              </a:lnTo>
              <a:lnTo>
                <a:pt x="816790" y="7781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6273" y="3637492"/>
        <a:ext cx="56407" cy="56407"/>
      </dsp:txXfrm>
    </dsp:sp>
    <dsp:sp modelId="{58C2D32E-2453-4F02-8190-6FD758554693}">
      <dsp:nvSpPr>
        <dsp:cNvPr id="0" name=""/>
        <dsp:cNvSpPr/>
      </dsp:nvSpPr>
      <dsp:spPr>
        <a:xfrm>
          <a:off x="2706081" y="2498407"/>
          <a:ext cx="816790" cy="778192"/>
        </a:xfrm>
        <a:custGeom>
          <a:avLst/>
          <a:gdLst/>
          <a:ahLst/>
          <a:cxnLst/>
          <a:rect l="0" t="0" r="0" b="0"/>
          <a:pathLst>
            <a:path>
              <a:moveTo>
                <a:pt x="0" y="778192"/>
              </a:moveTo>
              <a:lnTo>
                <a:pt x="408395" y="778192"/>
              </a:lnTo>
              <a:lnTo>
                <a:pt x="408395" y="0"/>
              </a:lnTo>
              <a:lnTo>
                <a:pt x="81679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6273" y="2859299"/>
        <a:ext cx="56407" cy="56407"/>
      </dsp:txXfrm>
    </dsp:sp>
    <dsp:sp modelId="{5904CFD9-8DF0-4745-8F7A-E5BB38A27EFC}">
      <dsp:nvSpPr>
        <dsp:cNvPr id="0" name=""/>
        <dsp:cNvSpPr/>
      </dsp:nvSpPr>
      <dsp:spPr>
        <a:xfrm>
          <a:off x="2706081" y="942022"/>
          <a:ext cx="816790" cy="2334577"/>
        </a:xfrm>
        <a:custGeom>
          <a:avLst/>
          <a:gdLst/>
          <a:ahLst/>
          <a:cxnLst/>
          <a:rect l="0" t="0" r="0" b="0"/>
          <a:pathLst>
            <a:path>
              <a:moveTo>
                <a:pt x="0" y="2334577"/>
              </a:moveTo>
              <a:lnTo>
                <a:pt x="408395" y="2334577"/>
              </a:lnTo>
              <a:lnTo>
                <a:pt x="408395" y="0"/>
              </a:lnTo>
              <a:lnTo>
                <a:pt x="81679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052643" y="2047477"/>
        <a:ext cx="123666" cy="123666"/>
      </dsp:txXfrm>
    </dsp:sp>
    <dsp:sp modelId="{4CF68DDB-E577-4473-8512-E930437F1659}">
      <dsp:nvSpPr>
        <dsp:cNvPr id="0" name=""/>
        <dsp:cNvSpPr/>
      </dsp:nvSpPr>
      <dsp:spPr>
        <a:xfrm rot="16200000">
          <a:off x="-1193072" y="2654046"/>
          <a:ext cx="6553200" cy="1245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Med List</a:t>
          </a:r>
          <a:endParaRPr lang="en-US" sz="6500" kern="1200" dirty="0"/>
        </a:p>
      </dsp:txBody>
      <dsp:txXfrm>
        <a:off x="-1193072" y="2654046"/>
        <a:ext cx="6553200" cy="1245108"/>
      </dsp:txXfrm>
    </dsp:sp>
    <dsp:sp modelId="{29710135-FCFE-4F90-8EED-C9847CE8E431}">
      <dsp:nvSpPr>
        <dsp:cNvPr id="0" name=""/>
        <dsp:cNvSpPr/>
      </dsp:nvSpPr>
      <dsp:spPr>
        <a:xfrm>
          <a:off x="3522872" y="319468"/>
          <a:ext cx="4083954" cy="1245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Paper</a:t>
          </a:r>
          <a:endParaRPr lang="en-US" sz="5000" kern="1200" dirty="0"/>
        </a:p>
      </dsp:txBody>
      <dsp:txXfrm>
        <a:off x="3522872" y="319468"/>
        <a:ext cx="4083954" cy="1245108"/>
      </dsp:txXfrm>
    </dsp:sp>
    <dsp:sp modelId="{30D4698B-D95A-4259-AEF1-DB2A4BC47F16}">
      <dsp:nvSpPr>
        <dsp:cNvPr id="0" name=""/>
        <dsp:cNvSpPr/>
      </dsp:nvSpPr>
      <dsp:spPr>
        <a:xfrm>
          <a:off x="3522872" y="1875853"/>
          <a:ext cx="4083954" cy="1245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Web</a:t>
          </a:r>
          <a:endParaRPr lang="en-US" sz="5000" kern="1200" dirty="0"/>
        </a:p>
      </dsp:txBody>
      <dsp:txXfrm>
        <a:off x="3522872" y="1875853"/>
        <a:ext cx="4083954" cy="1245108"/>
      </dsp:txXfrm>
    </dsp:sp>
    <dsp:sp modelId="{6E11CFAA-3216-4BE2-898E-67605811A38A}">
      <dsp:nvSpPr>
        <dsp:cNvPr id="0" name=""/>
        <dsp:cNvSpPr/>
      </dsp:nvSpPr>
      <dsp:spPr>
        <a:xfrm>
          <a:off x="3522872" y="3432238"/>
          <a:ext cx="4083954" cy="1245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Mobile</a:t>
          </a:r>
          <a:endParaRPr lang="en-US" sz="5000" kern="1200" dirty="0"/>
        </a:p>
      </dsp:txBody>
      <dsp:txXfrm>
        <a:off x="3522872" y="3432238"/>
        <a:ext cx="4083954" cy="1245108"/>
      </dsp:txXfrm>
    </dsp:sp>
    <dsp:sp modelId="{F5E22731-8F69-4E16-853D-0D7DD0EA6232}">
      <dsp:nvSpPr>
        <dsp:cNvPr id="0" name=""/>
        <dsp:cNvSpPr/>
      </dsp:nvSpPr>
      <dsp:spPr>
        <a:xfrm>
          <a:off x="3522872" y="4988623"/>
          <a:ext cx="4083954" cy="1245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Point of Service</a:t>
          </a:r>
          <a:endParaRPr lang="en-US" sz="5000" kern="1200" dirty="0"/>
        </a:p>
      </dsp:txBody>
      <dsp:txXfrm>
        <a:off x="3522872" y="4988623"/>
        <a:ext cx="4083954" cy="124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0B9A3-79D7-4DF7-ABC4-6F9B3F90C092}">
      <dsp:nvSpPr>
        <dsp:cNvPr id="0" name=""/>
        <dsp:cNvSpPr/>
      </dsp:nvSpPr>
      <dsp:spPr>
        <a:xfrm>
          <a:off x="0" y="29350"/>
          <a:ext cx="8229600" cy="12643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Describe patient medication information (PMI)</a:t>
          </a:r>
          <a:endParaRPr lang="en-US" sz="3200" kern="1200" dirty="0"/>
        </a:p>
      </dsp:txBody>
      <dsp:txXfrm>
        <a:off x="61720" y="91070"/>
        <a:ext cx="8106160" cy="1140891"/>
      </dsp:txXfrm>
    </dsp:sp>
    <dsp:sp modelId="{10491764-17E6-4EDA-85B8-B6A67D871305}">
      <dsp:nvSpPr>
        <dsp:cNvPr id="0" name=""/>
        <dsp:cNvSpPr/>
      </dsp:nvSpPr>
      <dsp:spPr>
        <a:xfrm>
          <a:off x="0" y="1348402"/>
          <a:ext cx="8229600" cy="12643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Understand the relationship between PMI and  medication reconciliation (MedRecon)</a:t>
          </a:r>
          <a:endParaRPr lang="en-US" sz="3200" kern="1200" dirty="0"/>
        </a:p>
      </dsp:txBody>
      <dsp:txXfrm>
        <a:off x="61720" y="1410122"/>
        <a:ext cx="8106160" cy="1140891"/>
      </dsp:txXfrm>
    </dsp:sp>
    <dsp:sp modelId="{5C1A4695-5A05-4C88-88A8-EB65C68D4B4F}">
      <dsp:nvSpPr>
        <dsp:cNvPr id="0" name=""/>
        <dsp:cNvSpPr/>
      </dsp:nvSpPr>
      <dsp:spPr>
        <a:xfrm>
          <a:off x="0" y="2667453"/>
          <a:ext cx="8229600" cy="12643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Explore ways to partner with patients and their medications</a:t>
          </a:r>
          <a:endParaRPr lang="en-US" sz="3200" kern="1200" dirty="0"/>
        </a:p>
      </dsp:txBody>
      <dsp:txXfrm>
        <a:off x="61720" y="2729173"/>
        <a:ext cx="8106160" cy="1140891"/>
      </dsp:txXfrm>
    </dsp:sp>
    <dsp:sp modelId="{357B5DAB-A67F-4A13-930D-23D8E1819A8A}">
      <dsp:nvSpPr>
        <dsp:cNvPr id="0" name=""/>
        <dsp:cNvSpPr/>
      </dsp:nvSpPr>
      <dsp:spPr>
        <a:xfrm>
          <a:off x="0" y="3986504"/>
          <a:ext cx="8229600" cy="12643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Define essential medication information standards</a:t>
          </a:r>
          <a:endParaRPr lang="en-US" sz="3200" kern="1200" dirty="0"/>
        </a:p>
      </dsp:txBody>
      <dsp:txXfrm>
        <a:off x="61720" y="4048224"/>
        <a:ext cx="8106160" cy="1140891"/>
      </dsp:txXfrm>
    </dsp:sp>
    <dsp:sp modelId="{F72E2BF2-EFE0-4BA7-B948-44B0F2FFDEB9}">
      <dsp:nvSpPr>
        <dsp:cNvPr id="0" name=""/>
        <dsp:cNvSpPr/>
      </dsp:nvSpPr>
      <dsp:spPr>
        <a:xfrm>
          <a:off x="0" y="5305555"/>
          <a:ext cx="8229600" cy="12643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Outline 3 strong practices to partner with patients and their medications</a:t>
          </a:r>
          <a:endParaRPr lang="en-US" sz="3200" kern="1200" dirty="0"/>
        </a:p>
      </dsp:txBody>
      <dsp:txXfrm>
        <a:off x="61720" y="5367275"/>
        <a:ext cx="8106160" cy="11408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A44F-7760-45C6-96B6-C1B2AE9F0807}">
      <dsp:nvSpPr>
        <dsp:cNvPr id="0" name=""/>
        <dsp:cNvSpPr/>
      </dsp:nvSpPr>
      <dsp:spPr>
        <a:xfrm>
          <a:off x="0" y="4144"/>
          <a:ext cx="8839200" cy="1425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Started as grass roots VA, DoD, and IHS</a:t>
          </a:r>
          <a:endParaRPr lang="en-US" sz="3600" kern="1200" dirty="0"/>
        </a:p>
      </dsp:txBody>
      <dsp:txXfrm>
        <a:off x="69566" y="73710"/>
        <a:ext cx="8700068" cy="1285928"/>
      </dsp:txXfrm>
    </dsp:sp>
    <dsp:sp modelId="{D60F8BC1-C6D7-4BBA-8078-544B5F089E1C}">
      <dsp:nvSpPr>
        <dsp:cNvPr id="0" name=""/>
        <dsp:cNvSpPr/>
      </dsp:nvSpPr>
      <dsp:spPr>
        <a:xfrm>
          <a:off x="0" y="1596245"/>
          <a:ext cx="8839200" cy="14250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Published a Patient Medication Information Standardization White Paper</a:t>
          </a:r>
          <a:endParaRPr lang="en-US" sz="3600" kern="1200" dirty="0"/>
        </a:p>
      </dsp:txBody>
      <dsp:txXfrm>
        <a:off x="69566" y="1665811"/>
        <a:ext cx="8700068" cy="1285928"/>
      </dsp:txXfrm>
    </dsp:sp>
    <dsp:sp modelId="{9CCAF682-51B6-4C60-935F-A64D0CDDA2AF}">
      <dsp:nvSpPr>
        <dsp:cNvPr id="0" name=""/>
        <dsp:cNvSpPr/>
      </dsp:nvSpPr>
      <dsp:spPr>
        <a:xfrm>
          <a:off x="0" y="3188345"/>
          <a:ext cx="8839200" cy="14250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Produced the Essential Medication Information Standards Directive</a:t>
          </a:r>
          <a:endParaRPr lang="en-US" sz="3600" kern="1200" dirty="0"/>
        </a:p>
      </dsp:txBody>
      <dsp:txXfrm>
        <a:off x="69566" y="3257911"/>
        <a:ext cx="8700068" cy="12859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A8DF-BEF6-4D33-9D4B-943EE25C63B3}">
      <dsp:nvSpPr>
        <dsp:cNvPr id="0" name=""/>
        <dsp:cNvSpPr/>
      </dsp:nvSpPr>
      <dsp:spPr>
        <a:xfrm>
          <a:off x="0" y="1547"/>
          <a:ext cx="8839200" cy="13346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kern="1200" dirty="0" smtClean="0"/>
            <a:t>Local </a:t>
          </a:r>
          <a:endParaRPr lang="en-US" sz="4000" kern="1200" dirty="0"/>
        </a:p>
      </dsp:txBody>
      <dsp:txXfrm>
        <a:off x="65151" y="66698"/>
        <a:ext cx="8708898" cy="1204332"/>
      </dsp:txXfrm>
    </dsp:sp>
    <dsp:sp modelId="{BD037E91-BB4E-4F59-9BCD-900C4DABF24F}">
      <dsp:nvSpPr>
        <dsp:cNvPr id="0" name=""/>
        <dsp:cNvSpPr/>
      </dsp:nvSpPr>
      <dsp:spPr>
        <a:xfrm>
          <a:off x="0" y="1343414"/>
          <a:ext cx="8839200" cy="13346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kern="12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kern="1200" dirty="0" smtClean="0"/>
            <a:t>Remote (other VA Facilities)</a:t>
          </a:r>
        </a:p>
        <a:p>
          <a:pPr lvl="0" algn="ctr" defTabSz="1600200" rtl="0">
            <a:lnSpc>
              <a:spcPct val="90000"/>
            </a:lnSpc>
            <a:spcBef>
              <a:spcPct val="0"/>
            </a:spcBef>
            <a:spcAft>
              <a:spcPct val="35000"/>
            </a:spcAft>
          </a:pPr>
          <a:endParaRPr lang="en-US" sz="4000" kern="1200" dirty="0"/>
        </a:p>
      </dsp:txBody>
      <dsp:txXfrm>
        <a:off x="65151" y="1408565"/>
        <a:ext cx="8708898" cy="1204332"/>
      </dsp:txXfrm>
    </dsp:sp>
    <dsp:sp modelId="{250098B4-3349-4A62-A3EC-E3377C33F68F}">
      <dsp:nvSpPr>
        <dsp:cNvPr id="0" name=""/>
        <dsp:cNvSpPr/>
      </dsp:nvSpPr>
      <dsp:spPr>
        <a:xfrm>
          <a:off x="0" y="2686120"/>
          <a:ext cx="8839200" cy="13346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kern="1200" dirty="0" smtClean="0"/>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kern="1200" dirty="0" smtClean="0"/>
            <a:t>Progress notes</a:t>
          </a:r>
        </a:p>
        <a:p>
          <a:pPr lvl="0" algn="ctr" defTabSz="1600200" rtl="0">
            <a:lnSpc>
              <a:spcPct val="90000"/>
            </a:lnSpc>
            <a:spcBef>
              <a:spcPct val="0"/>
            </a:spcBef>
            <a:spcAft>
              <a:spcPct val="35000"/>
            </a:spcAft>
          </a:pPr>
          <a:endParaRPr lang="en-US" sz="4000" kern="1200" dirty="0"/>
        </a:p>
      </dsp:txBody>
      <dsp:txXfrm>
        <a:off x="65151" y="2751271"/>
        <a:ext cx="8708898" cy="1204332"/>
      </dsp:txXfrm>
    </dsp:sp>
    <dsp:sp modelId="{73221120-2B67-4D45-A14F-2DAAE3B983C6}">
      <dsp:nvSpPr>
        <dsp:cNvPr id="0" name=""/>
        <dsp:cNvSpPr/>
      </dsp:nvSpPr>
      <dsp:spPr>
        <a:xfrm>
          <a:off x="0" y="4022576"/>
          <a:ext cx="8839200" cy="13346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Other</a:t>
          </a:r>
          <a:endParaRPr lang="en-US" sz="4000" kern="1200" dirty="0"/>
        </a:p>
      </dsp:txBody>
      <dsp:txXfrm>
        <a:off x="65151" y="4087727"/>
        <a:ext cx="8708898" cy="12043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7E91-BB4E-4F59-9BCD-900C4DABF24F}">
      <dsp:nvSpPr>
        <dsp:cNvPr id="0" name=""/>
        <dsp:cNvSpPr/>
      </dsp:nvSpPr>
      <dsp:spPr>
        <a:xfrm>
          <a:off x="0" y="35009"/>
          <a:ext cx="9144000" cy="11536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Non-VA provider prescribed medications filled at non-VA pharmacies.</a:t>
          </a:r>
          <a:endParaRPr lang="en-US" sz="2900" kern="1200" dirty="0"/>
        </a:p>
      </dsp:txBody>
      <dsp:txXfrm>
        <a:off x="56315" y="91324"/>
        <a:ext cx="9031370" cy="1040990"/>
      </dsp:txXfrm>
    </dsp:sp>
    <dsp:sp modelId="{250098B4-3349-4A62-A3EC-E3377C33F68F}">
      <dsp:nvSpPr>
        <dsp:cNvPr id="0" name=""/>
        <dsp:cNvSpPr/>
      </dsp:nvSpPr>
      <dsp:spPr>
        <a:xfrm>
          <a:off x="0" y="1272150"/>
          <a:ext cx="9144000" cy="1153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VA provider prescribed medication filled at non-VA pharmacies.</a:t>
          </a:r>
          <a:endParaRPr lang="en-US" sz="2900" kern="1200" dirty="0"/>
        </a:p>
      </dsp:txBody>
      <dsp:txXfrm>
        <a:off x="56315" y="1328465"/>
        <a:ext cx="9031370" cy="1040990"/>
      </dsp:txXfrm>
    </dsp:sp>
    <dsp:sp modelId="{73221120-2B67-4D45-A14F-2DAAE3B983C6}">
      <dsp:nvSpPr>
        <dsp:cNvPr id="0" name=""/>
        <dsp:cNvSpPr/>
      </dsp:nvSpPr>
      <dsp:spPr>
        <a:xfrm>
          <a:off x="0" y="2509289"/>
          <a:ext cx="9144000" cy="11536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Other medications, such as sample prescription medications provided from a non-VA provider’s office.</a:t>
          </a:r>
          <a:endParaRPr lang="en-US" sz="2900" kern="1200" dirty="0"/>
        </a:p>
      </dsp:txBody>
      <dsp:txXfrm>
        <a:off x="56315" y="2565604"/>
        <a:ext cx="9031370" cy="1040990"/>
      </dsp:txXfrm>
    </dsp:sp>
    <dsp:sp modelId="{89409E45-C1C0-4B1F-9289-D5D64843DBD6}">
      <dsp:nvSpPr>
        <dsp:cNvPr id="0" name=""/>
        <dsp:cNvSpPr/>
      </dsp:nvSpPr>
      <dsp:spPr>
        <a:xfrm>
          <a:off x="0" y="3746430"/>
          <a:ext cx="9144000" cy="11536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Medications obtained from family or friends.</a:t>
          </a:r>
          <a:endParaRPr lang="en-US" sz="2900" kern="1200" dirty="0"/>
        </a:p>
      </dsp:txBody>
      <dsp:txXfrm>
        <a:off x="56315" y="3802745"/>
        <a:ext cx="9031370" cy="1040990"/>
      </dsp:txXfrm>
    </dsp:sp>
    <dsp:sp modelId="{4A8F06A9-4804-421F-A575-11BE3779F893}">
      <dsp:nvSpPr>
        <dsp:cNvPr id="0" name=""/>
        <dsp:cNvSpPr/>
      </dsp:nvSpPr>
      <dsp:spPr>
        <a:xfrm>
          <a:off x="0" y="4983569"/>
          <a:ext cx="9144000" cy="11536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Herbals, over-the counter-medications, </a:t>
          </a:r>
          <a:r>
            <a:rPr lang="en-US" sz="2900" kern="1200" dirty="0" err="1" smtClean="0"/>
            <a:t>nutraceuticals</a:t>
          </a:r>
          <a:r>
            <a:rPr lang="en-US" sz="2900" kern="1200" dirty="0" smtClean="0"/>
            <a:t>, and alternative medications not dispensed through VA.</a:t>
          </a:r>
          <a:endParaRPr lang="en-US" sz="2900" kern="1200" dirty="0"/>
        </a:p>
      </dsp:txBody>
      <dsp:txXfrm>
        <a:off x="56315" y="5039884"/>
        <a:ext cx="9031370" cy="10409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D36A9-080D-43B7-9DAE-D789ACE5543E}">
      <dsp:nvSpPr>
        <dsp:cNvPr id="0" name=""/>
        <dsp:cNvSpPr/>
      </dsp:nvSpPr>
      <dsp:spPr>
        <a:xfrm rot="5400000">
          <a:off x="5107993" y="-1755199"/>
          <a:ext cx="1689496" cy="565708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Recently Discontinued</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Expired</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Pending, where relevant</a:t>
          </a:r>
          <a:endParaRPr lang="en-US" sz="2800" kern="1200" dirty="0"/>
        </a:p>
      </dsp:txBody>
      <dsp:txXfrm rot="-5400000">
        <a:off x="3124197" y="311071"/>
        <a:ext cx="5574614" cy="1524548"/>
      </dsp:txXfrm>
    </dsp:sp>
    <dsp:sp modelId="{905DE254-4886-4A6C-9335-9A7F05C15C96}">
      <dsp:nvSpPr>
        <dsp:cNvPr id="0" name=""/>
        <dsp:cNvSpPr/>
      </dsp:nvSpPr>
      <dsp:spPr>
        <a:xfrm>
          <a:off x="0" y="3199"/>
          <a:ext cx="3182112" cy="21118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en-US" sz="3700" kern="1200" smtClean="0"/>
            <a:t>For Review</a:t>
          </a:r>
          <a:endParaRPr lang="en-US" sz="3700" kern="1200"/>
        </a:p>
      </dsp:txBody>
      <dsp:txXfrm>
        <a:off x="103093" y="106292"/>
        <a:ext cx="2975926" cy="1905685"/>
      </dsp:txXfrm>
    </dsp:sp>
    <dsp:sp modelId="{06E8D6E3-9727-4F28-83A8-7DD154CA8FFE}">
      <dsp:nvSpPr>
        <dsp:cNvPr id="0" name=""/>
        <dsp:cNvSpPr/>
      </dsp:nvSpPr>
      <dsp:spPr>
        <a:xfrm rot="5400000">
          <a:off x="5165907" y="448055"/>
          <a:ext cx="1689496" cy="565708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t>Name of Drug</a:t>
          </a:r>
          <a:endParaRPr lang="en-US" sz="2800" kern="1200"/>
        </a:p>
        <a:p>
          <a:pPr marL="285750" lvl="1" indent="-285750" algn="l" defTabSz="1244600" rtl="0">
            <a:lnSpc>
              <a:spcPct val="90000"/>
            </a:lnSpc>
            <a:spcBef>
              <a:spcPct val="0"/>
            </a:spcBef>
            <a:spcAft>
              <a:spcPct val="15000"/>
            </a:spcAft>
            <a:buChar char="••"/>
          </a:pPr>
          <a:r>
            <a:rPr lang="en-US" sz="2800" kern="1200" dirty="0" smtClean="0"/>
            <a:t>Strength/Dosage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Instruction/Directions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Notes</a:t>
          </a:r>
          <a:endParaRPr lang="en-US" sz="2800" kern="1200" dirty="0"/>
        </a:p>
      </dsp:txBody>
      <dsp:txXfrm rot="-5400000">
        <a:off x="3182111" y="2514325"/>
        <a:ext cx="5574614" cy="1524548"/>
      </dsp:txXfrm>
    </dsp:sp>
    <dsp:sp modelId="{C26E095F-25E9-4684-86E0-BEE78F2E66F8}">
      <dsp:nvSpPr>
        <dsp:cNvPr id="0" name=""/>
        <dsp:cNvSpPr/>
      </dsp:nvSpPr>
      <dsp:spPr>
        <a:xfrm>
          <a:off x="0" y="2220664"/>
          <a:ext cx="3182112" cy="21118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en-US" sz="3700" kern="1200" dirty="0" smtClean="0"/>
            <a:t>Medication Management</a:t>
          </a:r>
          <a:endParaRPr lang="en-US" sz="3700" kern="1200" dirty="0"/>
        </a:p>
      </dsp:txBody>
      <dsp:txXfrm>
        <a:off x="103093" y="2323757"/>
        <a:ext cx="2975926" cy="1905685"/>
      </dsp:txXfrm>
    </dsp:sp>
    <dsp:sp modelId="{83B6C21A-6878-4367-97FA-82610C55BCBE}">
      <dsp:nvSpPr>
        <dsp:cNvPr id="0" name=""/>
        <dsp:cNvSpPr/>
      </dsp:nvSpPr>
      <dsp:spPr>
        <a:xfrm rot="5400000">
          <a:off x="5165907" y="2665520"/>
          <a:ext cx="1689496" cy="565708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Name, another identifier, ALL/ADR, Facility Contact, Date Printed, Instructions</a:t>
          </a:r>
          <a:endParaRPr lang="en-US" sz="2800" kern="1200" dirty="0"/>
        </a:p>
      </dsp:txBody>
      <dsp:txXfrm rot="-5400000">
        <a:off x="3182111" y="4731790"/>
        <a:ext cx="5574614" cy="1524548"/>
      </dsp:txXfrm>
    </dsp:sp>
    <dsp:sp modelId="{2B4CAE3A-4AA5-4836-A447-8243CFA342A9}">
      <dsp:nvSpPr>
        <dsp:cNvPr id="0" name=""/>
        <dsp:cNvSpPr/>
      </dsp:nvSpPr>
      <dsp:spPr>
        <a:xfrm>
          <a:off x="0" y="4438129"/>
          <a:ext cx="3182112" cy="21118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en-US" sz="3700" kern="1200" smtClean="0"/>
            <a:t>Sharing</a:t>
          </a:r>
          <a:endParaRPr lang="en-US" sz="3700" kern="1200"/>
        </a:p>
      </dsp:txBody>
      <dsp:txXfrm>
        <a:off x="103093" y="4541222"/>
        <a:ext cx="2975926" cy="190568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D05F-15A7-4A75-AD8A-9CF72EDE5FE4}">
      <dsp:nvSpPr>
        <dsp:cNvPr id="0" name=""/>
        <dsp:cNvSpPr/>
      </dsp:nvSpPr>
      <dsp:spPr>
        <a:xfrm>
          <a:off x="2362749" y="321468"/>
          <a:ext cx="6379918" cy="22156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8D670-92D8-469E-9AC3-AF69BD625107}">
      <dsp:nvSpPr>
        <dsp:cNvPr id="0" name=""/>
        <dsp:cNvSpPr/>
      </dsp:nvSpPr>
      <dsp:spPr>
        <a:xfrm>
          <a:off x="4944391" y="5746872"/>
          <a:ext cx="1236418" cy="79130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E902F-D853-43D8-8493-A995E875CA91}">
      <dsp:nvSpPr>
        <dsp:cNvPr id="0" name=""/>
        <dsp:cNvSpPr/>
      </dsp:nvSpPr>
      <dsp:spPr>
        <a:xfrm>
          <a:off x="2595196" y="6379918"/>
          <a:ext cx="5934807" cy="148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endParaRPr lang="en-US" sz="5200" kern="1200" dirty="0"/>
        </a:p>
      </dsp:txBody>
      <dsp:txXfrm>
        <a:off x="2595196" y="6379918"/>
        <a:ext cx="5934807" cy="1483701"/>
      </dsp:txXfrm>
    </dsp:sp>
    <dsp:sp modelId="{5740DA22-CAF0-42D0-B492-3E6CF4B6DD06}">
      <dsp:nvSpPr>
        <dsp:cNvPr id="0" name=""/>
        <dsp:cNvSpPr/>
      </dsp:nvSpPr>
      <dsp:spPr>
        <a:xfrm>
          <a:off x="4682270" y="2708250"/>
          <a:ext cx="2225552" cy="22255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Other</a:t>
          </a:r>
          <a:endParaRPr lang="en-US" sz="4800" kern="1200" dirty="0"/>
        </a:p>
      </dsp:txBody>
      <dsp:txXfrm>
        <a:off x="5008195" y="3034175"/>
        <a:ext cx="1573702" cy="1573702"/>
      </dsp:txXfrm>
    </dsp:sp>
    <dsp:sp modelId="{C4C5FF6B-1D0C-4664-999B-854A11B85361}">
      <dsp:nvSpPr>
        <dsp:cNvPr id="0" name=""/>
        <dsp:cNvSpPr/>
      </dsp:nvSpPr>
      <dsp:spPr>
        <a:xfrm>
          <a:off x="3089763" y="1038591"/>
          <a:ext cx="2225552" cy="22255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VA</a:t>
          </a:r>
          <a:endParaRPr lang="en-US" sz="4800" kern="1200" dirty="0"/>
        </a:p>
      </dsp:txBody>
      <dsp:txXfrm>
        <a:off x="3415688" y="1364516"/>
        <a:ext cx="1573702" cy="1573702"/>
      </dsp:txXfrm>
    </dsp:sp>
    <dsp:sp modelId="{987F1C77-D4DF-4AC8-A75C-66FAEE8C20BF}">
      <dsp:nvSpPr>
        <dsp:cNvPr id="0" name=""/>
        <dsp:cNvSpPr/>
      </dsp:nvSpPr>
      <dsp:spPr>
        <a:xfrm>
          <a:off x="5364773" y="500502"/>
          <a:ext cx="2225552" cy="22255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Non VA</a:t>
          </a:r>
          <a:endParaRPr lang="en-US" sz="4800" kern="1200" dirty="0"/>
        </a:p>
      </dsp:txBody>
      <dsp:txXfrm>
        <a:off x="5690698" y="826427"/>
        <a:ext cx="1573702" cy="1573702"/>
      </dsp:txXfrm>
    </dsp:sp>
    <dsp:sp modelId="{637A40B3-9129-441A-9570-21F3D88B0C15}">
      <dsp:nvSpPr>
        <dsp:cNvPr id="0" name=""/>
        <dsp:cNvSpPr/>
      </dsp:nvSpPr>
      <dsp:spPr>
        <a:xfrm>
          <a:off x="2100629" y="49456"/>
          <a:ext cx="6923942" cy="553915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04D0-F475-4EC2-A482-394CC67BFD5C}">
      <dsp:nvSpPr>
        <dsp:cNvPr id="0" name=""/>
        <dsp:cNvSpPr/>
      </dsp:nvSpPr>
      <dsp:spPr>
        <a:xfrm>
          <a:off x="0" y="208114"/>
          <a:ext cx="8915400" cy="22240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Medication review </a:t>
          </a:r>
          <a:r>
            <a:rPr lang="en-US" sz="4000" kern="1200" dirty="0" smtClean="0"/>
            <a:t>that makes it easier to identify the most important </a:t>
          </a:r>
          <a:r>
            <a:rPr lang="en-US" sz="4000" u="sng" kern="1200" dirty="0" smtClean="0"/>
            <a:t>current and historical data.</a:t>
          </a:r>
          <a:endParaRPr lang="en-US" sz="4000" kern="1200" dirty="0"/>
        </a:p>
      </dsp:txBody>
      <dsp:txXfrm>
        <a:off x="108571" y="316685"/>
        <a:ext cx="8698258" cy="2006952"/>
      </dsp:txXfrm>
    </dsp:sp>
    <dsp:sp modelId="{35A1CE13-D5C8-41C1-AB92-A5B2407ADFFD}">
      <dsp:nvSpPr>
        <dsp:cNvPr id="0" name=""/>
        <dsp:cNvSpPr/>
      </dsp:nvSpPr>
      <dsp:spPr>
        <a:xfrm>
          <a:off x="0" y="2452961"/>
          <a:ext cx="89154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Includes embedded </a:t>
          </a:r>
          <a:r>
            <a:rPr lang="en-US" sz="2800" u="sng" kern="1200" dirty="0" err="1" smtClean="0"/>
            <a:t>infobuttons</a:t>
          </a:r>
          <a:r>
            <a:rPr lang="en-US" sz="2800" kern="1200" dirty="0" smtClean="0"/>
            <a:t> and </a:t>
          </a:r>
          <a:r>
            <a:rPr lang="en-US" sz="2800" u="sng" kern="1200" dirty="0" smtClean="0"/>
            <a:t>decision support</a:t>
          </a:r>
          <a:r>
            <a:rPr lang="en-US" sz="2800" kern="1200" dirty="0" smtClean="0"/>
            <a:t>.</a:t>
          </a:r>
          <a:endParaRPr lang="en-US" sz="2800" kern="1200" dirty="0"/>
        </a:p>
      </dsp:txBody>
      <dsp:txXfrm>
        <a:off x="0" y="2452961"/>
        <a:ext cx="8915400" cy="1059840"/>
      </dsp:txXfrm>
    </dsp:sp>
    <dsp:sp modelId="{68517606-4FF5-4165-A5B0-2593C80E4FFB}">
      <dsp:nvSpPr>
        <dsp:cNvPr id="0" name=""/>
        <dsp:cNvSpPr/>
      </dsp:nvSpPr>
      <dsp:spPr>
        <a:xfrm>
          <a:off x="0" y="2971795"/>
          <a:ext cx="8915400" cy="1744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Search </a:t>
          </a:r>
          <a:r>
            <a:rPr lang="en-US" sz="4000" kern="1200" dirty="0" smtClean="0"/>
            <a:t>tool that allows a user to search </a:t>
          </a:r>
          <a:r>
            <a:rPr lang="en-US" sz="4000" u="sng" kern="1200" dirty="0" smtClean="0"/>
            <a:t>across a patient’s chart</a:t>
          </a:r>
          <a:endParaRPr lang="en-US" sz="4000" kern="1200" dirty="0"/>
        </a:p>
      </dsp:txBody>
      <dsp:txXfrm>
        <a:off x="85171" y="3056966"/>
        <a:ext cx="8745058" cy="15743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4616-3FDD-47FF-8BD4-825B0360E2C5}">
      <dsp:nvSpPr>
        <dsp:cNvPr id="0" name=""/>
        <dsp:cNvSpPr/>
      </dsp:nvSpPr>
      <dsp:spPr>
        <a:xfrm>
          <a:off x="0" y="693"/>
          <a:ext cx="9144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AD20-FF81-4BE4-A6C2-AD24983F8EA3}">
      <dsp:nvSpPr>
        <dsp:cNvPr id="0" name=""/>
        <dsp:cNvSpPr/>
      </dsp:nvSpPr>
      <dsp:spPr>
        <a:xfrm>
          <a:off x="0" y="693"/>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Pharmacist Verified High Quality Image Library</a:t>
          </a:r>
          <a:endParaRPr lang="en-US" sz="3600" kern="1200" dirty="0"/>
        </a:p>
      </dsp:txBody>
      <dsp:txXfrm>
        <a:off x="0" y="693"/>
        <a:ext cx="9144000" cy="811920"/>
      </dsp:txXfrm>
    </dsp:sp>
    <dsp:sp modelId="{0581F36A-EAA1-4CAA-A3EC-BBB6C36C5548}">
      <dsp:nvSpPr>
        <dsp:cNvPr id="0" name=""/>
        <dsp:cNvSpPr/>
      </dsp:nvSpPr>
      <dsp:spPr>
        <a:xfrm>
          <a:off x="0" y="812613"/>
          <a:ext cx="914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BB267-48EA-4477-A585-ECA01E82C4E3}">
      <dsp:nvSpPr>
        <dsp:cNvPr id="0" name=""/>
        <dsp:cNvSpPr/>
      </dsp:nvSpPr>
      <dsp:spPr>
        <a:xfrm>
          <a:off x="0" y="812613"/>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Developed for Veterans </a:t>
          </a:r>
          <a:endParaRPr lang="en-US" sz="3600" kern="1200" dirty="0"/>
        </a:p>
      </dsp:txBody>
      <dsp:txXfrm>
        <a:off x="0" y="812613"/>
        <a:ext cx="9144000" cy="811920"/>
      </dsp:txXfrm>
    </dsp:sp>
    <dsp:sp modelId="{F69D81B1-3B79-43F6-8019-4F124E08BA2D}">
      <dsp:nvSpPr>
        <dsp:cNvPr id="0" name=""/>
        <dsp:cNvSpPr/>
      </dsp:nvSpPr>
      <dsp:spPr>
        <a:xfrm>
          <a:off x="0" y="1624533"/>
          <a:ext cx="9144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7BEE1-51C4-4B6B-9BFD-3F8379AE9A0B}">
      <dsp:nvSpPr>
        <dsp:cNvPr id="0" name=""/>
        <dsp:cNvSpPr/>
      </dsp:nvSpPr>
      <dsp:spPr>
        <a:xfrm>
          <a:off x="0" y="1624533"/>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Centralized</a:t>
          </a:r>
          <a:endParaRPr lang="en-US" sz="3600" kern="1200" dirty="0"/>
        </a:p>
      </dsp:txBody>
      <dsp:txXfrm>
        <a:off x="0" y="1624533"/>
        <a:ext cx="9144000" cy="811920"/>
      </dsp:txXfrm>
    </dsp:sp>
    <dsp:sp modelId="{454BF75E-CBBC-4C02-837B-E97B89EB28CB}">
      <dsp:nvSpPr>
        <dsp:cNvPr id="0" name=""/>
        <dsp:cNvSpPr/>
      </dsp:nvSpPr>
      <dsp:spPr>
        <a:xfrm>
          <a:off x="0" y="2436453"/>
          <a:ext cx="91440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F8225-61DA-4E91-AE0B-5D73D3A9E46B}">
      <dsp:nvSpPr>
        <dsp:cNvPr id="0" name=""/>
        <dsp:cNvSpPr/>
      </dsp:nvSpPr>
      <dsp:spPr>
        <a:xfrm>
          <a:off x="0" y="2436453"/>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Up to Date</a:t>
          </a:r>
          <a:endParaRPr lang="en-US" sz="3600" kern="1200" dirty="0"/>
        </a:p>
      </dsp:txBody>
      <dsp:txXfrm>
        <a:off x="0" y="2436453"/>
        <a:ext cx="9144000" cy="811920"/>
      </dsp:txXfrm>
    </dsp:sp>
    <dsp:sp modelId="{B9110B56-9804-44B9-BE49-4955ABE0D89F}">
      <dsp:nvSpPr>
        <dsp:cNvPr id="0" name=""/>
        <dsp:cNvSpPr/>
      </dsp:nvSpPr>
      <dsp:spPr>
        <a:xfrm>
          <a:off x="0" y="3248374"/>
          <a:ext cx="91440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4243A-8238-4AE0-A821-5B8725E925CD}">
      <dsp:nvSpPr>
        <dsp:cNvPr id="0" name=""/>
        <dsp:cNvSpPr/>
      </dsp:nvSpPr>
      <dsp:spPr>
        <a:xfrm>
          <a:off x="0" y="3248374"/>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Total VA NDC’s With Images: +15,000</a:t>
          </a:r>
          <a:endParaRPr lang="en-US" sz="3600" kern="1200" dirty="0"/>
        </a:p>
      </dsp:txBody>
      <dsp:txXfrm>
        <a:off x="0" y="3248374"/>
        <a:ext cx="9144000" cy="811920"/>
      </dsp:txXfrm>
    </dsp:sp>
    <dsp:sp modelId="{8D3B0BE8-9B43-4363-B776-F9249FCF3CE9}">
      <dsp:nvSpPr>
        <dsp:cNvPr id="0" name=""/>
        <dsp:cNvSpPr/>
      </dsp:nvSpPr>
      <dsp:spPr>
        <a:xfrm>
          <a:off x="0" y="4060294"/>
          <a:ext cx="9144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94AAE-1903-44BC-BA20-87779FD3F6C2}">
      <dsp:nvSpPr>
        <dsp:cNvPr id="0" name=""/>
        <dsp:cNvSpPr/>
      </dsp:nvSpPr>
      <dsp:spPr>
        <a:xfrm>
          <a:off x="0" y="4060294"/>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Total Images: +40,000</a:t>
          </a:r>
          <a:endParaRPr lang="en-US" sz="3600" kern="1200" dirty="0"/>
        </a:p>
      </dsp:txBody>
      <dsp:txXfrm>
        <a:off x="0" y="4060294"/>
        <a:ext cx="9144000" cy="811920"/>
      </dsp:txXfrm>
    </dsp:sp>
    <dsp:sp modelId="{F374E25E-218B-48BA-837D-E74B81AB14E4}">
      <dsp:nvSpPr>
        <dsp:cNvPr id="0" name=""/>
        <dsp:cNvSpPr/>
      </dsp:nvSpPr>
      <dsp:spPr>
        <a:xfrm>
          <a:off x="0" y="4872214"/>
          <a:ext cx="914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5D0F8-BE03-4FF1-B74B-8E5B78716CEC}">
      <dsp:nvSpPr>
        <dsp:cNvPr id="0" name=""/>
        <dsp:cNvSpPr/>
      </dsp:nvSpPr>
      <dsp:spPr>
        <a:xfrm>
          <a:off x="0" y="4872214"/>
          <a:ext cx="9144000" cy="81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MIL Users, not just the VA!</a:t>
          </a:r>
          <a:endParaRPr lang="en-US" sz="3600" kern="1200" dirty="0"/>
        </a:p>
      </dsp:txBody>
      <dsp:txXfrm>
        <a:off x="0" y="4872214"/>
        <a:ext cx="9144000" cy="8119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49970-F9DE-49F1-8663-04EEF122C02C}">
      <dsp:nvSpPr>
        <dsp:cNvPr id="0" name=""/>
        <dsp:cNvSpPr/>
      </dsp:nvSpPr>
      <dsp:spPr>
        <a:xfrm>
          <a:off x="4333967" y="293915"/>
          <a:ext cx="3042910" cy="217448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Healthcare Organization Data</a:t>
          </a:r>
          <a:endParaRPr lang="en-US" sz="2800" kern="1200" dirty="0"/>
        </a:p>
      </dsp:txBody>
      <dsp:txXfrm>
        <a:off x="4779591" y="612361"/>
        <a:ext cx="2151662" cy="1537596"/>
      </dsp:txXfrm>
    </dsp:sp>
    <dsp:sp modelId="{9051EB1E-03B3-417B-A3C5-C92251404C31}">
      <dsp:nvSpPr>
        <dsp:cNvPr id="0" name=""/>
        <dsp:cNvSpPr/>
      </dsp:nvSpPr>
      <dsp:spPr>
        <a:xfrm rot="11293161">
          <a:off x="3066834" y="924359"/>
          <a:ext cx="1686885" cy="45614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B33ABAE-BE67-4F7C-BC48-BD978BDF523B}">
      <dsp:nvSpPr>
        <dsp:cNvPr id="0" name=""/>
        <dsp:cNvSpPr/>
      </dsp:nvSpPr>
      <dsp:spPr>
        <a:xfrm>
          <a:off x="1569384" y="168215"/>
          <a:ext cx="2056032" cy="14846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VA</a:t>
          </a:r>
          <a:endParaRPr lang="en-US" sz="2800" kern="1200" dirty="0"/>
        </a:p>
      </dsp:txBody>
      <dsp:txXfrm>
        <a:off x="1612868" y="211699"/>
        <a:ext cx="1969064" cy="1397696"/>
      </dsp:txXfrm>
    </dsp:sp>
    <dsp:sp modelId="{729E1EE6-4216-40C8-894F-BEF9824717F0}">
      <dsp:nvSpPr>
        <dsp:cNvPr id="0" name=""/>
        <dsp:cNvSpPr/>
      </dsp:nvSpPr>
      <dsp:spPr>
        <a:xfrm rot="9637788">
          <a:off x="3143909" y="1930173"/>
          <a:ext cx="1917946" cy="45614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A3950B3-1B7A-421B-BA36-73AD379980FA}">
      <dsp:nvSpPr>
        <dsp:cNvPr id="0" name=""/>
        <dsp:cNvSpPr/>
      </dsp:nvSpPr>
      <dsp:spPr>
        <a:xfrm>
          <a:off x="1547533" y="1791935"/>
          <a:ext cx="2056032" cy="14846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Non-VA</a:t>
          </a:r>
          <a:endParaRPr lang="en-US" sz="2800" kern="1200" dirty="0"/>
        </a:p>
      </dsp:txBody>
      <dsp:txXfrm>
        <a:off x="1591017" y="1835419"/>
        <a:ext cx="1969064" cy="1397696"/>
      </dsp:txXfrm>
    </dsp:sp>
    <dsp:sp modelId="{FE86C854-A161-4AAB-9A4F-0F8745150E79}">
      <dsp:nvSpPr>
        <dsp:cNvPr id="0" name=""/>
        <dsp:cNvSpPr/>
      </dsp:nvSpPr>
      <dsp:spPr>
        <a:xfrm rot="1091481">
          <a:off x="6780667" y="1915821"/>
          <a:ext cx="2115445" cy="45614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812698B-D43B-46F6-A9C4-97C63853EE44}">
      <dsp:nvSpPr>
        <dsp:cNvPr id="0" name=""/>
        <dsp:cNvSpPr/>
      </dsp:nvSpPr>
      <dsp:spPr>
        <a:xfrm>
          <a:off x="8336391" y="1791935"/>
          <a:ext cx="2056032" cy="14846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DoD</a:t>
          </a:r>
          <a:endParaRPr lang="en-US" sz="2800" kern="1200" dirty="0"/>
        </a:p>
      </dsp:txBody>
      <dsp:txXfrm>
        <a:off x="8379875" y="1835419"/>
        <a:ext cx="1969064" cy="1397696"/>
      </dsp:txXfrm>
    </dsp:sp>
    <dsp:sp modelId="{562F9461-51E9-48D6-ACE0-3A589396DDD0}">
      <dsp:nvSpPr>
        <dsp:cNvPr id="0" name=""/>
        <dsp:cNvSpPr/>
      </dsp:nvSpPr>
      <dsp:spPr>
        <a:xfrm rot="20923581">
          <a:off x="7154935" y="892330"/>
          <a:ext cx="1803413" cy="456146"/>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4EE556-3098-475D-AE85-141F28193B90}">
      <dsp:nvSpPr>
        <dsp:cNvPr id="0" name=""/>
        <dsp:cNvSpPr/>
      </dsp:nvSpPr>
      <dsp:spPr>
        <a:xfrm>
          <a:off x="8209534" y="160763"/>
          <a:ext cx="2056032" cy="14846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IHS</a:t>
          </a:r>
          <a:endParaRPr lang="en-US" sz="2800" kern="1200" dirty="0"/>
        </a:p>
      </dsp:txBody>
      <dsp:txXfrm>
        <a:off x="8253018" y="204247"/>
        <a:ext cx="1969064" cy="13976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49970-F9DE-49F1-8663-04EEF122C02C}">
      <dsp:nvSpPr>
        <dsp:cNvPr id="0" name=""/>
        <dsp:cNvSpPr/>
      </dsp:nvSpPr>
      <dsp:spPr>
        <a:xfrm>
          <a:off x="3861920" y="1634802"/>
          <a:ext cx="2899105" cy="18640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Patient’s Data</a:t>
          </a:r>
        </a:p>
      </dsp:txBody>
      <dsp:txXfrm>
        <a:off x="4286484" y="1907792"/>
        <a:ext cx="2049977" cy="1318115"/>
      </dsp:txXfrm>
    </dsp:sp>
    <dsp:sp modelId="{729E1EE6-4216-40C8-894F-BEF9824717F0}">
      <dsp:nvSpPr>
        <dsp:cNvPr id="0" name=""/>
        <dsp:cNvSpPr/>
      </dsp:nvSpPr>
      <dsp:spPr>
        <a:xfrm rot="6440609">
          <a:off x="3123480" y="1674100"/>
          <a:ext cx="752944" cy="1486507"/>
        </a:xfrm>
        <a:prstGeom prst="upDownArrow">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3950B3-1B7A-421B-BA36-73AD379980FA}">
      <dsp:nvSpPr>
        <dsp:cNvPr id="0" name=""/>
        <dsp:cNvSpPr/>
      </dsp:nvSpPr>
      <dsp:spPr>
        <a:xfrm>
          <a:off x="724954" y="898908"/>
          <a:ext cx="2555961" cy="17967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smtClean="0"/>
            <a:t>My Meds/My </a:t>
          </a:r>
          <a:r>
            <a:rPr lang="en-US" sz="2800" kern="1200" dirty="0" smtClean="0"/>
            <a:t>Recovery Plan on MHV</a:t>
          </a:r>
          <a:endParaRPr lang="en-US" sz="2800" kern="1200" dirty="0"/>
        </a:p>
      </dsp:txBody>
      <dsp:txXfrm>
        <a:off x="777580" y="951534"/>
        <a:ext cx="2450709" cy="1691541"/>
      </dsp:txXfrm>
    </dsp:sp>
    <dsp:sp modelId="{CF347A74-9474-47E8-9BCF-10CF8C6105A5}">
      <dsp:nvSpPr>
        <dsp:cNvPr id="0" name=""/>
        <dsp:cNvSpPr/>
      </dsp:nvSpPr>
      <dsp:spPr>
        <a:xfrm rot="10760385">
          <a:off x="5069253" y="987023"/>
          <a:ext cx="450142" cy="993911"/>
        </a:xfrm>
        <a:prstGeom prst="upDownArrow">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DF5B2A-686B-43EC-96DF-2D10A78F476B}">
      <dsp:nvSpPr>
        <dsp:cNvPr id="0" name=""/>
        <dsp:cNvSpPr/>
      </dsp:nvSpPr>
      <dsp:spPr>
        <a:xfrm>
          <a:off x="3645558" y="-177858"/>
          <a:ext cx="3286054" cy="15172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Medication Mobile Apps</a:t>
          </a:r>
          <a:endParaRPr lang="en-US" sz="2800" kern="1200" dirty="0"/>
        </a:p>
      </dsp:txBody>
      <dsp:txXfrm>
        <a:off x="3689998" y="-133418"/>
        <a:ext cx="3197174" cy="1428413"/>
      </dsp:txXfrm>
    </dsp:sp>
    <dsp:sp modelId="{FE86C854-A161-4AAB-9A4F-0F8745150E79}">
      <dsp:nvSpPr>
        <dsp:cNvPr id="0" name=""/>
        <dsp:cNvSpPr/>
      </dsp:nvSpPr>
      <dsp:spPr>
        <a:xfrm rot="4745087">
          <a:off x="7018696" y="1620175"/>
          <a:ext cx="509691" cy="1522864"/>
        </a:xfrm>
        <a:prstGeom prst="upDownArrow">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2698B-D43B-46F6-A9C4-97C63853EE44}">
      <dsp:nvSpPr>
        <dsp:cNvPr id="0" name=""/>
        <dsp:cNvSpPr/>
      </dsp:nvSpPr>
      <dsp:spPr>
        <a:xfrm>
          <a:off x="7467610" y="1263643"/>
          <a:ext cx="2154661" cy="13472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VPS Kiosk</a:t>
          </a:r>
          <a:endParaRPr lang="en-US" sz="2800" kern="1200" dirty="0"/>
        </a:p>
      </dsp:txBody>
      <dsp:txXfrm>
        <a:off x="7507070" y="1303103"/>
        <a:ext cx="2075741" cy="126834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E667-675E-4DE2-A27A-52B07F9D5E0B}">
      <dsp:nvSpPr>
        <dsp:cNvPr id="0" name=""/>
        <dsp:cNvSpPr/>
      </dsp:nvSpPr>
      <dsp:spPr>
        <a:xfrm>
          <a:off x="0" y="47657"/>
          <a:ext cx="8229600" cy="1549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My Meds/My Recovery Plan</a:t>
          </a:r>
          <a:endParaRPr lang="en-US" sz="3900" kern="1200" dirty="0"/>
        </a:p>
      </dsp:txBody>
      <dsp:txXfrm>
        <a:off x="75630" y="123287"/>
        <a:ext cx="8078340" cy="1398021"/>
      </dsp:txXfrm>
    </dsp:sp>
    <dsp:sp modelId="{BF9AED22-6AE5-4B30-81A2-23C439454681}">
      <dsp:nvSpPr>
        <dsp:cNvPr id="0" name=""/>
        <dsp:cNvSpPr/>
      </dsp:nvSpPr>
      <dsp:spPr>
        <a:xfrm>
          <a:off x="0" y="5080118"/>
          <a:ext cx="8229600" cy="1549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smtClean="0"/>
            <a:t>VA Point of Service Kiosk/Automated Patient History Intake Device</a:t>
          </a:r>
          <a:endParaRPr lang="en-US" sz="3900" kern="1200"/>
        </a:p>
      </dsp:txBody>
      <dsp:txXfrm>
        <a:off x="75630" y="5155748"/>
        <a:ext cx="8078340" cy="1398021"/>
      </dsp:txXfrm>
    </dsp:sp>
    <dsp:sp modelId="{006329CB-D3EB-41D2-8C9D-4E327F5E25D6}">
      <dsp:nvSpPr>
        <dsp:cNvPr id="0" name=""/>
        <dsp:cNvSpPr/>
      </dsp:nvSpPr>
      <dsp:spPr>
        <a:xfrm>
          <a:off x="0" y="3370860"/>
          <a:ext cx="8229600" cy="154928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smtClean="0"/>
            <a:t>Ask A Pharmacist</a:t>
          </a:r>
          <a:endParaRPr lang="en-US" sz="3900" kern="1200"/>
        </a:p>
      </dsp:txBody>
      <dsp:txXfrm>
        <a:off x="75630" y="3446490"/>
        <a:ext cx="8078340" cy="1398021"/>
      </dsp:txXfrm>
    </dsp:sp>
    <dsp:sp modelId="{C445511E-8746-4900-9338-7F21A4B9CFE6}">
      <dsp:nvSpPr>
        <dsp:cNvPr id="0" name=""/>
        <dsp:cNvSpPr/>
      </dsp:nvSpPr>
      <dsp:spPr>
        <a:xfrm>
          <a:off x="0" y="1676399"/>
          <a:ext cx="8229600" cy="15492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Daily Plan</a:t>
          </a:r>
          <a:endParaRPr lang="en-US" sz="3900" kern="1200" dirty="0"/>
        </a:p>
      </dsp:txBody>
      <dsp:txXfrm>
        <a:off x="75630" y="1752029"/>
        <a:ext cx="8078340" cy="1398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26BF5-C44D-4E93-93C6-27AE1EA78DD8}">
      <dsp:nvSpPr>
        <dsp:cNvPr id="0" name=""/>
        <dsp:cNvSpPr/>
      </dsp:nvSpPr>
      <dsp:spPr>
        <a:xfrm>
          <a:off x="0" y="0"/>
          <a:ext cx="8229600" cy="12127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Medication Treatment Planning</a:t>
          </a:r>
          <a:endParaRPr lang="en-US" sz="3200" kern="1200" dirty="0"/>
        </a:p>
      </dsp:txBody>
      <dsp:txXfrm>
        <a:off x="1767192" y="0"/>
        <a:ext cx="6462407" cy="1212725"/>
      </dsp:txXfrm>
    </dsp:sp>
    <dsp:sp modelId="{8D6A397D-9E40-40F5-AF06-69DDECB4CED2}">
      <dsp:nvSpPr>
        <dsp:cNvPr id="0" name=""/>
        <dsp:cNvSpPr/>
      </dsp:nvSpPr>
      <dsp:spPr>
        <a:xfrm>
          <a:off x="121272" y="121272"/>
          <a:ext cx="1645920" cy="97018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5CB08-E22D-404A-B443-025083E8DA0A}">
      <dsp:nvSpPr>
        <dsp:cNvPr id="0" name=""/>
        <dsp:cNvSpPr/>
      </dsp:nvSpPr>
      <dsp:spPr>
        <a:xfrm>
          <a:off x="0" y="1333998"/>
          <a:ext cx="8229600" cy="12127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Transitions in Care</a:t>
          </a:r>
          <a:endParaRPr lang="en-US" sz="3200" kern="1200" dirty="0"/>
        </a:p>
      </dsp:txBody>
      <dsp:txXfrm>
        <a:off x="1767192" y="1333998"/>
        <a:ext cx="6462407" cy="1212725"/>
      </dsp:txXfrm>
    </dsp:sp>
    <dsp:sp modelId="{151B7205-2BED-44C8-9B45-BF6AB0BD74E3}">
      <dsp:nvSpPr>
        <dsp:cNvPr id="0" name=""/>
        <dsp:cNvSpPr/>
      </dsp:nvSpPr>
      <dsp:spPr>
        <a:xfrm>
          <a:off x="121272" y="1455271"/>
          <a:ext cx="1645920" cy="97018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37C49-7AFA-4AD9-8217-A11843CA1542}">
      <dsp:nvSpPr>
        <dsp:cNvPr id="0" name=""/>
        <dsp:cNvSpPr/>
      </dsp:nvSpPr>
      <dsp:spPr>
        <a:xfrm>
          <a:off x="0" y="2667997"/>
          <a:ext cx="8229600" cy="12127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Adverse event mitigation</a:t>
          </a:r>
          <a:endParaRPr lang="en-US" sz="3200" kern="1200" dirty="0"/>
        </a:p>
      </dsp:txBody>
      <dsp:txXfrm>
        <a:off x="1767192" y="2667997"/>
        <a:ext cx="6462407" cy="1212725"/>
      </dsp:txXfrm>
    </dsp:sp>
    <dsp:sp modelId="{8046026E-6242-4F64-8FAC-BCBE15A247F5}">
      <dsp:nvSpPr>
        <dsp:cNvPr id="0" name=""/>
        <dsp:cNvSpPr/>
      </dsp:nvSpPr>
      <dsp:spPr>
        <a:xfrm>
          <a:off x="121272" y="2789269"/>
          <a:ext cx="1645920" cy="97018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D9D78-3A13-4327-AAA0-9DA5AD8BC757}">
      <dsp:nvSpPr>
        <dsp:cNvPr id="0" name=""/>
        <dsp:cNvSpPr/>
      </dsp:nvSpPr>
      <dsp:spPr>
        <a:xfrm>
          <a:off x="0" y="4001995"/>
          <a:ext cx="8229600" cy="12127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Patient Partnership </a:t>
          </a:r>
          <a:endParaRPr lang="en-US" sz="3200" kern="1200" dirty="0"/>
        </a:p>
      </dsp:txBody>
      <dsp:txXfrm>
        <a:off x="1767192" y="4001995"/>
        <a:ext cx="6462407" cy="1212725"/>
      </dsp:txXfrm>
    </dsp:sp>
    <dsp:sp modelId="{719A1E10-F6E4-4C00-A5B7-F9317B618950}">
      <dsp:nvSpPr>
        <dsp:cNvPr id="0" name=""/>
        <dsp:cNvSpPr/>
      </dsp:nvSpPr>
      <dsp:spPr>
        <a:xfrm>
          <a:off x="121272" y="4123268"/>
          <a:ext cx="1645920" cy="97018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043BB-CD28-43B7-B8E8-FBF4F319446E}">
      <dsp:nvSpPr>
        <dsp:cNvPr id="0" name=""/>
        <dsp:cNvSpPr/>
      </dsp:nvSpPr>
      <dsp:spPr>
        <a:xfrm>
          <a:off x="0" y="5335994"/>
          <a:ext cx="8229600" cy="12127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Education</a:t>
          </a:r>
          <a:endParaRPr lang="en-US" sz="3200" kern="1200" dirty="0"/>
        </a:p>
      </dsp:txBody>
      <dsp:txXfrm>
        <a:off x="1767192" y="5335994"/>
        <a:ext cx="6462407" cy="1212725"/>
      </dsp:txXfrm>
    </dsp:sp>
    <dsp:sp modelId="{7BCBEE15-B26E-44F2-A1BF-C810561C3FA6}">
      <dsp:nvSpPr>
        <dsp:cNvPr id="0" name=""/>
        <dsp:cNvSpPr/>
      </dsp:nvSpPr>
      <dsp:spPr>
        <a:xfrm>
          <a:off x="121272" y="5457266"/>
          <a:ext cx="1645920" cy="970180"/>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6048A-C948-4119-ADB6-DD3D52BCB48B}">
      <dsp:nvSpPr>
        <dsp:cNvPr id="0" name=""/>
        <dsp:cNvSpPr/>
      </dsp:nvSpPr>
      <dsp:spPr>
        <a:xfrm rot="5400000">
          <a:off x="-370355" y="2078529"/>
          <a:ext cx="1638756" cy="197743"/>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9D038-C637-4C0C-8D7B-9CD91349FCFA}">
      <dsp:nvSpPr>
        <dsp:cNvPr id="0" name=""/>
        <dsp:cNvSpPr/>
      </dsp:nvSpPr>
      <dsp:spPr>
        <a:xfrm>
          <a:off x="5040" y="1030330"/>
          <a:ext cx="2197149" cy="131828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List of ALL Medications</a:t>
          </a:r>
          <a:endParaRPr lang="en-US" sz="2800" kern="1200" dirty="0"/>
        </a:p>
      </dsp:txBody>
      <dsp:txXfrm>
        <a:off x="43651" y="1068941"/>
        <a:ext cx="2119927" cy="1241067"/>
      </dsp:txXfrm>
    </dsp:sp>
    <dsp:sp modelId="{0E3976D8-05CC-4742-939A-F7C9BA17AD83}">
      <dsp:nvSpPr>
        <dsp:cNvPr id="0" name=""/>
        <dsp:cNvSpPr/>
      </dsp:nvSpPr>
      <dsp:spPr>
        <a:xfrm rot="5400000">
          <a:off x="-370355" y="3726391"/>
          <a:ext cx="1638756" cy="197743"/>
        </a:xfrm>
        <a:prstGeom prst="rect">
          <a:avLst/>
        </a:prstGeom>
        <a:solidFill>
          <a:schemeClr val="accent1">
            <a:shade val="90000"/>
            <a:hueOff val="61260"/>
            <a:satOff val="-851"/>
            <a:lumOff val="45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275D7-D971-411C-A528-6B5C9740D97F}">
      <dsp:nvSpPr>
        <dsp:cNvPr id="0" name=""/>
        <dsp:cNvSpPr/>
      </dsp:nvSpPr>
      <dsp:spPr>
        <a:xfrm>
          <a:off x="5040" y="2678192"/>
          <a:ext cx="2197149" cy="1318289"/>
        </a:xfrm>
        <a:prstGeom prst="roundRect">
          <a:avLst>
            <a:gd name="adj" fmla="val 10000"/>
          </a:avLst>
        </a:prstGeom>
        <a:solidFill>
          <a:schemeClr val="accent1">
            <a:shade val="80000"/>
            <a:hueOff val="51041"/>
            <a:satOff val="-732"/>
            <a:lumOff val="4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Medication Images (VA only) </a:t>
          </a:r>
          <a:endParaRPr lang="en-US" sz="2800" kern="1200" dirty="0"/>
        </a:p>
      </dsp:txBody>
      <dsp:txXfrm>
        <a:off x="43651" y="2716803"/>
        <a:ext cx="2119927" cy="1241067"/>
      </dsp:txXfrm>
    </dsp:sp>
    <dsp:sp modelId="{8426CD5C-99EF-432D-B366-A013C596BBAE}">
      <dsp:nvSpPr>
        <dsp:cNvPr id="0" name=""/>
        <dsp:cNvSpPr/>
      </dsp:nvSpPr>
      <dsp:spPr>
        <a:xfrm rot="35">
          <a:off x="450969" y="4737924"/>
          <a:ext cx="3234575" cy="197743"/>
        </a:xfrm>
        <a:prstGeom prst="rect">
          <a:avLst/>
        </a:prstGeom>
        <a:solidFill>
          <a:schemeClr val="accent1">
            <a:shade val="90000"/>
            <a:hueOff val="122520"/>
            <a:satOff val="-1702"/>
            <a:lumOff val="91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2CD43-3167-4105-A61C-4E9B25579F4D}">
      <dsp:nvSpPr>
        <dsp:cNvPr id="0" name=""/>
        <dsp:cNvSpPr/>
      </dsp:nvSpPr>
      <dsp:spPr>
        <a:xfrm>
          <a:off x="5040" y="4326054"/>
          <a:ext cx="2197149" cy="1318289"/>
        </a:xfrm>
        <a:prstGeom prst="roundRect">
          <a:avLst>
            <a:gd name="adj" fmla="val 1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Self-Enter Medication Effects </a:t>
          </a:r>
          <a:endParaRPr lang="en-US" sz="2800" kern="1200" dirty="0"/>
        </a:p>
      </dsp:txBody>
      <dsp:txXfrm>
        <a:off x="43651" y="4364665"/>
        <a:ext cx="2119927" cy="1241067"/>
      </dsp:txXfrm>
    </dsp:sp>
    <dsp:sp modelId="{32F6BE08-99AC-4AA1-A6EC-13CFD71189A2}">
      <dsp:nvSpPr>
        <dsp:cNvPr id="0" name=""/>
        <dsp:cNvSpPr/>
      </dsp:nvSpPr>
      <dsp:spPr>
        <a:xfrm rot="16200000">
          <a:off x="2778284" y="3450419"/>
          <a:ext cx="1821047" cy="197743"/>
        </a:xfrm>
        <a:prstGeom prst="rect">
          <a:avLst/>
        </a:prstGeom>
        <a:solidFill>
          <a:schemeClr val="accent1">
            <a:shade val="90000"/>
            <a:hueOff val="183780"/>
            <a:satOff val="-2553"/>
            <a:lumOff val="137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08541-AB2F-4B16-8777-24285604F6EC}">
      <dsp:nvSpPr>
        <dsp:cNvPr id="0" name=""/>
        <dsp:cNvSpPr/>
      </dsp:nvSpPr>
      <dsp:spPr>
        <a:xfrm>
          <a:off x="2927249" y="3958937"/>
          <a:ext cx="2832301" cy="1685407"/>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Self-Enter and Monitor Medication Doses</a:t>
          </a:r>
          <a:endParaRPr lang="en-US" sz="2800" kern="1200" dirty="0"/>
        </a:p>
      </dsp:txBody>
      <dsp:txXfrm>
        <a:off x="2976613" y="4008301"/>
        <a:ext cx="2733573" cy="1586679"/>
      </dsp:txXfrm>
    </dsp:sp>
    <dsp:sp modelId="{8133A008-66FA-4D95-825A-DDFD43D710EE}">
      <dsp:nvSpPr>
        <dsp:cNvPr id="0" name=""/>
        <dsp:cNvSpPr/>
      </dsp:nvSpPr>
      <dsp:spPr>
        <a:xfrm rot="16200000">
          <a:off x="2869429" y="1711411"/>
          <a:ext cx="1638756" cy="197743"/>
        </a:xfrm>
        <a:prstGeom prst="rect">
          <a:avLst/>
        </a:prstGeom>
        <a:solidFill>
          <a:schemeClr val="accent1">
            <a:shade val="90000"/>
            <a:hueOff val="245040"/>
            <a:satOff val="-3404"/>
            <a:lumOff val="183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DD603-85C9-4493-9FAE-1DF39C813639}">
      <dsp:nvSpPr>
        <dsp:cNvPr id="0" name=""/>
        <dsp:cNvSpPr/>
      </dsp:nvSpPr>
      <dsp:spPr>
        <a:xfrm>
          <a:off x="3244825" y="2311075"/>
          <a:ext cx="2197149" cy="1318289"/>
        </a:xfrm>
        <a:prstGeom prst="roundRect">
          <a:avLst>
            <a:gd name="adj" fmla="val 1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Medication Reference Material</a:t>
          </a:r>
          <a:endParaRPr lang="en-US" sz="2800" kern="1200" dirty="0"/>
        </a:p>
      </dsp:txBody>
      <dsp:txXfrm>
        <a:off x="3283436" y="2349686"/>
        <a:ext cx="2119927" cy="1241067"/>
      </dsp:txXfrm>
    </dsp:sp>
    <dsp:sp modelId="{21C377C4-E97A-4D13-BE8D-D014D4B29B9D}">
      <dsp:nvSpPr>
        <dsp:cNvPr id="0" name=""/>
        <dsp:cNvSpPr/>
      </dsp:nvSpPr>
      <dsp:spPr>
        <a:xfrm rot="980">
          <a:off x="3441830" y="1028806"/>
          <a:ext cx="3733739" cy="197743"/>
        </a:xfrm>
        <a:prstGeom prst="rect">
          <a:avLst/>
        </a:prstGeom>
        <a:solidFill>
          <a:schemeClr val="accent1">
            <a:shade val="90000"/>
            <a:hueOff val="306300"/>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24CCA0-2736-4A29-AA79-7177FF3BC9FF}">
      <dsp:nvSpPr>
        <dsp:cNvPr id="0" name=""/>
        <dsp:cNvSpPr/>
      </dsp:nvSpPr>
      <dsp:spPr>
        <a:xfrm>
          <a:off x="3244825" y="663212"/>
          <a:ext cx="2197149" cy="1318289"/>
        </a:xfrm>
        <a:prstGeom prst="roundRect">
          <a:avLst>
            <a:gd name="adj" fmla="val 10000"/>
          </a:avLst>
        </a:prstGeom>
        <a:solidFill>
          <a:schemeClr val="accent1">
            <a:shade val="80000"/>
            <a:hueOff val="255205"/>
            <a:satOff val="-3660"/>
            <a:lumOff val="2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Access to MHV Features</a:t>
          </a:r>
          <a:endParaRPr lang="en-US" sz="2800" kern="1200" dirty="0"/>
        </a:p>
      </dsp:txBody>
      <dsp:txXfrm>
        <a:off x="3283436" y="701823"/>
        <a:ext cx="2119927" cy="1241067"/>
      </dsp:txXfrm>
    </dsp:sp>
    <dsp:sp modelId="{B1E87285-DC5B-46E5-B7E6-DA6A3062771A}">
      <dsp:nvSpPr>
        <dsp:cNvPr id="0" name=""/>
        <dsp:cNvSpPr/>
      </dsp:nvSpPr>
      <dsp:spPr>
        <a:xfrm>
          <a:off x="6484610" y="663212"/>
          <a:ext cx="2197149" cy="5074374"/>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 My Medications National Release with MHV 12.7 (limited release and field testing in December 2013.)</a:t>
          </a:r>
          <a:endParaRPr lang="en-US" sz="2800" kern="1200" dirty="0"/>
        </a:p>
      </dsp:txBody>
      <dsp:txXfrm>
        <a:off x="6548962" y="727564"/>
        <a:ext cx="2068445" cy="49456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EF54-4860-4164-945A-F6B2B9539F6F}">
      <dsp:nvSpPr>
        <dsp:cNvPr id="0" name=""/>
        <dsp:cNvSpPr/>
      </dsp:nvSpPr>
      <dsp:spPr>
        <a:xfrm>
          <a:off x="0" y="42522"/>
          <a:ext cx="8382000" cy="30244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n-US" sz="5500" kern="1200" dirty="0" smtClean="0"/>
            <a:t>Maintains a complete list of your medications in a single location</a:t>
          </a:r>
          <a:endParaRPr lang="en-US" sz="5500" kern="1200" dirty="0"/>
        </a:p>
      </dsp:txBody>
      <dsp:txXfrm>
        <a:off x="147641" y="190163"/>
        <a:ext cx="8086718" cy="2729168"/>
      </dsp:txXfrm>
    </dsp:sp>
    <dsp:sp modelId="{2DECCFBB-CDA9-4B1F-964F-A2C6528764D4}">
      <dsp:nvSpPr>
        <dsp:cNvPr id="0" name=""/>
        <dsp:cNvSpPr/>
      </dsp:nvSpPr>
      <dsp:spPr>
        <a:xfrm>
          <a:off x="0" y="3225372"/>
          <a:ext cx="8382000" cy="30244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n-US" sz="5500" kern="1200" dirty="0" smtClean="0"/>
            <a:t>Displays medication images for VA medications </a:t>
          </a:r>
          <a:endParaRPr lang="en-US" sz="5500" kern="1200" dirty="0"/>
        </a:p>
      </dsp:txBody>
      <dsp:txXfrm>
        <a:off x="147641" y="3373013"/>
        <a:ext cx="8086718" cy="272916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E5E2-6FC8-4937-A43D-2D5D3B488476}">
      <dsp:nvSpPr>
        <dsp:cNvPr id="0" name=""/>
        <dsp:cNvSpPr/>
      </dsp:nvSpPr>
      <dsp:spPr>
        <a:xfrm>
          <a:off x="0" y="2862"/>
          <a:ext cx="8229600" cy="947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Patient Safety &amp; Quality Tool</a:t>
          </a:r>
          <a:endParaRPr lang="en-US" sz="3200" kern="1200" dirty="0"/>
        </a:p>
      </dsp:txBody>
      <dsp:txXfrm>
        <a:off x="46276" y="49138"/>
        <a:ext cx="8137048" cy="855424"/>
      </dsp:txXfrm>
    </dsp:sp>
    <dsp:sp modelId="{55BE0B37-7102-4B90-8CBF-37213E04639D}">
      <dsp:nvSpPr>
        <dsp:cNvPr id="0" name=""/>
        <dsp:cNvSpPr/>
      </dsp:nvSpPr>
      <dsp:spPr>
        <a:xfrm>
          <a:off x="0" y="961512"/>
          <a:ext cx="8229600" cy="947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Patient-specific</a:t>
          </a:r>
          <a:endParaRPr lang="en-US" sz="3200" kern="1200" dirty="0"/>
        </a:p>
      </dsp:txBody>
      <dsp:txXfrm>
        <a:off x="46276" y="1007788"/>
        <a:ext cx="8137048" cy="855424"/>
      </dsp:txXfrm>
    </dsp:sp>
    <dsp:sp modelId="{83BBD3E4-0CE3-4374-AFFA-05F83CD58B4D}">
      <dsp:nvSpPr>
        <dsp:cNvPr id="0" name=""/>
        <dsp:cNvSpPr/>
      </dsp:nvSpPr>
      <dsp:spPr>
        <a:xfrm>
          <a:off x="0" y="1920162"/>
          <a:ext cx="8229600" cy="947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Encourages </a:t>
          </a:r>
          <a:r>
            <a:rPr lang="en-US" sz="3200" kern="1200" dirty="0" smtClean="0"/>
            <a:t>“</a:t>
          </a:r>
          <a:r>
            <a:rPr lang="en-US" sz="3200" b="1" kern="1200" dirty="0" smtClean="0"/>
            <a:t>speak up”</a:t>
          </a:r>
          <a:endParaRPr lang="en-US" sz="3200" kern="1200" dirty="0"/>
        </a:p>
      </dsp:txBody>
      <dsp:txXfrm>
        <a:off x="46276" y="1966438"/>
        <a:ext cx="8137048" cy="855424"/>
      </dsp:txXfrm>
    </dsp:sp>
    <dsp:sp modelId="{9CFD74F0-D5B9-4E9B-BEB1-3622FF8AFEE6}">
      <dsp:nvSpPr>
        <dsp:cNvPr id="0" name=""/>
        <dsp:cNvSpPr/>
      </dsp:nvSpPr>
      <dsp:spPr>
        <a:xfrm>
          <a:off x="0" y="2878811"/>
          <a:ext cx="8229600" cy="9479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Prevention</a:t>
          </a:r>
          <a:endParaRPr lang="en-US" sz="3200" kern="1200" dirty="0"/>
        </a:p>
      </dsp:txBody>
      <dsp:txXfrm>
        <a:off x="46276" y="2925087"/>
        <a:ext cx="8137048" cy="855424"/>
      </dsp:txXfrm>
    </dsp:sp>
    <dsp:sp modelId="{14F7F93E-EA51-4D4E-A17E-F2B34E2BA804}">
      <dsp:nvSpPr>
        <dsp:cNvPr id="0" name=""/>
        <dsp:cNvSpPr/>
      </dsp:nvSpPr>
      <dsp:spPr>
        <a:xfrm>
          <a:off x="0" y="3837461"/>
          <a:ext cx="8229600" cy="94797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Improves</a:t>
          </a:r>
          <a:r>
            <a:rPr lang="en-US" sz="3200" kern="1200" dirty="0" smtClean="0"/>
            <a:t> the patient safety culture.</a:t>
          </a:r>
          <a:endParaRPr lang="en-US" sz="3200" kern="1200" dirty="0"/>
        </a:p>
      </dsp:txBody>
      <dsp:txXfrm>
        <a:off x="46276" y="3883737"/>
        <a:ext cx="8137048" cy="855424"/>
      </dsp:txXfrm>
    </dsp:sp>
    <dsp:sp modelId="{8BE61008-B81F-4567-8FE7-10F357417AD4}">
      <dsp:nvSpPr>
        <dsp:cNvPr id="0" name=""/>
        <dsp:cNvSpPr/>
      </dsp:nvSpPr>
      <dsp:spPr>
        <a:xfrm>
          <a:off x="0" y="4796111"/>
          <a:ext cx="8229600" cy="947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Provides an </a:t>
          </a:r>
          <a:r>
            <a:rPr lang="en-US" sz="3200" b="1" kern="1200" dirty="0" smtClean="0"/>
            <a:t>opportunity</a:t>
          </a:r>
          <a:r>
            <a:rPr lang="en-US" sz="3200" kern="1200" dirty="0" smtClean="0"/>
            <a:t> for </a:t>
          </a:r>
          <a:r>
            <a:rPr lang="en-US" sz="3200" b="1" kern="1200" dirty="0" smtClean="0"/>
            <a:t>patient education </a:t>
          </a:r>
          <a:r>
            <a:rPr lang="en-US" sz="3200" kern="1200" dirty="0" smtClean="0"/>
            <a:t>and identification of patient education needs.</a:t>
          </a:r>
          <a:endParaRPr lang="en-US" sz="3200" kern="1200" dirty="0"/>
        </a:p>
      </dsp:txBody>
      <dsp:txXfrm>
        <a:off x="46276" y="4842387"/>
        <a:ext cx="8137048" cy="855424"/>
      </dsp:txXfrm>
    </dsp:sp>
    <dsp:sp modelId="{F59231AA-A457-4CE2-8F3A-61CEBEEDC581}">
      <dsp:nvSpPr>
        <dsp:cNvPr id="0" name=""/>
        <dsp:cNvSpPr/>
      </dsp:nvSpPr>
      <dsp:spPr>
        <a:xfrm>
          <a:off x="0" y="5754761"/>
          <a:ext cx="8229600" cy="947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VA National Center for Patient Safety</a:t>
          </a:r>
          <a:endParaRPr lang="en-US" sz="3200" kern="1200" dirty="0"/>
        </a:p>
      </dsp:txBody>
      <dsp:txXfrm>
        <a:off x="46276" y="5801037"/>
        <a:ext cx="8137048" cy="8554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EDDB-46BA-4B6C-A9BC-0633302B3EDC}">
      <dsp:nvSpPr>
        <dsp:cNvPr id="0" name=""/>
        <dsp:cNvSpPr/>
      </dsp:nvSpPr>
      <dsp:spPr>
        <a:xfrm>
          <a:off x="0" y="706"/>
          <a:ext cx="54102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4DCAA-06E2-4C77-AAAB-C905F303D9E0}">
      <dsp:nvSpPr>
        <dsp:cNvPr id="0" name=""/>
        <dsp:cNvSpPr/>
      </dsp:nvSpPr>
      <dsp:spPr>
        <a:xfrm>
          <a:off x="0" y="94200"/>
          <a:ext cx="5410200" cy="115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Patient specific printed document</a:t>
          </a:r>
          <a:endParaRPr lang="en-US" sz="2800" kern="1200" dirty="0"/>
        </a:p>
      </dsp:txBody>
      <dsp:txXfrm>
        <a:off x="0" y="94200"/>
        <a:ext cx="5410200" cy="1157957"/>
      </dsp:txXfrm>
    </dsp:sp>
    <dsp:sp modelId="{5A1C2D10-6AD4-45F1-A171-CA2404F7A601}">
      <dsp:nvSpPr>
        <dsp:cNvPr id="0" name=""/>
        <dsp:cNvSpPr/>
      </dsp:nvSpPr>
      <dsp:spPr>
        <a:xfrm>
          <a:off x="0" y="1158664"/>
          <a:ext cx="54102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58DCF-E3B3-4F79-A3F9-068FBF16C457}">
      <dsp:nvSpPr>
        <dsp:cNvPr id="0" name=""/>
        <dsp:cNvSpPr/>
      </dsp:nvSpPr>
      <dsp:spPr>
        <a:xfrm>
          <a:off x="0" y="1158664"/>
          <a:ext cx="5410200" cy="115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Reviewed by patient, nurse, and provider</a:t>
          </a:r>
          <a:endParaRPr lang="en-US" sz="2800" kern="1200" dirty="0"/>
        </a:p>
      </dsp:txBody>
      <dsp:txXfrm>
        <a:off x="0" y="1158664"/>
        <a:ext cx="5410200" cy="1157957"/>
      </dsp:txXfrm>
    </dsp:sp>
    <dsp:sp modelId="{7B54ED5A-59BC-4646-8F2B-BF1D4D8302DB}">
      <dsp:nvSpPr>
        <dsp:cNvPr id="0" name=""/>
        <dsp:cNvSpPr/>
      </dsp:nvSpPr>
      <dsp:spPr>
        <a:xfrm>
          <a:off x="0" y="2316621"/>
          <a:ext cx="54102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14A64-1AB1-4FF5-ADBE-3B6D0629FC0F}">
      <dsp:nvSpPr>
        <dsp:cNvPr id="0" name=""/>
        <dsp:cNvSpPr/>
      </dsp:nvSpPr>
      <dsp:spPr>
        <a:xfrm>
          <a:off x="0" y="2316621"/>
          <a:ext cx="5410200" cy="115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Patient involvement</a:t>
          </a:r>
          <a:endParaRPr lang="en-US" sz="2800" kern="1200" dirty="0"/>
        </a:p>
      </dsp:txBody>
      <dsp:txXfrm>
        <a:off x="0" y="2316621"/>
        <a:ext cx="5410200" cy="1157957"/>
      </dsp:txXfrm>
    </dsp:sp>
    <dsp:sp modelId="{DE199B0F-95F9-4D74-9F00-B84D36D82A38}">
      <dsp:nvSpPr>
        <dsp:cNvPr id="0" name=""/>
        <dsp:cNvSpPr/>
      </dsp:nvSpPr>
      <dsp:spPr>
        <a:xfrm>
          <a:off x="0" y="3474578"/>
          <a:ext cx="54102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D72E0-2D9F-4119-973B-CF77E3945EF1}">
      <dsp:nvSpPr>
        <dsp:cNvPr id="0" name=""/>
        <dsp:cNvSpPr/>
      </dsp:nvSpPr>
      <dsp:spPr>
        <a:xfrm>
          <a:off x="0" y="3474578"/>
          <a:ext cx="5410200" cy="115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Enhanced patient safety</a:t>
          </a:r>
          <a:endParaRPr lang="en-US" sz="2800" kern="1200" dirty="0"/>
        </a:p>
      </dsp:txBody>
      <dsp:txXfrm>
        <a:off x="0" y="3474578"/>
        <a:ext cx="5410200" cy="1157957"/>
      </dsp:txXfrm>
    </dsp:sp>
    <dsp:sp modelId="{1225C3D9-9725-4A8B-84CD-85F0E1A36304}">
      <dsp:nvSpPr>
        <dsp:cNvPr id="0" name=""/>
        <dsp:cNvSpPr/>
      </dsp:nvSpPr>
      <dsp:spPr>
        <a:xfrm>
          <a:off x="0" y="4632535"/>
          <a:ext cx="54102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CC4B2-736D-4F0F-A58E-98361E132838}">
      <dsp:nvSpPr>
        <dsp:cNvPr id="0" name=""/>
        <dsp:cNvSpPr/>
      </dsp:nvSpPr>
      <dsp:spPr>
        <a:xfrm>
          <a:off x="0" y="4632535"/>
          <a:ext cx="5410200" cy="115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“Getting Started” booklet pg. 9-15 has CAC step by step set up</a:t>
          </a:r>
          <a:endParaRPr lang="en-US" sz="2800" kern="1200" dirty="0"/>
        </a:p>
      </dsp:txBody>
      <dsp:txXfrm>
        <a:off x="0" y="4632535"/>
        <a:ext cx="5410200" cy="115795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6EE35-65A9-4871-A2FC-8C71C64F7D47}">
      <dsp:nvSpPr>
        <dsp:cNvPr id="0" name=""/>
        <dsp:cNvSpPr/>
      </dsp:nvSpPr>
      <dsp:spPr>
        <a:xfrm>
          <a:off x="-8445106" y="-1289827"/>
          <a:ext cx="10047254" cy="10047254"/>
        </a:xfrm>
        <a:prstGeom prst="blockArc">
          <a:avLst>
            <a:gd name="adj1" fmla="val 18900000"/>
            <a:gd name="adj2" fmla="val 2700000"/>
            <a:gd name="adj3" fmla="val 215"/>
          </a:avLst>
        </a:pr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EFA66D-7665-473B-943B-1DC2793F3DB4}">
      <dsp:nvSpPr>
        <dsp:cNvPr id="0" name=""/>
        <dsp:cNvSpPr/>
      </dsp:nvSpPr>
      <dsp:spPr>
        <a:xfrm>
          <a:off x="699051" y="466575"/>
          <a:ext cx="8336005" cy="9337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1163" tIns="71120" rIns="71120" bIns="71120" numCol="1" spcCol="1270" anchor="ctr" anchorCtr="0">
          <a:noAutofit/>
        </a:bodyPr>
        <a:lstStyle/>
        <a:p>
          <a:pPr lvl="0" algn="l" defTabSz="1244600" rtl="0">
            <a:lnSpc>
              <a:spcPct val="90000"/>
            </a:lnSpc>
            <a:spcBef>
              <a:spcPct val="0"/>
            </a:spcBef>
            <a:spcAft>
              <a:spcPct val="35000"/>
            </a:spcAft>
          </a:pPr>
          <a:r>
            <a:rPr lang="en-US" sz="2800" kern="1200" smtClean="0"/>
            <a:t>Medication </a:t>
          </a:r>
          <a:r>
            <a:rPr lang="en-US" sz="2800" kern="1200" dirty="0" smtClean="0"/>
            <a:t>Reconciliation</a:t>
          </a:r>
          <a:endParaRPr lang="en-US" sz="2800" kern="1200" dirty="0"/>
        </a:p>
      </dsp:txBody>
      <dsp:txXfrm>
        <a:off x="699051" y="466575"/>
        <a:ext cx="8336005" cy="933748"/>
      </dsp:txXfrm>
    </dsp:sp>
    <dsp:sp modelId="{DE910D21-64C5-439E-B6B0-9F14417237B4}">
      <dsp:nvSpPr>
        <dsp:cNvPr id="0" name=""/>
        <dsp:cNvSpPr/>
      </dsp:nvSpPr>
      <dsp:spPr>
        <a:xfrm>
          <a:off x="115458" y="349857"/>
          <a:ext cx="1167185" cy="116718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1C7F22-A33F-4804-9E9D-6F0BB85E52F8}">
      <dsp:nvSpPr>
        <dsp:cNvPr id="0" name=""/>
        <dsp:cNvSpPr/>
      </dsp:nvSpPr>
      <dsp:spPr>
        <a:xfrm>
          <a:off x="1368148" y="1866750"/>
          <a:ext cx="7666908" cy="9337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1163"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Discharge Planning</a:t>
          </a:r>
          <a:endParaRPr lang="en-US" sz="2800" kern="1200" dirty="0"/>
        </a:p>
      </dsp:txBody>
      <dsp:txXfrm>
        <a:off x="1368148" y="1866750"/>
        <a:ext cx="7666908" cy="933748"/>
      </dsp:txXfrm>
    </dsp:sp>
    <dsp:sp modelId="{BB6D0CCA-73F6-4D22-8CBC-7D97D928AD34}">
      <dsp:nvSpPr>
        <dsp:cNvPr id="0" name=""/>
        <dsp:cNvSpPr/>
      </dsp:nvSpPr>
      <dsp:spPr>
        <a:xfrm>
          <a:off x="784555" y="1750032"/>
          <a:ext cx="1167185" cy="116718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51B3CAF-2270-4FF0-853D-FCF26F10CAC5}">
      <dsp:nvSpPr>
        <dsp:cNvPr id="0" name=""/>
        <dsp:cNvSpPr/>
      </dsp:nvSpPr>
      <dsp:spPr>
        <a:xfrm>
          <a:off x="1573507" y="3266925"/>
          <a:ext cx="7461549" cy="93374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1163"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Staff dialogue with patient</a:t>
          </a:r>
          <a:endParaRPr lang="en-US" sz="2800" kern="1200" dirty="0"/>
        </a:p>
      </dsp:txBody>
      <dsp:txXfrm>
        <a:off x="1573507" y="3266925"/>
        <a:ext cx="7461549" cy="933748"/>
      </dsp:txXfrm>
    </dsp:sp>
    <dsp:sp modelId="{62FAC6F5-D67C-4B36-A581-518FD87F43F9}">
      <dsp:nvSpPr>
        <dsp:cNvPr id="0" name=""/>
        <dsp:cNvSpPr/>
      </dsp:nvSpPr>
      <dsp:spPr>
        <a:xfrm>
          <a:off x="989914" y="3150207"/>
          <a:ext cx="1167185" cy="116718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E36522-A8BA-4308-9B08-1C581EB50912}">
      <dsp:nvSpPr>
        <dsp:cNvPr id="0" name=""/>
        <dsp:cNvSpPr/>
      </dsp:nvSpPr>
      <dsp:spPr>
        <a:xfrm>
          <a:off x="1368148" y="4667100"/>
          <a:ext cx="7666908" cy="93374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1163"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Positive Communication</a:t>
          </a:r>
          <a:endParaRPr lang="en-US" sz="2800" kern="1200" dirty="0"/>
        </a:p>
      </dsp:txBody>
      <dsp:txXfrm>
        <a:off x="1368148" y="4667100"/>
        <a:ext cx="7666908" cy="933748"/>
      </dsp:txXfrm>
    </dsp:sp>
    <dsp:sp modelId="{B4CA0C79-1529-486F-B5CD-04E92DA56E63}">
      <dsp:nvSpPr>
        <dsp:cNvPr id="0" name=""/>
        <dsp:cNvSpPr/>
      </dsp:nvSpPr>
      <dsp:spPr>
        <a:xfrm>
          <a:off x="784555" y="4550382"/>
          <a:ext cx="1167185" cy="1167185"/>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112B340-B13C-443A-99FE-FC321763CED6}">
      <dsp:nvSpPr>
        <dsp:cNvPr id="0" name=""/>
        <dsp:cNvSpPr/>
      </dsp:nvSpPr>
      <dsp:spPr>
        <a:xfrm>
          <a:off x="699051" y="6067275"/>
          <a:ext cx="8336005" cy="93374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1163" tIns="71120" rIns="71120" bIns="71120" numCol="1" spcCol="1270" anchor="ctr" anchorCtr="0">
          <a:noAutofit/>
        </a:bodyPr>
        <a:lstStyle/>
        <a:p>
          <a:pPr lvl="0" algn="l" defTabSz="1244600" rtl="0">
            <a:lnSpc>
              <a:spcPct val="90000"/>
            </a:lnSpc>
            <a:spcBef>
              <a:spcPct val="0"/>
            </a:spcBef>
            <a:spcAft>
              <a:spcPct val="35000"/>
            </a:spcAft>
          </a:pPr>
          <a:r>
            <a:rPr lang="en-US" sz="2800" kern="1200" smtClean="0"/>
            <a:t>Decreasing hospital readmissions</a:t>
          </a:r>
          <a:endParaRPr lang="en-US" sz="2800" kern="1200" dirty="0"/>
        </a:p>
      </dsp:txBody>
      <dsp:txXfrm>
        <a:off x="699051" y="6067275"/>
        <a:ext cx="8336005" cy="933748"/>
      </dsp:txXfrm>
    </dsp:sp>
    <dsp:sp modelId="{EB221D43-41FA-491F-B04C-4412584E7B71}">
      <dsp:nvSpPr>
        <dsp:cNvPr id="0" name=""/>
        <dsp:cNvSpPr/>
      </dsp:nvSpPr>
      <dsp:spPr>
        <a:xfrm>
          <a:off x="115458" y="5950557"/>
          <a:ext cx="1167185" cy="1167185"/>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5DBE5-A79E-4A91-AA40-02F92E8B24F9}">
      <dsp:nvSpPr>
        <dsp:cNvPr id="0" name=""/>
        <dsp:cNvSpPr/>
      </dsp:nvSpPr>
      <dsp:spPr>
        <a:xfrm>
          <a:off x="3534521" y="2085111"/>
          <a:ext cx="1785158" cy="17851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PSCI</a:t>
          </a:r>
          <a:endParaRPr lang="en-US" sz="3600" kern="1200" dirty="0"/>
        </a:p>
      </dsp:txBody>
      <dsp:txXfrm>
        <a:off x="3621665" y="2172255"/>
        <a:ext cx="1610870" cy="1610870"/>
      </dsp:txXfrm>
    </dsp:sp>
    <dsp:sp modelId="{C01CFF86-7CA3-45FE-B450-C34BE91F3BC8}">
      <dsp:nvSpPr>
        <dsp:cNvPr id="0" name=""/>
        <dsp:cNvSpPr/>
      </dsp:nvSpPr>
      <dsp:spPr>
        <a:xfrm rot="16200000">
          <a:off x="4280707" y="1938719"/>
          <a:ext cx="292785" cy="0"/>
        </a:xfrm>
        <a:custGeom>
          <a:avLst/>
          <a:gdLst/>
          <a:ahLst/>
          <a:cxnLst/>
          <a:rect l="0" t="0" r="0" b="0"/>
          <a:pathLst>
            <a:path>
              <a:moveTo>
                <a:pt x="0" y="0"/>
              </a:moveTo>
              <a:lnTo>
                <a:pt x="2927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16B04-8554-44CE-9180-95D1C005E912}">
      <dsp:nvSpPr>
        <dsp:cNvPr id="0" name=""/>
        <dsp:cNvSpPr/>
      </dsp:nvSpPr>
      <dsp:spPr>
        <a:xfrm>
          <a:off x="3321436" y="-362092"/>
          <a:ext cx="2211328" cy="21544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smtClean="0"/>
            <a:t>Operations</a:t>
          </a:r>
          <a:endParaRPr lang="en-US" sz="3100" kern="1200" dirty="0"/>
        </a:p>
      </dsp:txBody>
      <dsp:txXfrm>
        <a:off x="3426606" y="-256922"/>
        <a:ext cx="2000988" cy="1944079"/>
      </dsp:txXfrm>
    </dsp:sp>
    <dsp:sp modelId="{F729F16C-E24D-49A4-AE52-6EF6910225CF}">
      <dsp:nvSpPr>
        <dsp:cNvPr id="0" name=""/>
        <dsp:cNvSpPr/>
      </dsp:nvSpPr>
      <dsp:spPr>
        <a:xfrm rot="20837425">
          <a:off x="5316480" y="2747654"/>
          <a:ext cx="261157" cy="0"/>
        </a:xfrm>
        <a:custGeom>
          <a:avLst/>
          <a:gdLst/>
          <a:ahLst/>
          <a:cxnLst/>
          <a:rect l="0" t="0" r="0" b="0"/>
          <a:pathLst>
            <a:path>
              <a:moveTo>
                <a:pt x="0" y="0"/>
              </a:moveTo>
              <a:lnTo>
                <a:pt x="26115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257930-15EA-4146-AD7F-ABF136DF9141}">
      <dsp:nvSpPr>
        <dsp:cNvPr id="0" name=""/>
        <dsp:cNvSpPr/>
      </dsp:nvSpPr>
      <dsp:spPr>
        <a:xfrm>
          <a:off x="5574438" y="1364505"/>
          <a:ext cx="2458241" cy="21544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Development</a:t>
          </a:r>
          <a:endParaRPr lang="en-US" sz="2800" kern="1200" dirty="0"/>
        </a:p>
      </dsp:txBody>
      <dsp:txXfrm>
        <a:off x="5679608" y="1469675"/>
        <a:ext cx="2247901" cy="1944079"/>
      </dsp:txXfrm>
    </dsp:sp>
    <dsp:sp modelId="{FF31B5B3-5AF1-4F37-A1F2-9689BC308C7D}">
      <dsp:nvSpPr>
        <dsp:cNvPr id="0" name=""/>
        <dsp:cNvSpPr/>
      </dsp:nvSpPr>
      <dsp:spPr>
        <a:xfrm rot="3417267">
          <a:off x="4929665" y="4014235"/>
          <a:ext cx="343494" cy="0"/>
        </a:xfrm>
        <a:custGeom>
          <a:avLst/>
          <a:gdLst/>
          <a:ahLst/>
          <a:cxnLst/>
          <a:rect l="0" t="0" r="0" b="0"/>
          <a:pathLst>
            <a:path>
              <a:moveTo>
                <a:pt x="0" y="0"/>
              </a:moveTo>
              <a:lnTo>
                <a:pt x="34349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FF80C-2F3F-464A-AA48-6F1472CEFF94}">
      <dsp:nvSpPr>
        <dsp:cNvPr id="0" name=""/>
        <dsp:cNvSpPr/>
      </dsp:nvSpPr>
      <dsp:spPr>
        <a:xfrm>
          <a:off x="4790169" y="4158200"/>
          <a:ext cx="2211328" cy="21544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Scholarship</a:t>
          </a:r>
          <a:endParaRPr lang="en-US" sz="3000" kern="1200" dirty="0"/>
        </a:p>
      </dsp:txBody>
      <dsp:txXfrm>
        <a:off x="4895339" y="4263370"/>
        <a:ext cx="2000988" cy="1944079"/>
      </dsp:txXfrm>
    </dsp:sp>
    <dsp:sp modelId="{16EC3D0F-EBFE-46B1-88AE-2B44042EB539}">
      <dsp:nvSpPr>
        <dsp:cNvPr id="0" name=""/>
        <dsp:cNvSpPr/>
      </dsp:nvSpPr>
      <dsp:spPr>
        <a:xfrm rot="7382733">
          <a:off x="3581041" y="4014235"/>
          <a:ext cx="343494" cy="0"/>
        </a:xfrm>
        <a:custGeom>
          <a:avLst/>
          <a:gdLst/>
          <a:ahLst/>
          <a:cxnLst/>
          <a:rect l="0" t="0" r="0" b="0"/>
          <a:pathLst>
            <a:path>
              <a:moveTo>
                <a:pt x="0" y="0"/>
              </a:moveTo>
              <a:lnTo>
                <a:pt x="34349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BE171-CDB9-40BA-837F-2A7240D7992D}">
      <dsp:nvSpPr>
        <dsp:cNvPr id="0" name=""/>
        <dsp:cNvSpPr/>
      </dsp:nvSpPr>
      <dsp:spPr>
        <a:xfrm>
          <a:off x="1725736" y="4158200"/>
          <a:ext cx="2465262" cy="21544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Dissemination</a:t>
          </a:r>
          <a:endParaRPr lang="en-US" sz="2800" kern="1200" dirty="0"/>
        </a:p>
      </dsp:txBody>
      <dsp:txXfrm>
        <a:off x="1830906" y="4263370"/>
        <a:ext cx="2254922" cy="1944079"/>
      </dsp:txXfrm>
    </dsp:sp>
    <dsp:sp modelId="{53A898B3-3B98-495B-A693-31C7CCB7CB96}">
      <dsp:nvSpPr>
        <dsp:cNvPr id="0" name=""/>
        <dsp:cNvSpPr/>
      </dsp:nvSpPr>
      <dsp:spPr>
        <a:xfrm rot="11562575">
          <a:off x="3151555" y="2733732"/>
          <a:ext cx="387715" cy="0"/>
        </a:xfrm>
        <a:custGeom>
          <a:avLst/>
          <a:gdLst/>
          <a:ahLst/>
          <a:cxnLst/>
          <a:rect l="0" t="0" r="0" b="0"/>
          <a:pathLst>
            <a:path>
              <a:moveTo>
                <a:pt x="0" y="0"/>
              </a:moveTo>
              <a:lnTo>
                <a:pt x="3877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DD5F1-96DA-497C-B9AD-FE910AF7AA23}">
      <dsp:nvSpPr>
        <dsp:cNvPr id="0" name=""/>
        <dsp:cNvSpPr/>
      </dsp:nvSpPr>
      <dsp:spPr>
        <a:xfrm>
          <a:off x="944977" y="1364505"/>
          <a:ext cx="2211328" cy="21544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smtClean="0"/>
            <a:t>Citizenship</a:t>
          </a:r>
          <a:endParaRPr lang="en-US" sz="3100" kern="1200" dirty="0"/>
        </a:p>
      </dsp:txBody>
      <dsp:txXfrm>
        <a:off x="1050147" y="1469675"/>
        <a:ext cx="2000988" cy="194407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20D8E-6DB3-4918-AE01-3659B606C635}">
      <dsp:nvSpPr>
        <dsp:cNvPr id="0" name=""/>
        <dsp:cNvSpPr/>
      </dsp:nvSpPr>
      <dsp:spPr>
        <a:xfrm>
          <a:off x="0" y="382649"/>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Deploy</a:t>
          </a:r>
          <a:endParaRPr lang="en-US" sz="2800" kern="1200" dirty="0"/>
        </a:p>
      </dsp:txBody>
      <dsp:txXfrm>
        <a:off x="0" y="382649"/>
        <a:ext cx="2286000" cy="673200"/>
      </dsp:txXfrm>
    </dsp:sp>
    <dsp:sp modelId="{A0784E8C-975B-416C-B511-E93EC7B28919}">
      <dsp:nvSpPr>
        <dsp:cNvPr id="0" name=""/>
        <dsp:cNvSpPr/>
      </dsp:nvSpPr>
      <dsp:spPr>
        <a:xfrm>
          <a:off x="2285999" y="25012"/>
          <a:ext cx="457200" cy="1388475"/>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1EC0F-FF51-4133-B899-81436F63B650}">
      <dsp:nvSpPr>
        <dsp:cNvPr id="0" name=""/>
        <dsp:cNvSpPr/>
      </dsp:nvSpPr>
      <dsp:spPr>
        <a:xfrm>
          <a:off x="2926079" y="25012"/>
          <a:ext cx="6217920" cy="138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an enterprise strategy for seamless experience with medication information</a:t>
          </a:r>
          <a:endParaRPr lang="en-US" sz="2800" kern="1200" dirty="0"/>
        </a:p>
      </dsp:txBody>
      <dsp:txXfrm>
        <a:off x="2926079" y="25012"/>
        <a:ext cx="6217920" cy="1388475"/>
      </dsp:txXfrm>
    </dsp:sp>
    <dsp:sp modelId="{8CFD1C2A-9E7B-47C9-8335-8FCFEDCD5FE2}">
      <dsp:nvSpPr>
        <dsp:cNvPr id="0" name=""/>
        <dsp:cNvSpPr/>
      </dsp:nvSpPr>
      <dsp:spPr>
        <a:xfrm>
          <a:off x="0" y="1535887"/>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Standardize</a:t>
          </a:r>
          <a:endParaRPr lang="en-US" sz="2800" kern="1200" dirty="0"/>
        </a:p>
      </dsp:txBody>
      <dsp:txXfrm>
        <a:off x="0" y="1535887"/>
        <a:ext cx="2286000" cy="673200"/>
      </dsp:txXfrm>
    </dsp:sp>
    <dsp:sp modelId="{C7915240-9C04-4981-A21B-0242301D3109}">
      <dsp:nvSpPr>
        <dsp:cNvPr id="0" name=""/>
        <dsp:cNvSpPr/>
      </dsp:nvSpPr>
      <dsp:spPr>
        <a:xfrm>
          <a:off x="2285999" y="1535887"/>
          <a:ext cx="457200" cy="6732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9BACC-23F8-4B17-9E47-57B5ABCC8F90}">
      <dsp:nvSpPr>
        <dsp:cNvPr id="0" name=""/>
        <dsp:cNvSpPr/>
      </dsp:nvSpPr>
      <dsp:spPr>
        <a:xfrm>
          <a:off x="2926079" y="1535887"/>
          <a:ext cx="6217920" cy="6732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data, tools, and processes</a:t>
          </a:r>
          <a:endParaRPr lang="en-US" sz="2800" kern="1200" dirty="0"/>
        </a:p>
      </dsp:txBody>
      <dsp:txXfrm>
        <a:off x="2926079" y="1535887"/>
        <a:ext cx="6217920" cy="673200"/>
      </dsp:txXfrm>
    </dsp:sp>
    <dsp:sp modelId="{98522648-CC34-4A64-928F-2961B09F2A0A}">
      <dsp:nvSpPr>
        <dsp:cNvPr id="0" name=""/>
        <dsp:cNvSpPr/>
      </dsp:nvSpPr>
      <dsp:spPr>
        <a:xfrm>
          <a:off x="0" y="2331487"/>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Synchronize</a:t>
          </a:r>
          <a:endParaRPr lang="en-US" sz="2800" kern="1200" dirty="0"/>
        </a:p>
      </dsp:txBody>
      <dsp:txXfrm>
        <a:off x="0" y="2331487"/>
        <a:ext cx="2286000" cy="673200"/>
      </dsp:txXfrm>
    </dsp:sp>
    <dsp:sp modelId="{940708C2-2A62-451C-800A-EE172A5BFC86}">
      <dsp:nvSpPr>
        <dsp:cNvPr id="0" name=""/>
        <dsp:cNvSpPr/>
      </dsp:nvSpPr>
      <dsp:spPr>
        <a:xfrm>
          <a:off x="2285999" y="2331487"/>
          <a:ext cx="457200" cy="6732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07BE1-5719-4CF1-8A8C-C2AF73E2DB95}">
      <dsp:nvSpPr>
        <dsp:cNvPr id="0" name=""/>
        <dsp:cNvSpPr/>
      </dsp:nvSpPr>
      <dsp:spPr>
        <a:xfrm>
          <a:off x="2926079" y="2331487"/>
          <a:ext cx="6217920" cy="6732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through every platform &amp; type of tool</a:t>
          </a:r>
          <a:endParaRPr lang="en-US" sz="2800" kern="1200" dirty="0"/>
        </a:p>
      </dsp:txBody>
      <dsp:txXfrm>
        <a:off x="2926079" y="2331487"/>
        <a:ext cx="6217920" cy="673200"/>
      </dsp:txXfrm>
    </dsp:sp>
    <dsp:sp modelId="{BC29A2B6-FED3-4BEE-A570-30A25CDE1CF5}">
      <dsp:nvSpPr>
        <dsp:cNvPr id="0" name=""/>
        <dsp:cNvSpPr/>
      </dsp:nvSpPr>
      <dsp:spPr>
        <a:xfrm>
          <a:off x="0" y="3127087"/>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Synergize</a:t>
          </a:r>
          <a:endParaRPr lang="en-US" sz="2800" kern="1200" dirty="0"/>
        </a:p>
      </dsp:txBody>
      <dsp:txXfrm>
        <a:off x="0" y="3127087"/>
        <a:ext cx="2286000" cy="673200"/>
      </dsp:txXfrm>
    </dsp:sp>
    <dsp:sp modelId="{68EED735-5D64-449C-90F8-7A281B7E3965}">
      <dsp:nvSpPr>
        <dsp:cNvPr id="0" name=""/>
        <dsp:cNvSpPr/>
      </dsp:nvSpPr>
      <dsp:spPr>
        <a:xfrm>
          <a:off x="2285999" y="3127087"/>
          <a:ext cx="457200" cy="6732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E22B2-BFF6-4CF7-A442-777C3026946A}">
      <dsp:nvSpPr>
        <dsp:cNvPr id="0" name=""/>
        <dsp:cNvSpPr/>
      </dsp:nvSpPr>
      <dsp:spPr>
        <a:xfrm>
          <a:off x="2926079" y="3127087"/>
          <a:ext cx="6217920" cy="6732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t>our </a:t>
          </a:r>
          <a:r>
            <a:rPr lang="en-US" sz="2800" kern="1200" dirty="0" smtClean="0"/>
            <a:t>communities</a:t>
          </a:r>
          <a:endParaRPr lang="en-US" sz="2800" kern="1200" dirty="0"/>
        </a:p>
      </dsp:txBody>
      <dsp:txXfrm>
        <a:off x="2926079" y="3127087"/>
        <a:ext cx="6217920" cy="673200"/>
      </dsp:txXfrm>
    </dsp:sp>
    <dsp:sp modelId="{2B3BCC28-A4EB-4A31-9D13-B97A7CAF691A}">
      <dsp:nvSpPr>
        <dsp:cNvPr id="0" name=""/>
        <dsp:cNvSpPr/>
      </dsp:nvSpPr>
      <dsp:spPr>
        <a:xfrm>
          <a:off x="0" y="4090987"/>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Measure</a:t>
          </a:r>
          <a:endParaRPr lang="en-US" sz="2800" kern="1200" dirty="0"/>
        </a:p>
      </dsp:txBody>
      <dsp:txXfrm>
        <a:off x="0" y="4090987"/>
        <a:ext cx="2286000" cy="673200"/>
      </dsp:txXfrm>
    </dsp:sp>
    <dsp:sp modelId="{231BC155-DA67-4724-9677-AF8BA8DF9FFB}">
      <dsp:nvSpPr>
        <dsp:cNvPr id="0" name=""/>
        <dsp:cNvSpPr/>
      </dsp:nvSpPr>
      <dsp:spPr>
        <a:xfrm>
          <a:off x="2285999" y="3922687"/>
          <a:ext cx="457200" cy="10098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299F3-3CEC-40B3-B647-DC0822377AF9}">
      <dsp:nvSpPr>
        <dsp:cNvPr id="0" name=""/>
        <dsp:cNvSpPr/>
      </dsp:nvSpPr>
      <dsp:spPr>
        <a:xfrm>
          <a:off x="2926079" y="3922687"/>
          <a:ext cx="6217920" cy="10098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to ensure value, usability, </a:t>
          </a:r>
          <a:r>
            <a:rPr lang="en-US" sz="2800" b="1" kern="1200" dirty="0" smtClean="0"/>
            <a:t>safety, </a:t>
          </a:r>
          <a:r>
            <a:rPr lang="en-US" sz="2800" kern="1200" dirty="0" smtClean="0"/>
            <a:t>and ongoing improvement</a:t>
          </a:r>
          <a:endParaRPr lang="en-US" sz="2800" kern="1200" dirty="0"/>
        </a:p>
      </dsp:txBody>
      <dsp:txXfrm>
        <a:off x="2926079" y="3922687"/>
        <a:ext cx="6217920" cy="1009800"/>
      </dsp:txXfrm>
    </dsp:sp>
    <dsp:sp modelId="{7976FE71-7C25-4C4F-8D6F-D6C950243256}">
      <dsp:nvSpPr>
        <dsp:cNvPr id="0" name=""/>
        <dsp:cNvSpPr/>
      </dsp:nvSpPr>
      <dsp:spPr>
        <a:xfrm>
          <a:off x="0" y="5054887"/>
          <a:ext cx="228600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Make</a:t>
          </a:r>
          <a:endParaRPr lang="en-US" sz="2800" kern="1200" dirty="0"/>
        </a:p>
      </dsp:txBody>
      <dsp:txXfrm>
        <a:off x="0" y="5054887"/>
        <a:ext cx="2286000" cy="673200"/>
      </dsp:txXfrm>
    </dsp:sp>
    <dsp:sp modelId="{A9A2CFB1-9C9F-476D-AAA5-B969EEAE5548}">
      <dsp:nvSpPr>
        <dsp:cNvPr id="0" name=""/>
        <dsp:cNvSpPr/>
      </dsp:nvSpPr>
      <dsp:spPr>
        <a:xfrm>
          <a:off x="2285999" y="5054887"/>
          <a:ext cx="457200" cy="6732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83D95-4EC5-46BD-885E-34DD692C8E20}">
      <dsp:nvSpPr>
        <dsp:cNvPr id="0" name=""/>
        <dsp:cNvSpPr/>
      </dsp:nvSpPr>
      <dsp:spPr>
        <a:xfrm>
          <a:off x="2926079" y="5054887"/>
          <a:ext cx="6217920" cy="6732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seamless, even delightful care</a:t>
          </a:r>
          <a:endParaRPr lang="en-US" sz="2800" kern="1200" dirty="0"/>
        </a:p>
      </dsp:txBody>
      <dsp:txXfrm>
        <a:off x="2926079" y="5054887"/>
        <a:ext cx="6217920" cy="67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E7440-32D8-4143-B042-D77DD71EE02E}">
      <dsp:nvSpPr>
        <dsp:cNvPr id="0" name=""/>
        <dsp:cNvSpPr/>
      </dsp:nvSpPr>
      <dsp:spPr>
        <a:xfrm>
          <a:off x="5096241" y="-276127"/>
          <a:ext cx="2609116" cy="24717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Before the Visit</a:t>
          </a:r>
          <a:endParaRPr lang="en-US" sz="2800" kern="1200" dirty="0"/>
        </a:p>
      </dsp:txBody>
      <dsp:txXfrm>
        <a:off x="5478337" y="85859"/>
        <a:ext cx="1844924" cy="1747821"/>
      </dsp:txXfrm>
    </dsp:sp>
    <dsp:sp modelId="{9DDB64EE-99D6-4C4E-8D35-C8A2F0E3AC5A}">
      <dsp:nvSpPr>
        <dsp:cNvPr id="0" name=""/>
        <dsp:cNvSpPr/>
      </dsp:nvSpPr>
      <dsp:spPr>
        <a:xfrm rot="2700000">
          <a:off x="7684120" y="1158430"/>
          <a:ext cx="373878" cy="6476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7700546" y="1248306"/>
        <a:ext cx="261715" cy="388595"/>
      </dsp:txXfrm>
    </dsp:sp>
    <dsp:sp modelId="{26ACBAF6-6EE6-42AB-9E61-B4F17698C36D}">
      <dsp:nvSpPr>
        <dsp:cNvPr id="0" name=""/>
        <dsp:cNvSpPr/>
      </dsp:nvSpPr>
      <dsp:spPr>
        <a:xfrm>
          <a:off x="6996350" y="1761303"/>
          <a:ext cx="2883761" cy="24717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Medical Visit</a:t>
          </a:r>
          <a:endParaRPr lang="en-US" sz="2800" kern="1200" dirty="0"/>
        </a:p>
      </dsp:txBody>
      <dsp:txXfrm>
        <a:off x="7418667" y="2123289"/>
        <a:ext cx="2039127" cy="1747821"/>
      </dsp:txXfrm>
    </dsp:sp>
    <dsp:sp modelId="{031837CB-ED96-4BA0-8955-FE0D3B5A5AA8}">
      <dsp:nvSpPr>
        <dsp:cNvPr id="0" name=""/>
        <dsp:cNvSpPr/>
      </dsp:nvSpPr>
      <dsp:spPr>
        <a:xfrm rot="8100000">
          <a:off x="7601433" y="4336722"/>
          <a:ext cx="433144" cy="6476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7712346" y="4420312"/>
        <a:ext cx="303201" cy="388595"/>
      </dsp:txXfrm>
    </dsp:sp>
    <dsp:sp modelId="{49B9C74B-FD33-4AA6-8AAD-32EAB76A9195}">
      <dsp:nvSpPr>
        <dsp:cNvPr id="0" name=""/>
        <dsp:cNvSpPr/>
      </dsp:nvSpPr>
      <dsp:spPr>
        <a:xfrm>
          <a:off x="5164903" y="3798734"/>
          <a:ext cx="2471793" cy="24717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After the Visit</a:t>
          </a:r>
          <a:endParaRPr lang="en-US" sz="2800" kern="1200" dirty="0"/>
        </a:p>
      </dsp:txBody>
      <dsp:txXfrm>
        <a:off x="5526889" y="4160720"/>
        <a:ext cx="1747821" cy="1747821"/>
      </dsp:txXfrm>
    </dsp:sp>
    <dsp:sp modelId="{C39881E0-034E-4D7B-A1A1-06E21063ED67}">
      <dsp:nvSpPr>
        <dsp:cNvPr id="0" name=""/>
        <dsp:cNvSpPr/>
      </dsp:nvSpPr>
      <dsp:spPr>
        <a:xfrm rot="13460937">
          <a:off x="4845693" y="4283718"/>
          <a:ext cx="365746" cy="6476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4939787" y="4451600"/>
        <a:ext cx="256022" cy="388595"/>
      </dsp:txXfrm>
    </dsp:sp>
    <dsp:sp modelId="{3924A109-BEF5-470D-AF33-F1706B94A14E}">
      <dsp:nvSpPr>
        <dsp:cNvPr id="0" name=""/>
        <dsp:cNvSpPr/>
      </dsp:nvSpPr>
      <dsp:spPr>
        <a:xfrm>
          <a:off x="2921493" y="1807092"/>
          <a:ext cx="2883761" cy="24717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Ongoing Health Maintenance  </a:t>
          </a:r>
          <a:endParaRPr lang="en-US" sz="2800" kern="1200" dirty="0"/>
        </a:p>
      </dsp:txBody>
      <dsp:txXfrm>
        <a:off x="3343810" y="2169078"/>
        <a:ext cx="2039127" cy="1747821"/>
      </dsp:txXfrm>
    </dsp:sp>
    <dsp:sp modelId="{9F580EF2-8A1A-4439-8F9A-65A73BD1FB5B}">
      <dsp:nvSpPr>
        <dsp:cNvPr id="0" name=""/>
        <dsp:cNvSpPr/>
      </dsp:nvSpPr>
      <dsp:spPr>
        <a:xfrm rot="18861797">
          <a:off x="4807089" y="1193761"/>
          <a:ext cx="383006" cy="6476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824370" y="1364366"/>
        <a:ext cx="268104" cy="388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63B64-7CC0-4E93-B874-3DE23CB9EC5A}">
      <dsp:nvSpPr>
        <dsp:cNvPr id="0" name=""/>
        <dsp:cNvSpPr/>
      </dsp:nvSpPr>
      <dsp:spPr>
        <a:xfrm>
          <a:off x="2445815" y="0"/>
          <a:ext cx="2508260" cy="171449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1103B-F313-4112-8578-7B84EE7F4A37}">
      <dsp:nvSpPr>
        <dsp:cNvPr id="0" name=""/>
        <dsp:cNvSpPr/>
      </dsp:nvSpPr>
      <dsp:spPr>
        <a:xfrm>
          <a:off x="512" y="0"/>
          <a:ext cx="2445302" cy="17144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Collect</a:t>
          </a:r>
          <a:endParaRPr lang="en-US" sz="3200" kern="1200" dirty="0"/>
        </a:p>
      </dsp:txBody>
      <dsp:txXfrm>
        <a:off x="84207" y="83695"/>
        <a:ext cx="2277912" cy="1547109"/>
      </dsp:txXfrm>
    </dsp:sp>
    <dsp:sp modelId="{58E294E5-50FF-496F-8D3B-56BD98CD3D19}">
      <dsp:nvSpPr>
        <dsp:cNvPr id="0" name=""/>
        <dsp:cNvSpPr/>
      </dsp:nvSpPr>
      <dsp:spPr>
        <a:xfrm>
          <a:off x="2445815" y="1885950"/>
          <a:ext cx="2508260" cy="171449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AB452-974A-4EC2-AFA7-9F6E5D4CACB2}">
      <dsp:nvSpPr>
        <dsp:cNvPr id="0" name=""/>
        <dsp:cNvSpPr/>
      </dsp:nvSpPr>
      <dsp:spPr>
        <a:xfrm>
          <a:off x="512" y="1885950"/>
          <a:ext cx="2445302" cy="17144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Compare</a:t>
          </a:r>
          <a:endParaRPr lang="en-US" sz="3200" kern="1200" dirty="0"/>
        </a:p>
      </dsp:txBody>
      <dsp:txXfrm>
        <a:off x="84207" y="1969645"/>
        <a:ext cx="2277912" cy="1547109"/>
      </dsp:txXfrm>
    </dsp:sp>
    <dsp:sp modelId="{842D6DCB-9540-4ED7-BB29-8094062E51E7}">
      <dsp:nvSpPr>
        <dsp:cNvPr id="0" name=""/>
        <dsp:cNvSpPr/>
      </dsp:nvSpPr>
      <dsp:spPr>
        <a:xfrm>
          <a:off x="2445815" y="3771900"/>
          <a:ext cx="2508260" cy="171449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287B8-6B52-4F26-9017-036375C49087}">
      <dsp:nvSpPr>
        <dsp:cNvPr id="0" name=""/>
        <dsp:cNvSpPr/>
      </dsp:nvSpPr>
      <dsp:spPr>
        <a:xfrm>
          <a:off x="512" y="3771900"/>
          <a:ext cx="2445302" cy="17144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Collaborate</a:t>
          </a:r>
          <a:endParaRPr lang="en-US" sz="3200" kern="1200" dirty="0"/>
        </a:p>
      </dsp:txBody>
      <dsp:txXfrm>
        <a:off x="84207" y="3855595"/>
        <a:ext cx="2277912" cy="1547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D385-8685-4785-9181-E1C3B181106A}">
      <dsp:nvSpPr>
        <dsp:cNvPr id="0" name=""/>
        <dsp:cNvSpPr/>
      </dsp:nvSpPr>
      <dsp:spPr>
        <a:xfrm>
          <a:off x="838203" y="2604"/>
          <a:ext cx="2970204" cy="17189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This is what I am doing with my meds</a:t>
          </a:r>
          <a:endParaRPr lang="en-US" sz="2800" kern="1200" dirty="0"/>
        </a:p>
      </dsp:txBody>
      <dsp:txXfrm>
        <a:off x="922116" y="86517"/>
        <a:ext cx="2802378" cy="1551138"/>
      </dsp:txXfrm>
    </dsp:sp>
    <dsp:sp modelId="{1FBDCDC4-93C0-449B-89E0-3B7100D11D32}">
      <dsp:nvSpPr>
        <dsp:cNvPr id="0" name=""/>
        <dsp:cNvSpPr/>
      </dsp:nvSpPr>
      <dsp:spPr>
        <a:xfrm>
          <a:off x="838203" y="1807517"/>
          <a:ext cx="2970204" cy="171896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This is how I take my meds and why</a:t>
          </a:r>
          <a:endParaRPr lang="en-US" sz="2800" kern="1200" dirty="0"/>
        </a:p>
      </dsp:txBody>
      <dsp:txXfrm>
        <a:off x="922116" y="1891430"/>
        <a:ext cx="2802378" cy="1551138"/>
      </dsp:txXfrm>
    </dsp:sp>
    <dsp:sp modelId="{D81CC40D-3BAC-4F2D-A35B-DD1966ED06C7}">
      <dsp:nvSpPr>
        <dsp:cNvPr id="0" name=""/>
        <dsp:cNvSpPr/>
      </dsp:nvSpPr>
      <dsp:spPr>
        <a:xfrm>
          <a:off x="838203" y="3612430"/>
          <a:ext cx="2970204" cy="17189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How can we reduce the burden of my meds?</a:t>
          </a:r>
          <a:endParaRPr lang="en-US" sz="2800" kern="1200" dirty="0"/>
        </a:p>
      </dsp:txBody>
      <dsp:txXfrm>
        <a:off x="922116" y="3696343"/>
        <a:ext cx="2802378" cy="1551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63B64-7CC0-4E93-B874-3DE23CB9EC5A}">
      <dsp:nvSpPr>
        <dsp:cNvPr id="0" name=""/>
        <dsp:cNvSpPr/>
      </dsp:nvSpPr>
      <dsp:spPr>
        <a:xfrm>
          <a:off x="2791468" y="0"/>
          <a:ext cx="2162793" cy="1714499"/>
        </a:xfrm>
        <a:prstGeom prst="rightArrow">
          <a:avLst>
            <a:gd name="adj1" fmla="val 75000"/>
            <a:gd name="adj2" fmla="val 50000"/>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FB1103B-F313-4112-8578-7B84EE7F4A37}">
      <dsp:nvSpPr>
        <dsp:cNvPr id="0" name=""/>
        <dsp:cNvSpPr/>
      </dsp:nvSpPr>
      <dsp:spPr>
        <a:xfrm>
          <a:off x="325" y="0"/>
          <a:ext cx="2791143" cy="1714499"/>
        </a:xfrm>
        <a:prstGeom prst="roundRect">
          <a:avLst/>
        </a:prstGeom>
        <a:solidFill>
          <a:schemeClr val="accent5"/>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Correct</a:t>
          </a:r>
          <a:endParaRPr lang="en-US" sz="3200" kern="1200" dirty="0"/>
        </a:p>
      </dsp:txBody>
      <dsp:txXfrm>
        <a:off x="84020" y="83695"/>
        <a:ext cx="2623753" cy="1547109"/>
      </dsp:txXfrm>
    </dsp:sp>
    <dsp:sp modelId="{58E294E5-50FF-496F-8D3B-56BD98CD3D19}">
      <dsp:nvSpPr>
        <dsp:cNvPr id="0" name=""/>
        <dsp:cNvSpPr/>
      </dsp:nvSpPr>
      <dsp:spPr>
        <a:xfrm>
          <a:off x="2791468" y="1885950"/>
          <a:ext cx="2162793" cy="1714499"/>
        </a:xfrm>
        <a:prstGeom prst="rightArrow">
          <a:avLst>
            <a:gd name="adj1" fmla="val 75000"/>
            <a:gd name="adj2" fmla="val 50000"/>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FFAB452-974A-4EC2-AFA7-9F6E5D4CACB2}">
      <dsp:nvSpPr>
        <dsp:cNvPr id="0" name=""/>
        <dsp:cNvSpPr/>
      </dsp:nvSpPr>
      <dsp:spPr>
        <a:xfrm>
          <a:off x="325" y="1885950"/>
          <a:ext cx="2791143" cy="1714499"/>
        </a:xfrm>
        <a:prstGeom prst="roundRect">
          <a:avLst/>
        </a:prstGeom>
        <a:solidFill>
          <a:schemeClr val="accent6"/>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Communicate</a:t>
          </a:r>
          <a:endParaRPr lang="en-US" sz="3200" kern="1200" dirty="0"/>
        </a:p>
      </dsp:txBody>
      <dsp:txXfrm>
        <a:off x="84020" y="1969645"/>
        <a:ext cx="2623753" cy="1547109"/>
      </dsp:txXfrm>
    </dsp:sp>
    <dsp:sp modelId="{842D6DCB-9540-4ED7-BB29-8094062E51E7}">
      <dsp:nvSpPr>
        <dsp:cNvPr id="0" name=""/>
        <dsp:cNvSpPr/>
      </dsp:nvSpPr>
      <dsp:spPr>
        <a:xfrm>
          <a:off x="2791468" y="3771900"/>
          <a:ext cx="2162793" cy="171449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287B8-6B52-4F26-9017-036375C49087}">
      <dsp:nvSpPr>
        <dsp:cNvPr id="0" name=""/>
        <dsp:cNvSpPr/>
      </dsp:nvSpPr>
      <dsp:spPr>
        <a:xfrm>
          <a:off x="325" y="3771900"/>
          <a:ext cx="2791143" cy="17144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Counsel</a:t>
          </a:r>
          <a:endParaRPr lang="en-US" sz="3200" kern="1200" dirty="0"/>
        </a:p>
      </dsp:txBody>
      <dsp:txXfrm>
        <a:off x="84020" y="3855595"/>
        <a:ext cx="2623753" cy="1547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D385-8685-4785-9181-E1C3B181106A}">
      <dsp:nvSpPr>
        <dsp:cNvPr id="0" name=""/>
        <dsp:cNvSpPr/>
      </dsp:nvSpPr>
      <dsp:spPr>
        <a:xfrm>
          <a:off x="684215" y="2604"/>
          <a:ext cx="3735384" cy="1718964"/>
        </a:xfrm>
        <a:prstGeom prst="roundRect">
          <a:avLst/>
        </a:prstGeom>
        <a:solidFill>
          <a:schemeClr val="accent5"/>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Do these meds make sense for me now?</a:t>
          </a:r>
          <a:endParaRPr lang="en-US" sz="2800" kern="1200" dirty="0"/>
        </a:p>
      </dsp:txBody>
      <dsp:txXfrm>
        <a:off x="768128" y="86517"/>
        <a:ext cx="3567558" cy="1551138"/>
      </dsp:txXfrm>
    </dsp:sp>
    <dsp:sp modelId="{1FBDCDC4-93C0-449B-89E0-3B7100D11D32}">
      <dsp:nvSpPr>
        <dsp:cNvPr id="0" name=""/>
        <dsp:cNvSpPr/>
      </dsp:nvSpPr>
      <dsp:spPr>
        <a:xfrm>
          <a:off x="684215" y="1807517"/>
          <a:ext cx="3735384" cy="1718964"/>
        </a:xfrm>
        <a:prstGeom prst="roundRect">
          <a:avLst/>
        </a:prstGeom>
        <a:solidFill>
          <a:schemeClr val="accent6"/>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These are my healthcare team(s) that need an updating</a:t>
          </a:r>
          <a:endParaRPr lang="en-US" sz="2800" kern="1200" dirty="0"/>
        </a:p>
      </dsp:txBody>
      <dsp:txXfrm>
        <a:off x="768128" y="1891430"/>
        <a:ext cx="3567558" cy="1551138"/>
      </dsp:txXfrm>
    </dsp:sp>
    <dsp:sp modelId="{D81CC40D-3BAC-4F2D-A35B-DD1966ED06C7}">
      <dsp:nvSpPr>
        <dsp:cNvPr id="0" name=""/>
        <dsp:cNvSpPr/>
      </dsp:nvSpPr>
      <dsp:spPr>
        <a:xfrm>
          <a:off x="684215" y="3612430"/>
          <a:ext cx="3735384" cy="17189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How can I avoid  problems like  side effects or drug interactions?</a:t>
          </a:r>
          <a:endParaRPr lang="en-US" sz="2800" kern="1200" dirty="0"/>
        </a:p>
      </dsp:txBody>
      <dsp:txXfrm>
        <a:off x="768128" y="3696343"/>
        <a:ext cx="3567558" cy="1551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CEF3B-F0DA-420E-84E0-EC951DCEF05E}">
      <dsp:nvSpPr>
        <dsp:cNvPr id="0" name=""/>
        <dsp:cNvSpPr/>
      </dsp:nvSpPr>
      <dsp:spPr>
        <a:xfrm>
          <a:off x="387077" y="835"/>
          <a:ext cx="4180433" cy="1672173"/>
        </a:xfrm>
        <a:prstGeom prst="chevron">
          <a:avLst/>
        </a:prstGeom>
        <a:solidFill>
          <a:schemeClr val="accent2">
            <a:shade val="8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Collect</a:t>
          </a:r>
          <a:endParaRPr lang="en-US" sz="3200" kern="1200" dirty="0"/>
        </a:p>
      </dsp:txBody>
      <dsp:txXfrm>
        <a:off x="1223164" y="835"/>
        <a:ext cx="2508260" cy="1672173"/>
      </dsp:txXfrm>
    </dsp:sp>
    <dsp:sp modelId="{D66B0DD1-1282-44DB-AB39-8C7812D36BF8}">
      <dsp:nvSpPr>
        <dsp:cNvPr id="0" name=""/>
        <dsp:cNvSpPr/>
      </dsp:nvSpPr>
      <dsp:spPr>
        <a:xfrm>
          <a:off x="387077" y="1907113"/>
          <a:ext cx="4180433" cy="1672173"/>
        </a:xfrm>
        <a:prstGeom prst="chevron">
          <a:avLst/>
        </a:prstGeom>
        <a:solidFill>
          <a:schemeClr val="accent2">
            <a:shade val="80000"/>
            <a:hueOff val="-17936"/>
            <a:satOff val="-2012"/>
            <a:lumOff val="1284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Compare</a:t>
          </a:r>
          <a:endParaRPr lang="en-US" sz="3200" kern="1200" dirty="0"/>
        </a:p>
      </dsp:txBody>
      <dsp:txXfrm>
        <a:off x="1223164" y="1907113"/>
        <a:ext cx="2508260" cy="1672173"/>
      </dsp:txXfrm>
    </dsp:sp>
    <dsp:sp modelId="{090D7D60-359A-4CE7-ACF6-17E6BB309B32}">
      <dsp:nvSpPr>
        <dsp:cNvPr id="0" name=""/>
        <dsp:cNvSpPr/>
      </dsp:nvSpPr>
      <dsp:spPr>
        <a:xfrm>
          <a:off x="387077" y="3813391"/>
          <a:ext cx="4180433" cy="1672173"/>
        </a:xfrm>
        <a:prstGeom prst="chevron">
          <a:avLst/>
        </a:prstGeom>
        <a:solidFill>
          <a:schemeClr val="accent2">
            <a:shade val="80000"/>
            <a:hueOff val="-35872"/>
            <a:satOff val="-4024"/>
            <a:lumOff val="2568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Collaborate</a:t>
          </a:r>
          <a:endParaRPr lang="en-US" sz="3200" kern="1200" dirty="0"/>
        </a:p>
      </dsp:txBody>
      <dsp:txXfrm>
        <a:off x="1223164" y="3813391"/>
        <a:ext cx="2508260" cy="16721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CE5DA-1057-4025-8E15-62C82E0BB81D}"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1FE26-9058-49E3-9E1D-5BAB1B566556}" type="slidenum">
              <a:rPr lang="en-US" smtClean="0"/>
              <a:pPr/>
              <a:t>‹#›</a:t>
            </a:fld>
            <a:endParaRPr lang="en-US"/>
          </a:p>
        </p:txBody>
      </p:sp>
    </p:spTree>
    <p:extLst>
      <p:ext uri="{BB962C8B-B14F-4D97-AF65-F5344CB8AC3E}">
        <p14:creationId xmlns:p14="http://schemas.microsoft.com/office/powerpoint/2010/main" val="596794670"/>
      </p:ext>
    </p:extLst>
  </p:cSld>
  <p:clrMap bg1="lt1" tx1="dk1" bg2="lt2" tx2="dk2" accent1="accent1" accent2="accent2" accent3="accent3" accent4="accent4" accent5="accent5" accent6="accent6" hlink="hlink" folHlink="folHlink"/>
  <p:notesStyle>
    <a:lvl1pPr marL="0" algn="l" defTabSz="914212" rtl="0" eaLnBrk="1" latinLnBrk="0" hangingPunct="1">
      <a:defRPr sz="1200" kern="1200">
        <a:solidFill>
          <a:schemeClr val="tx1"/>
        </a:solidFill>
        <a:latin typeface="+mn-lt"/>
        <a:ea typeface="+mn-ea"/>
        <a:cs typeface="+mn-cs"/>
      </a:defRPr>
    </a:lvl1pPr>
    <a:lvl2pPr marL="457106" algn="l" defTabSz="914212" rtl="0" eaLnBrk="1" latinLnBrk="0" hangingPunct="1">
      <a:defRPr sz="1200" kern="1200">
        <a:solidFill>
          <a:schemeClr val="tx1"/>
        </a:solidFill>
        <a:latin typeface="+mn-lt"/>
        <a:ea typeface="+mn-ea"/>
        <a:cs typeface="+mn-cs"/>
      </a:defRPr>
    </a:lvl2pPr>
    <a:lvl3pPr marL="914212" algn="l" defTabSz="914212" rtl="0" eaLnBrk="1" latinLnBrk="0" hangingPunct="1">
      <a:defRPr sz="1200" kern="1200">
        <a:solidFill>
          <a:schemeClr val="tx1"/>
        </a:solidFill>
        <a:latin typeface="+mn-lt"/>
        <a:ea typeface="+mn-ea"/>
        <a:cs typeface="+mn-cs"/>
      </a:defRPr>
    </a:lvl3pPr>
    <a:lvl4pPr marL="1371320" algn="l" defTabSz="914212" rtl="0" eaLnBrk="1" latinLnBrk="0" hangingPunct="1">
      <a:defRPr sz="1200" kern="1200">
        <a:solidFill>
          <a:schemeClr val="tx1"/>
        </a:solidFill>
        <a:latin typeface="+mn-lt"/>
        <a:ea typeface="+mn-ea"/>
        <a:cs typeface="+mn-cs"/>
      </a:defRPr>
    </a:lvl4pPr>
    <a:lvl5pPr marL="1828426" algn="l" defTabSz="914212" rtl="0" eaLnBrk="1" latinLnBrk="0" hangingPunct="1">
      <a:defRPr sz="1200" kern="1200">
        <a:solidFill>
          <a:schemeClr val="tx1"/>
        </a:solidFill>
        <a:latin typeface="+mn-lt"/>
        <a:ea typeface="+mn-ea"/>
        <a:cs typeface="+mn-cs"/>
      </a:defRPr>
    </a:lvl5pPr>
    <a:lvl6pPr marL="2285532" algn="l" defTabSz="914212" rtl="0" eaLnBrk="1" latinLnBrk="0" hangingPunct="1">
      <a:defRPr sz="1200" kern="1200">
        <a:solidFill>
          <a:schemeClr val="tx1"/>
        </a:solidFill>
        <a:latin typeface="+mn-lt"/>
        <a:ea typeface="+mn-ea"/>
        <a:cs typeface="+mn-cs"/>
      </a:defRPr>
    </a:lvl6pPr>
    <a:lvl7pPr marL="2742640" algn="l" defTabSz="914212" rtl="0" eaLnBrk="1" latinLnBrk="0" hangingPunct="1">
      <a:defRPr sz="1200" kern="1200">
        <a:solidFill>
          <a:schemeClr val="tx1"/>
        </a:solidFill>
        <a:latin typeface="+mn-lt"/>
        <a:ea typeface="+mn-ea"/>
        <a:cs typeface="+mn-cs"/>
      </a:defRPr>
    </a:lvl7pPr>
    <a:lvl8pPr marL="3199744" algn="l" defTabSz="914212" rtl="0" eaLnBrk="1" latinLnBrk="0" hangingPunct="1">
      <a:defRPr sz="1200" kern="1200">
        <a:solidFill>
          <a:schemeClr val="tx1"/>
        </a:solidFill>
        <a:latin typeface="+mn-lt"/>
        <a:ea typeface="+mn-ea"/>
        <a:cs typeface="+mn-cs"/>
      </a:defRPr>
    </a:lvl8pPr>
    <a:lvl9pPr marL="3656852" algn="l" defTabSz="9142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ho.int/chp/knowledge/publications/adherence_full_repor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vaww.cmopnational.va.gov/CR/ncpsoit/TDP/default.aspx"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vaww.cmopnational.va.gov/CR/ncpsoit/TDP/default.aspx"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ms.gov/Regulations-and-Guidance/HIPAA-Administrative-Simplification/Affordable-Care-Act/index.html?redirect=/Affordable-Care-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a:t>
            </a:fld>
            <a:endParaRPr lang="en-US"/>
          </a:p>
        </p:txBody>
      </p:sp>
    </p:spTree>
    <p:extLst>
      <p:ext uri="{BB962C8B-B14F-4D97-AF65-F5344CB8AC3E}">
        <p14:creationId xmlns:p14="http://schemas.microsoft.com/office/powerpoint/2010/main" val="321860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Maureen (continue)</a:t>
            </a:r>
          </a:p>
          <a:p>
            <a:r>
              <a:rPr lang="en-US" sz="1200" dirty="0" smtClean="0"/>
              <a:t>READ SLIDE</a:t>
            </a:r>
          </a:p>
          <a:p>
            <a:pPr lvl="0" rtl="0"/>
            <a:r>
              <a:rPr lang="en-US" b="1" dirty="0" smtClean="0"/>
              <a:t>Correct</a:t>
            </a:r>
            <a:r>
              <a:rPr lang="en-US" dirty="0" smtClean="0"/>
              <a:t> Do these meds make sense for me now?</a:t>
            </a:r>
          </a:p>
          <a:p>
            <a:pPr lvl="0" rtl="0"/>
            <a:r>
              <a:rPr lang="en-US" b="1" dirty="0" smtClean="0"/>
              <a:t>Communicate</a:t>
            </a:r>
            <a:r>
              <a:rPr lang="en-US" dirty="0" smtClean="0"/>
              <a:t> These are my healthcare team(s) that need an updating</a:t>
            </a:r>
          </a:p>
          <a:p>
            <a:pPr lvl="0" rtl="0"/>
            <a:r>
              <a:rPr lang="en-US" b="1" dirty="0" smtClean="0"/>
              <a:t>Couns</a:t>
            </a:r>
            <a:r>
              <a:rPr lang="en-US" b="0" dirty="0" smtClean="0"/>
              <a:t>el</a:t>
            </a:r>
            <a:r>
              <a:rPr lang="en-US" dirty="0" smtClean="0"/>
              <a:t> How can I avoid  problems like  side effects or drug interactions?</a:t>
            </a:r>
          </a:p>
          <a:p>
            <a:endParaRPr lang="en-US" sz="1200" dirty="0" smtClean="0"/>
          </a:p>
          <a:p>
            <a:r>
              <a:rPr lang="en-US" sz="1200" dirty="0" smtClean="0"/>
              <a:t> </a:t>
            </a:r>
            <a:r>
              <a:rPr lang="en-US" sz="1200" b="1" baseline="0" dirty="0" smtClean="0"/>
              <a:t>Rose: Hand off no verbiage</a:t>
            </a:r>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10</a:t>
            </a:fld>
            <a:endParaRPr lang="en-US"/>
          </a:p>
        </p:txBody>
      </p:sp>
    </p:spTree>
    <p:extLst>
      <p:ext uri="{BB962C8B-B14F-4D97-AF65-F5344CB8AC3E}">
        <p14:creationId xmlns:p14="http://schemas.microsoft.com/office/powerpoint/2010/main" val="374700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Rose:</a:t>
            </a:r>
          </a:p>
          <a:p>
            <a:endParaRPr lang="en-US" sz="1200" dirty="0" smtClean="0"/>
          </a:p>
          <a:p>
            <a:r>
              <a:rPr lang="en-US" sz="1200" dirty="0" smtClean="0"/>
              <a:t>Medication Reconciliation is part of</a:t>
            </a:r>
            <a:br>
              <a:rPr lang="en-US" sz="1200" dirty="0" smtClean="0"/>
            </a:br>
            <a:r>
              <a:rPr lang="en-US" sz="1200" dirty="0" smtClean="0"/>
              <a:t>Medication Information Management: Health</a:t>
            </a:r>
            <a:r>
              <a:rPr lang="en-US" sz="1200" baseline="0" dirty="0" smtClean="0"/>
              <a:t>care team’s perspective</a:t>
            </a:r>
          </a:p>
          <a:p>
            <a:r>
              <a:rPr lang="en-US" sz="1200" b="1" baseline="0" dirty="0" smtClean="0"/>
              <a:t>Continue next slide</a:t>
            </a:r>
          </a:p>
          <a:p>
            <a:pPr lvl="0" rtl="0"/>
            <a:r>
              <a:rPr lang="en-US" b="1" dirty="0" smtClean="0"/>
              <a:t>Collect: </a:t>
            </a:r>
            <a:r>
              <a:rPr lang="en-US" dirty="0" smtClean="0"/>
              <a:t>Is the patient able to give a medication history?</a:t>
            </a:r>
          </a:p>
          <a:p>
            <a:pPr lvl="0"/>
            <a:r>
              <a:rPr lang="en-US" b="1" dirty="0" smtClean="0"/>
              <a:t>Compare:</a:t>
            </a:r>
            <a:r>
              <a:rPr lang="en-US" b="1" baseline="0" dirty="0" smtClean="0"/>
              <a:t> </a:t>
            </a:r>
            <a:r>
              <a:rPr lang="en-US" dirty="0" smtClean="0"/>
              <a:t>What are their barriers to adherence leading to discrepancies?</a:t>
            </a:r>
          </a:p>
          <a:p>
            <a:pPr lvl="0"/>
            <a:r>
              <a:rPr lang="en-US" b="1" dirty="0" smtClean="0"/>
              <a:t>Collaborate: </a:t>
            </a:r>
            <a:r>
              <a:rPr lang="en-US" dirty="0" smtClean="0"/>
              <a:t>How can we negotiate the best plan?</a:t>
            </a:r>
          </a:p>
          <a:p>
            <a:endParaRPr lang="en-US" b="1"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11</a:t>
            </a:fld>
            <a:endParaRPr lang="en-US"/>
          </a:p>
        </p:txBody>
      </p:sp>
    </p:spTree>
    <p:extLst>
      <p:ext uri="{BB962C8B-B14F-4D97-AF65-F5344CB8AC3E}">
        <p14:creationId xmlns:p14="http://schemas.microsoft.com/office/powerpoint/2010/main" val="374700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Rose:</a:t>
            </a:r>
          </a:p>
          <a:p>
            <a:r>
              <a:rPr lang="en-US" sz="1200" dirty="0" smtClean="0"/>
              <a:t>Medication Reconciliation is part of</a:t>
            </a:r>
            <a:br>
              <a:rPr lang="en-US" sz="1200" dirty="0" smtClean="0"/>
            </a:br>
            <a:r>
              <a:rPr lang="en-US" sz="1200" dirty="0" smtClean="0"/>
              <a:t>Medication Information Management: Healthcare team.</a:t>
            </a:r>
          </a:p>
          <a:p>
            <a:pPr lvl="0" rtl="0"/>
            <a:r>
              <a:rPr lang="en-US" b="1" dirty="0" smtClean="0"/>
              <a:t>Correct</a:t>
            </a:r>
            <a:r>
              <a:rPr lang="en-US" dirty="0" smtClean="0"/>
              <a:t>: Have we updated the chart?</a:t>
            </a:r>
          </a:p>
          <a:p>
            <a:pPr lvl="0"/>
            <a:r>
              <a:rPr lang="en-US" b="1" dirty="0" smtClean="0"/>
              <a:t>Communicate: </a:t>
            </a:r>
            <a:r>
              <a:rPr lang="en-US" dirty="0" smtClean="0"/>
              <a:t>How many healthcare team(s) are</a:t>
            </a:r>
            <a:r>
              <a:rPr lang="en-US" baseline="0" dirty="0" smtClean="0"/>
              <a:t> there complicating care</a:t>
            </a:r>
            <a:r>
              <a:rPr lang="en-US" dirty="0" smtClean="0"/>
              <a:t>?</a:t>
            </a:r>
          </a:p>
          <a:p>
            <a:pPr lvl="0"/>
            <a:r>
              <a:rPr lang="en-US" b="1" dirty="0" smtClean="0"/>
              <a:t>Counsel: </a:t>
            </a:r>
            <a:r>
              <a:rPr lang="en-US" dirty="0" smtClean="0"/>
              <a:t>How can we improve the patient’s system of medication use?</a:t>
            </a:r>
          </a:p>
          <a:p>
            <a:endParaRPr lang="en-US" sz="1200" dirty="0" smtClean="0"/>
          </a:p>
          <a:p>
            <a:r>
              <a:rPr lang="en-US" sz="1200" b="1" dirty="0" smtClean="0"/>
              <a:t>Maureen: This</a:t>
            </a:r>
            <a:r>
              <a:rPr lang="en-US" sz="1200" b="1" baseline="0" dirty="0" smtClean="0"/>
              <a:t> is part of complex process….</a:t>
            </a:r>
            <a:endParaRPr lang="en-US" sz="1200" b="1" dirty="0" smtClean="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12</a:t>
            </a:fld>
            <a:endParaRPr lang="en-US"/>
          </a:p>
        </p:txBody>
      </p:sp>
    </p:spTree>
    <p:extLst>
      <p:ext uri="{BB962C8B-B14F-4D97-AF65-F5344CB8AC3E}">
        <p14:creationId xmlns:p14="http://schemas.microsoft.com/office/powerpoint/2010/main" val="374700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fontAlgn="auto">
              <a:spcBef>
                <a:spcPts val="0"/>
              </a:spcBef>
              <a:spcAft>
                <a:spcPts val="0"/>
              </a:spcAft>
              <a:buFontTx/>
              <a:buAutoNum type="arabicPeriod"/>
              <a:defRPr/>
            </a:pPr>
            <a:endParaRPr lang="en-US" sz="1200" dirty="0" smtClean="0">
              <a:latin typeface="+mn-lt"/>
              <a:ea typeface="+mn-ea"/>
              <a:cs typeface="+mn-cs"/>
            </a:endParaRPr>
          </a:p>
          <a:p>
            <a:pPr marL="342900" indent="-342900" fontAlgn="auto">
              <a:spcBef>
                <a:spcPts val="0"/>
              </a:spcBef>
              <a:spcAft>
                <a:spcPts val="0"/>
              </a:spcAft>
              <a:buFontTx/>
              <a:buAutoNum type="arabicPeriod"/>
              <a:defRPr/>
            </a:pPr>
            <a:r>
              <a:rPr lang="en-US" sz="1200" dirty="0" err="1" smtClean="0">
                <a:latin typeface="+mn-lt"/>
                <a:ea typeface="+mn-ea"/>
                <a:cs typeface="+mn-cs"/>
              </a:rPr>
              <a:t>Lesselroth</a:t>
            </a:r>
            <a:r>
              <a:rPr lang="en-US" sz="1200" dirty="0" smtClean="0">
                <a:latin typeface="+mn-lt"/>
                <a:ea typeface="+mn-ea"/>
                <a:cs typeface="+mn-cs"/>
              </a:rPr>
              <a:t> </a:t>
            </a:r>
            <a:r>
              <a:rPr lang="en-US" sz="1200" dirty="0" smtClean="0">
                <a:latin typeface="+mn-lt"/>
                <a:ea typeface="+mn-ea"/>
                <a:cs typeface="+mn-cs"/>
              </a:rPr>
              <a:t>et al., Hum Fact Erg, 2011; 2.  Greenwald et al, JHM, 2011</a:t>
            </a:r>
          </a:p>
          <a:p>
            <a:pPr fontAlgn="auto">
              <a:spcBef>
                <a:spcPts val="0"/>
              </a:spcBef>
              <a:spcAft>
                <a:spcPts val="0"/>
              </a:spcAft>
              <a:defRPr/>
            </a:pPr>
            <a:r>
              <a:rPr lang="en-US" sz="1200" dirty="0" smtClean="0">
                <a:latin typeface="+mn-lt"/>
                <a:ea typeface="+mn-ea"/>
                <a:cs typeface="+mn-cs"/>
              </a:rPr>
              <a:t>3.  Markowitz et al, AMIA Pro, 2011; 4.  </a:t>
            </a:r>
            <a:r>
              <a:rPr lang="en-US" sz="1200" dirty="0" err="1" smtClean="0">
                <a:latin typeface="+mn-lt"/>
                <a:ea typeface="+mn-ea"/>
                <a:cs typeface="+mn-cs"/>
              </a:rPr>
              <a:t>Vermeire</a:t>
            </a:r>
            <a:r>
              <a:rPr lang="en-US" sz="1200" dirty="0" smtClean="0">
                <a:latin typeface="+mn-lt"/>
                <a:ea typeface="+mn-ea"/>
                <a:cs typeface="+mn-cs"/>
              </a:rPr>
              <a:t> et al, J </a:t>
            </a:r>
            <a:r>
              <a:rPr lang="en-US" sz="1200" dirty="0" err="1" smtClean="0">
                <a:latin typeface="+mn-lt"/>
                <a:ea typeface="+mn-ea"/>
                <a:cs typeface="+mn-cs"/>
              </a:rPr>
              <a:t>Clin</a:t>
            </a:r>
            <a:r>
              <a:rPr lang="en-US" sz="1200" dirty="0" smtClean="0">
                <a:latin typeface="+mn-lt"/>
                <a:ea typeface="+mn-ea"/>
                <a:cs typeface="+mn-cs"/>
              </a:rPr>
              <a:t> Pham </a:t>
            </a:r>
            <a:r>
              <a:rPr lang="en-US" sz="1200" dirty="0" err="1" smtClean="0">
                <a:latin typeface="+mn-lt"/>
                <a:ea typeface="+mn-ea"/>
                <a:cs typeface="+mn-cs"/>
              </a:rPr>
              <a:t>Ther</a:t>
            </a:r>
            <a:r>
              <a:rPr lang="en-US" sz="1200" dirty="0" smtClean="0">
                <a:latin typeface="+mn-lt"/>
                <a:ea typeface="+mn-ea"/>
                <a:cs typeface="+mn-cs"/>
              </a:rPr>
              <a:t>, 2001</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Maureen</a:t>
            </a:r>
            <a:r>
              <a:rPr lang="en-US" dirty="0" smtClean="0"/>
              <a:t>:</a:t>
            </a:r>
          </a:p>
          <a:p>
            <a:pPr marL="0" marR="0" indent="0" algn="l" defTabSz="914212" rtl="0" eaLnBrk="1" fontAlgn="auto" latinLnBrk="0" hangingPunct="1">
              <a:lnSpc>
                <a:spcPct val="100000"/>
              </a:lnSpc>
              <a:spcBef>
                <a:spcPct val="0"/>
              </a:spcBef>
              <a:spcAft>
                <a:spcPts val="0"/>
              </a:spcAft>
              <a:buClrTx/>
              <a:buSzTx/>
              <a:buFontTx/>
              <a:buNone/>
              <a:tabLst/>
              <a:defRPr/>
            </a:pPr>
            <a:r>
              <a:rPr lang="en-US" sz="1200" dirty="0" smtClean="0">
                <a:latin typeface="+mn-lt"/>
                <a:ea typeface="+mn-ea"/>
                <a:cs typeface="+mn-cs"/>
              </a:rPr>
              <a:t>This slide is</a:t>
            </a:r>
            <a:r>
              <a:rPr lang="en-US" sz="1200" baseline="0" dirty="0" smtClean="0">
                <a:latin typeface="+mn-lt"/>
                <a:ea typeface="+mn-ea"/>
                <a:cs typeface="+mn-cs"/>
              </a:rPr>
              <a:t> difficult to read, but you can download a copy of this presentation to have a closer look by clicking on the green download button above my head</a:t>
            </a:r>
            <a:endParaRPr lang="en-US" sz="1200" dirty="0" smtClean="0">
              <a:latin typeface="+mn-lt"/>
              <a:ea typeface="+mn-ea"/>
              <a:cs typeface="+mn-cs"/>
            </a:endParaRPr>
          </a:p>
          <a:p>
            <a:pPr eaLnBrk="1" hangingPunct="1">
              <a:spcBef>
                <a:spcPct val="0"/>
              </a:spcBef>
            </a:pPr>
            <a:endParaRPr lang="en-US" dirty="0" smtClean="0"/>
          </a:p>
          <a:p>
            <a:pPr marL="0" marR="0" indent="0" algn="l" defTabSz="914212" rtl="0" eaLnBrk="1" fontAlgn="auto" latinLnBrk="0" hangingPunct="1">
              <a:lnSpc>
                <a:spcPct val="100000"/>
              </a:lnSpc>
              <a:spcBef>
                <a:spcPct val="0"/>
              </a:spcBef>
              <a:spcAft>
                <a:spcPts val="0"/>
              </a:spcAft>
              <a:buClrTx/>
              <a:buSzTx/>
              <a:buFontTx/>
              <a:buNone/>
              <a:tabLst/>
              <a:defRPr/>
            </a:pPr>
            <a:r>
              <a:rPr lang="en-US" baseline="0" dirty="0" smtClean="0"/>
              <a:t>True, Dr. Lesselroth has compiled this iterative cycle of medication reconciliation.</a:t>
            </a:r>
          </a:p>
          <a:p>
            <a:pPr eaLnBrk="1" hangingPunct="1">
              <a:spcBef>
                <a:spcPct val="0"/>
              </a:spcBef>
            </a:pPr>
            <a:r>
              <a:rPr lang="en-US" dirty="0" smtClean="0"/>
              <a:t>The cycle involves</a:t>
            </a:r>
            <a:r>
              <a:rPr lang="en-US" baseline="0" dirty="0" smtClean="0"/>
              <a:t> am effector arm and a receiver arm.  It doesn’t have to happen in one visit, but often occurs over time and a series of visits.  There’s a lot to do with collecting the information, sharing goals and iteratively modifying the goals to achieve the best results for the patient.</a:t>
            </a:r>
          </a:p>
          <a:p>
            <a:pPr eaLnBrk="1" hangingPunct="1">
              <a:spcBef>
                <a:spcPct val="0"/>
              </a:spcBef>
            </a:pPr>
            <a:r>
              <a:rPr lang="en-US" b="1" baseline="0" dirty="0" smtClean="0"/>
              <a:t>Rose: Lets share a case from Dr. McConnell to get an idea what we mean here….</a:t>
            </a:r>
          </a:p>
          <a:p>
            <a:pPr eaLnBrk="1" hangingPunct="1">
              <a:spcBef>
                <a:spcPct val="0"/>
              </a:spcBef>
            </a:pPr>
            <a:endParaRPr lang="en-US" baseline="0"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19DE4D-4327-2F43-A312-AEF75466659E}" type="slidenum">
              <a:rPr lang="en-US" smtClean="0">
                <a:solidFill>
                  <a:prstClr val="black"/>
                </a:solidFill>
                <a:ea typeface="ＭＳ Ｐゴシック" charset="-128"/>
                <a:cs typeface="ＭＳ Ｐゴシック" charset="-128"/>
              </a:rPr>
              <a:pPr fontAlgn="base">
                <a:spcBef>
                  <a:spcPct val="0"/>
                </a:spcBef>
                <a:spcAft>
                  <a:spcPct val="0"/>
                </a:spcAft>
                <a:defRPr/>
              </a:pPr>
              <a:t>13</a:t>
            </a:fld>
            <a:endParaRPr lang="en-US" smtClean="0">
              <a:solidFill>
                <a:prstClr val="black"/>
              </a:solidFill>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sz="1200" kern="1200" dirty="0" smtClean="0">
                <a:solidFill>
                  <a:schemeClr val="tx1"/>
                </a:solidFill>
                <a:effectLst/>
                <a:latin typeface="+mn-lt"/>
                <a:ea typeface="+mn-ea"/>
                <a:cs typeface="+mn-cs"/>
              </a:rPr>
              <a:t>Dr. McConnell, our a</a:t>
            </a:r>
            <a:r>
              <a:rPr lang="en-US" sz="1200" kern="1200" baseline="0" dirty="0" smtClean="0">
                <a:solidFill>
                  <a:schemeClr val="tx1"/>
                </a:solidFill>
                <a:effectLst/>
                <a:latin typeface="+mn-lt"/>
                <a:ea typeface="+mn-ea"/>
                <a:cs typeface="+mn-cs"/>
              </a:rPr>
              <a:t> key member of our MedRecon Task Force shared this patient story with us</a:t>
            </a:r>
          </a:p>
          <a:p>
            <a:r>
              <a:rPr lang="en-US" sz="1200" kern="1200" dirty="0" smtClean="0">
                <a:solidFill>
                  <a:schemeClr val="tx1"/>
                </a:solidFill>
                <a:effectLst/>
                <a:latin typeface="+mn-lt"/>
                <a:ea typeface="+mn-ea"/>
                <a:cs typeface="+mn-cs"/>
              </a:rPr>
              <a:t>A patient was added on at 7am because he needed a “form filled out”</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57 y/o active male, non-smoker, non-drinker, very active who has </a:t>
            </a:r>
            <a:r>
              <a:rPr lang="en-US" sz="1200" kern="1200" dirty="0" err="1" smtClean="0">
                <a:solidFill>
                  <a:schemeClr val="tx1"/>
                </a:solidFill>
                <a:effectLst/>
                <a:latin typeface="+mn-lt"/>
                <a:ea typeface="+mn-ea"/>
                <a:cs typeface="+mn-cs"/>
              </a:rPr>
              <a:t>bp</a:t>
            </a:r>
            <a:r>
              <a:rPr lang="en-US" sz="1200" kern="1200" dirty="0" smtClean="0">
                <a:solidFill>
                  <a:schemeClr val="tx1"/>
                </a:solidFill>
                <a:effectLst/>
                <a:latin typeface="+mn-lt"/>
                <a:ea typeface="+mn-ea"/>
                <a:cs typeface="+mn-cs"/>
              </a:rPr>
              <a:t> of 160/90 and A1c of 9.4</a:t>
            </a:r>
          </a:p>
          <a:p>
            <a:r>
              <a:rPr lang="en-US" sz="1200" kern="1200" dirty="0" smtClean="0">
                <a:solidFill>
                  <a:schemeClr val="tx1"/>
                </a:solidFill>
                <a:effectLst/>
                <a:latin typeface="+mn-lt"/>
                <a:ea typeface="+mn-ea"/>
                <a:cs typeface="+mn-cs"/>
              </a:rPr>
              <a:t>Very busy with home remodeling business,</a:t>
            </a:r>
            <a:r>
              <a:rPr lang="en-US" sz="1200" kern="1200" baseline="0" dirty="0" smtClean="0">
                <a:solidFill>
                  <a:schemeClr val="tx1"/>
                </a:solidFill>
                <a:effectLst/>
                <a:latin typeface="+mn-lt"/>
                <a:ea typeface="+mn-ea"/>
                <a:cs typeface="+mn-cs"/>
              </a:rPr>
              <a:t> here to get a commercial driving license physical.</a:t>
            </a:r>
            <a:r>
              <a:rPr lang="en-US" sz="1200" kern="1200" dirty="0" smtClean="0">
                <a:solidFill>
                  <a:schemeClr val="tx1"/>
                </a:solidFill>
                <a:effectLst/>
                <a:latin typeface="+mn-lt"/>
                <a:ea typeface="+mn-ea"/>
                <a:cs typeface="+mn-cs"/>
              </a:rPr>
              <a:t> Mark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noticed poor BP and glucose control and simply asked the patient if he'd been taking his meds.  He admitted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hadn’t been taking </a:t>
            </a:r>
            <a:r>
              <a:rPr lang="en-US" sz="1200" u="sng"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of them.   Mark reviewed each medication</a:t>
            </a:r>
            <a:r>
              <a:rPr lang="en-US" sz="1200" kern="1200" baseline="0" dirty="0" smtClean="0">
                <a:solidFill>
                  <a:schemeClr val="tx1"/>
                </a:solidFill>
                <a:effectLst/>
                <a:latin typeface="+mn-lt"/>
                <a:ea typeface="+mn-ea"/>
                <a:cs typeface="+mn-cs"/>
              </a:rPr>
              <a:t> with the patient, how they prevent diseases like heart attacks, strokes and about side effects and how he can be safe taking his meds.  For instance, Mark explained about risk hypoglycemia in a worker using power tools. Finally we re-organized his meds so he can fit them in his busy life—so we cut down the number of medications he takes each day.   </a:t>
            </a:r>
            <a:r>
              <a:rPr lang="en-US" sz="1200" kern="1200" dirty="0" smtClean="0">
                <a:solidFill>
                  <a:schemeClr val="tx1"/>
                </a:solidFill>
                <a:effectLst/>
                <a:latin typeface="+mn-lt"/>
                <a:ea typeface="+mn-ea"/>
                <a:cs typeface="+mn-cs"/>
              </a:rPr>
              <a:t>We've designed a simple, evidence based regimen that fits HIS schedule.</a:t>
            </a:r>
          </a:p>
          <a:p>
            <a:r>
              <a:rPr lang="en-US" sz="1200" kern="1200" dirty="0" smtClean="0">
                <a:solidFill>
                  <a:schemeClr val="tx1"/>
                </a:solidFill>
                <a:effectLst/>
                <a:latin typeface="+mn-lt"/>
                <a:ea typeface="+mn-ea"/>
                <a:cs typeface="+mn-cs"/>
              </a:rPr>
              <a:t>He agreed to come back to work on the rest of his health maintenance plan.</a:t>
            </a:r>
          </a:p>
          <a:p>
            <a:r>
              <a:rPr lang="en-US" sz="1200" b="0" kern="1200" dirty="0" smtClean="0">
                <a:solidFill>
                  <a:schemeClr val="tx1"/>
                </a:solidFill>
                <a:effectLst/>
                <a:latin typeface="+mn-lt"/>
                <a:ea typeface="+mn-ea"/>
                <a:cs typeface="+mn-cs"/>
              </a:rPr>
              <a:t>“Every once in a while, you get to change a life if you simply do med reconciliation and CREATE an atmosphere where patients can tell you they aren’t taking their meds”. This really helped improved adherence</a:t>
            </a:r>
            <a:r>
              <a:rPr lang="en-US" sz="1200" b="0" kern="1200" baseline="0" dirty="0" smtClean="0">
                <a:solidFill>
                  <a:schemeClr val="tx1"/>
                </a:solidFill>
                <a:effectLst/>
                <a:latin typeface="+mn-lt"/>
                <a:ea typeface="+mn-ea"/>
                <a:cs typeface="+mn-cs"/>
              </a:rPr>
              <a:t> in a way that fits with patients life and goals…..</a:t>
            </a:r>
            <a:endParaRPr lang="en-US" sz="1200" kern="1200" dirty="0" smtClean="0">
              <a:solidFill>
                <a:schemeClr val="tx1"/>
              </a:solidFill>
              <a:effectLst/>
              <a:latin typeface="+mn-lt"/>
              <a:ea typeface="+mn-ea"/>
              <a:cs typeface="+mn-cs"/>
            </a:endParaRPr>
          </a:p>
          <a:p>
            <a:r>
              <a:rPr lang="en-US" b="1" dirty="0" smtClean="0"/>
              <a:t>Handoff to Maureen: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14</a:t>
            </a:fld>
            <a:endParaRPr lang="en-US"/>
          </a:p>
        </p:txBody>
      </p:sp>
    </p:spTree>
    <p:extLst>
      <p:ext uri="{BB962C8B-B14F-4D97-AF65-F5344CB8AC3E}">
        <p14:creationId xmlns:p14="http://schemas.microsoft.com/office/powerpoint/2010/main" val="342366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That</a:t>
            </a:r>
            <a:r>
              <a:rPr lang="en-US" baseline="0" dirty="0" smtClean="0"/>
              <a:t> is a great case and illustrates many of the c</a:t>
            </a:r>
            <a:r>
              <a:rPr lang="en-US" dirty="0" smtClean="0"/>
              <a:t>ommon themes,</a:t>
            </a:r>
            <a:r>
              <a:rPr lang="en-US" baseline="0" dirty="0" smtClean="0"/>
              <a:t> how we partner with patients to manage their health information</a:t>
            </a:r>
            <a:endParaRPr lang="en-US" dirty="0" smtClean="0"/>
          </a:p>
          <a:p>
            <a:r>
              <a:rPr lang="en-US" dirty="0" smtClean="0"/>
              <a:t>Med Use Crisis: Overuse, underuse, misuse—missed</a:t>
            </a:r>
            <a:r>
              <a:rPr lang="en-US" baseline="0" dirty="0" smtClean="0"/>
              <a:t> opportunity to treat and prevent</a:t>
            </a:r>
            <a:endParaRPr lang="en-US" dirty="0" smtClean="0"/>
          </a:p>
          <a:p>
            <a:r>
              <a:rPr lang="en-US" dirty="0" smtClean="0"/>
              <a:t>Care Coordination</a:t>
            </a:r>
          </a:p>
          <a:p>
            <a:r>
              <a:rPr lang="en-US" dirty="0" smtClean="0"/>
              <a:t>Preference</a:t>
            </a:r>
          </a:p>
          <a:p>
            <a:r>
              <a:rPr lang="en-US" dirty="0" smtClean="0"/>
              <a:t>Barriers to Adherence</a:t>
            </a:r>
          </a:p>
          <a:p>
            <a:r>
              <a:rPr lang="en-US" dirty="0" smtClean="0"/>
              <a:t>Shared and Informed Clinical Decision making which</a:t>
            </a:r>
            <a:r>
              <a:rPr lang="en-US" baseline="0" dirty="0" smtClean="0"/>
              <a:t> is the really t</a:t>
            </a:r>
            <a:r>
              <a:rPr lang="en-US" dirty="0" smtClean="0"/>
              <a:t>he new frontier for healthcare……….</a:t>
            </a:r>
          </a:p>
          <a:p>
            <a:endParaRPr lang="en-US" b="1" dirty="0" smtClean="0"/>
          </a:p>
          <a:p>
            <a:r>
              <a:rPr lang="en-US" b="1" dirty="0" smtClean="0"/>
              <a:t>Handoff to Rose: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15</a:t>
            </a:fld>
            <a:endParaRPr lang="en-US"/>
          </a:p>
        </p:txBody>
      </p:sp>
    </p:spTree>
    <p:extLst>
      <p:ext uri="{BB962C8B-B14F-4D97-AF65-F5344CB8AC3E}">
        <p14:creationId xmlns:p14="http://schemas.microsoft.com/office/powerpoint/2010/main" val="167162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r>
              <a:rPr lang="en-US" baseline="0" dirty="0" smtClean="0"/>
              <a:t>Disruptive medication is where the disconnect is.</a:t>
            </a:r>
            <a:endParaRPr lang="en-US" dirty="0" smtClean="0"/>
          </a:p>
          <a:p>
            <a:r>
              <a:rPr lang="en-US" dirty="0" smtClean="0"/>
              <a:t>While we think that the</a:t>
            </a:r>
            <a:r>
              <a:rPr lang="en-US" baseline="0" dirty="0" smtClean="0"/>
              <a:t> patient agrees with the medication regimen we’ve prescribed for him/her, w</a:t>
            </a:r>
            <a:r>
              <a:rPr lang="en-US" dirty="0" smtClean="0"/>
              <a:t>e don’t realize the burden that we place on patients and how the medication regimens can disrupt their lives.  </a:t>
            </a:r>
          </a:p>
          <a:p>
            <a:endParaRPr lang="en-US" dirty="0" smtClean="0"/>
          </a:p>
          <a:p>
            <a:r>
              <a:rPr lang="en-US" dirty="0" smtClean="0"/>
              <a:t>Dr. Victor </a:t>
            </a:r>
            <a:r>
              <a:rPr lang="en-US" dirty="0" err="1" smtClean="0"/>
              <a:t>Montori</a:t>
            </a:r>
            <a:r>
              <a:rPr lang="en-US" baseline="0" dirty="0" smtClean="0"/>
              <a:t> from the Mayo Clinic,</a:t>
            </a:r>
            <a:r>
              <a:rPr lang="en-US" dirty="0" smtClean="0"/>
              <a:t> in his presentation “Minimally Disruptive Medicine” eloquently</a:t>
            </a:r>
            <a:r>
              <a:rPr lang="en-US" baseline="0" dirty="0" smtClean="0"/>
              <a:t> presented the problem for us at our October 2012 Medication Use Crisis conference.  The patient makes the decision as to whether to actually take the medication or not, and how do we work together to come up with the best, evidence-based plan that works for the patient.</a:t>
            </a:r>
          </a:p>
          <a:p>
            <a:endParaRPr lang="en-US" b="1" baseline="0" dirty="0" smtClean="0"/>
          </a:p>
          <a:p>
            <a:r>
              <a:rPr lang="en-US" b="1" baseline="0" dirty="0" smtClean="0"/>
              <a:t>Maureen: This is a huge issue as many of you know…..</a:t>
            </a:r>
          </a:p>
        </p:txBody>
      </p:sp>
      <p:sp>
        <p:nvSpPr>
          <p:cNvPr id="4" name="Slide Number Placeholder 3"/>
          <p:cNvSpPr>
            <a:spLocks noGrp="1"/>
          </p:cNvSpPr>
          <p:nvPr>
            <p:ph type="sldNum" sz="quarter" idx="10"/>
          </p:nvPr>
        </p:nvSpPr>
        <p:spPr/>
        <p:txBody>
          <a:bodyPr/>
          <a:lstStyle/>
          <a:p>
            <a:fld id="{AAD1FE26-9058-49E3-9E1D-5BAB1B566556}" type="slidenum">
              <a:rPr lang="en-US" smtClean="0"/>
              <a:pPr/>
              <a:t>16</a:t>
            </a:fld>
            <a:endParaRPr lang="en-US"/>
          </a:p>
        </p:txBody>
      </p:sp>
    </p:spTree>
    <p:extLst>
      <p:ext uri="{BB962C8B-B14F-4D97-AF65-F5344CB8AC3E}">
        <p14:creationId xmlns:p14="http://schemas.microsoft.com/office/powerpoint/2010/main" val="409415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4200" dirty="0" smtClean="0"/>
              <a:t>In 2000, The Institute of Medicine’s (IOM) seminal study estimated that as many as 98,000 people die every year from preventable medical errors at a cost of $29 billion</a:t>
            </a:r>
            <a:r>
              <a:rPr lang="en-US" sz="4200" baseline="30000" dirty="0" smtClean="0"/>
              <a:t>1</a:t>
            </a:r>
          </a:p>
          <a:p>
            <a:r>
              <a:rPr lang="en-US" sz="4200" dirty="0" smtClean="0"/>
              <a:t>A new study this year suggests  that deaths may be as high as 440,000</a:t>
            </a:r>
            <a:r>
              <a:rPr lang="en-US" sz="4200" baseline="30000" dirty="0" smtClean="0"/>
              <a:t>2</a:t>
            </a:r>
          </a:p>
          <a:p>
            <a:pPr lvl="1"/>
            <a:r>
              <a:rPr lang="en-US" sz="4200" dirty="0" smtClean="0"/>
              <a:t>If the Centers for Disease Control were to include preventable medical errors as a category, this would make it the third leading cause of death in America</a:t>
            </a:r>
            <a:r>
              <a:rPr lang="en-US" sz="4200" baseline="30000" dirty="0" smtClean="0"/>
              <a:t>2</a:t>
            </a:r>
          </a:p>
          <a:p>
            <a:pPr marL="0" indent="0">
              <a:spcBef>
                <a:spcPts val="0"/>
              </a:spcBef>
              <a:buNone/>
              <a:defRPr/>
            </a:pPr>
            <a:endParaRPr lang="en-US" sz="4200" dirty="0" smtClean="0"/>
          </a:p>
          <a:p>
            <a:pPr>
              <a:spcBef>
                <a:spcPts val="0"/>
              </a:spcBef>
              <a:defRPr/>
            </a:pPr>
            <a:r>
              <a:rPr lang="en-US" sz="4200" dirty="0" smtClean="0"/>
              <a:t>In 2006, the IOM reported medication errors harm an estimated 1.5 million Americans each year, resulting in upward of $3.5 billion in extra medical costs</a:t>
            </a:r>
            <a:r>
              <a:rPr lang="en-US" sz="4200" baseline="30000" dirty="0" smtClean="0"/>
              <a:t>3</a:t>
            </a:r>
          </a:p>
          <a:p>
            <a:pPr>
              <a:spcBef>
                <a:spcPts val="0"/>
              </a:spcBef>
              <a:defRPr/>
            </a:pPr>
            <a:endParaRPr lang="en-US" sz="4200" baseline="30000" dirty="0" smtClean="0"/>
          </a:p>
          <a:p>
            <a:pPr>
              <a:spcBef>
                <a:spcPts val="0"/>
              </a:spcBef>
              <a:defRPr/>
            </a:pPr>
            <a:r>
              <a:rPr lang="en-US" sz="4200" dirty="0" smtClean="0"/>
              <a:t>ADEs are the single largest contributor to hospital-related complications </a:t>
            </a:r>
            <a:r>
              <a:rPr lang="en-US" sz="4200" baseline="30000" dirty="0" smtClean="0"/>
              <a:t>4  </a:t>
            </a:r>
            <a:r>
              <a:rPr lang="en-US" sz="4200" dirty="0" smtClean="0"/>
              <a:t>, accounting for over 3.5 million physician office visits, approximately 1 million emergency department (ED) visits, and an estimated 125,000 hospital admissions every year.</a:t>
            </a:r>
            <a:r>
              <a:rPr lang="en-US" sz="4200" baseline="30000" dirty="0" smtClean="0"/>
              <a:t>5</a:t>
            </a:r>
            <a:endParaRPr lang="en-US" baseline="30000" dirty="0" smtClean="0"/>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t>
            </a:r>
            <a:r>
              <a:rPr lang="en-US" dirty="0" smtClean="0"/>
              <a:t>IOM (Institute of Medicine). </a:t>
            </a:r>
            <a:r>
              <a:rPr lang="en-US" i="1" dirty="0" smtClean="0"/>
              <a:t>To Err is Human—Building a Safer Health System</a:t>
            </a:r>
            <a:r>
              <a:rPr lang="en-US" dirty="0" smtClean="0"/>
              <a:t>, 2000</a:t>
            </a:r>
            <a:endParaRPr lang="en-US" sz="1200" kern="1200" dirty="0" smtClean="0">
              <a:solidFill>
                <a:schemeClr val="tx1"/>
              </a:solidFill>
              <a:effectLst/>
              <a:latin typeface="+mn-lt"/>
              <a:ea typeface="+mn-ea"/>
              <a:cs typeface="+mn-cs"/>
            </a:endParaRPr>
          </a:p>
          <a:p>
            <a:r>
              <a:rPr lang="en-US" dirty="0" smtClean="0"/>
              <a:t>2.</a:t>
            </a:r>
            <a:r>
              <a:rPr lang="en-US" baseline="0" dirty="0" smtClean="0"/>
              <a:t> James, J.  </a:t>
            </a:r>
            <a:r>
              <a:rPr lang="en-US" dirty="0" smtClean="0"/>
              <a:t>Journal of Patient Safety, 2013</a:t>
            </a:r>
          </a:p>
          <a:p>
            <a:r>
              <a:rPr lang="en-US" sz="1200" u="none" kern="1200" dirty="0" smtClean="0">
                <a:solidFill>
                  <a:schemeClr val="tx1"/>
                </a:solidFill>
                <a:effectLst/>
                <a:latin typeface="+mn-lt"/>
                <a:ea typeface="+mn-ea"/>
                <a:cs typeface="+mn-cs"/>
              </a:rPr>
              <a:t>3. IOM </a:t>
            </a:r>
            <a:r>
              <a:rPr lang="en-US" dirty="0" smtClean="0"/>
              <a:t>(Institute of Medicine). </a:t>
            </a:r>
            <a:r>
              <a:rPr lang="en-US" sz="1200" u="none"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Preventing Medication Errors</a:t>
            </a:r>
            <a:r>
              <a:rPr lang="en-US" sz="1200" kern="1200" dirty="0" smtClean="0">
                <a:solidFill>
                  <a:schemeClr val="tx1"/>
                </a:solidFill>
                <a:effectLst/>
                <a:latin typeface="+mn-lt"/>
                <a:ea typeface="+mn-ea"/>
                <a:cs typeface="+mn-cs"/>
              </a:rPr>
              <a:t>, 2006</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4. </a:t>
            </a:r>
            <a:r>
              <a:rPr lang="en-US" sz="1200" u="none" kern="1200" dirty="0" err="1" smtClean="0">
                <a:solidFill>
                  <a:schemeClr val="tx1"/>
                </a:solidFill>
                <a:effectLst/>
                <a:latin typeface="+mn-lt"/>
                <a:ea typeface="+mn-ea"/>
                <a:cs typeface="+mn-cs"/>
              </a:rPr>
              <a:t>Classen</a:t>
            </a:r>
            <a:r>
              <a:rPr lang="en-US" sz="1200" u="none" kern="1200" dirty="0" smtClean="0">
                <a:solidFill>
                  <a:schemeClr val="tx1"/>
                </a:solidFill>
                <a:effectLst/>
                <a:latin typeface="+mn-lt"/>
                <a:ea typeface="+mn-ea"/>
                <a:cs typeface="+mn-cs"/>
              </a:rPr>
              <a:t> et al, Health </a:t>
            </a:r>
            <a:r>
              <a:rPr lang="en-US" sz="1200" u="none" kern="1200" dirty="0" err="1" smtClean="0">
                <a:solidFill>
                  <a:schemeClr val="tx1"/>
                </a:solidFill>
                <a:effectLst/>
                <a:latin typeface="+mn-lt"/>
                <a:ea typeface="+mn-ea"/>
                <a:cs typeface="+mn-cs"/>
              </a:rPr>
              <a:t>Aff</a:t>
            </a:r>
            <a:r>
              <a:rPr lang="en-US" sz="1200" u="none" kern="1200" dirty="0" smtClean="0">
                <a:solidFill>
                  <a:schemeClr val="tx1"/>
                </a:solidFill>
                <a:effectLst/>
                <a:latin typeface="+mn-lt"/>
                <a:ea typeface="+mn-ea"/>
                <a:cs typeface="+mn-cs"/>
              </a:rPr>
              <a:t>, 2011</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5. </a:t>
            </a:r>
            <a:r>
              <a:rPr lang="en-US" sz="1200" u="none" kern="1200" dirty="0" err="1" smtClean="0">
                <a:solidFill>
                  <a:schemeClr val="tx1"/>
                </a:solidFill>
                <a:effectLst/>
                <a:latin typeface="+mn-lt"/>
                <a:ea typeface="+mn-ea"/>
                <a:cs typeface="+mn-cs"/>
              </a:rPr>
              <a:t>Budnitz</a:t>
            </a:r>
            <a:r>
              <a:rPr lang="en-US" sz="1200" u="none" kern="1200" dirty="0" smtClean="0">
                <a:solidFill>
                  <a:schemeClr val="tx1"/>
                </a:solidFill>
                <a:effectLst/>
                <a:latin typeface="+mn-lt"/>
                <a:ea typeface="+mn-ea"/>
                <a:cs typeface="+mn-cs"/>
              </a:rPr>
              <a:t> et al JAMA, 2006</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Rose Handoff: And there's more…</a:t>
            </a:r>
          </a:p>
          <a:p>
            <a:endParaRPr lang="en-US" sz="1200" u="none" kern="1200" dirty="0" smtClean="0">
              <a:solidFill>
                <a:schemeClr val="tx1"/>
              </a:solidFill>
              <a:effectLst/>
              <a:latin typeface="+mn-lt"/>
              <a:ea typeface="+mn-ea"/>
              <a:cs typeface="+mn-cs"/>
            </a:endParaRPr>
          </a:p>
          <a:p>
            <a:pPr lvl="0" rtl="0"/>
            <a:r>
              <a:rPr lang="en-US" sz="1200" u="none" kern="1200" dirty="0" smtClean="0">
                <a:solidFill>
                  <a:schemeClr val="tx1"/>
                </a:solidFill>
                <a:effectLst/>
                <a:latin typeface="+mn-lt"/>
                <a:ea typeface="+mn-ea"/>
                <a:cs typeface="+mn-cs"/>
              </a:rPr>
              <a:t>(</a:t>
            </a:r>
            <a:r>
              <a:rPr lang="en-US" sz="2800" dirty="0" smtClean="0"/>
              <a:t>In 2000, IOM estimated that 98,000 people die every year</a:t>
            </a:r>
          </a:p>
          <a:p>
            <a:pPr lvl="0" rtl="0"/>
            <a:r>
              <a:rPr lang="en-US" dirty="0" smtClean="0"/>
              <a:t>2013 – may actually be as high as 440,000</a:t>
            </a:r>
            <a:r>
              <a:rPr lang="en-US" baseline="30000" dirty="0" smtClean="0"/>
              <a:t>2</a:t>
            </a:r>
            <a:endParaRPr lang="en-US" sz="2800" dirty="0" smtClean="0"/>
          </a:p>
          <a:p>
            <a:pPr lvl="1" rtl="0"/>
            <a:r>
              <a:rPr lang="en-US" dirty="0" smtClean="0"/>
              <a:t>If the Centers for Disease Control were to include preventable medical errors as a category, this would make it the third leading cause of death in America</a:t>
            </a:r>
            <a:r>
              <a:rPr lang="en-US" baseline="30000" dirty="0" smtClean="0"/>
              <a:t>2</a:t>
            </a:r>
            <a:endParaRPr lang="en-US" dirty="0" smtClean="0"/>
          </a:p>
          <a:p>
            <a:pPr lvl="0" rtl="0"/>
            <a:r>
              <a:rPr lang="en-US" dirty="0" smtClean="0"/>
              <a:t>In 2006, the IOM reported medication errors harm an estimated 1.5 million Americans each year, resulting in upward of $3.5 billion in extra medical costs</a:t>
            </a:r>
            <a:r>
              <a:rPr lang="en-US" baseline="30000" dirty="0" smtClean="0"/>
              <a:t>3</a:t>
            </a:r>
            <a:endParaRPr lang="en-US" dirty="0" smtClean="0"/>
          </a:p>
          <a:p>
            <a:pPr lvl="0" rtl="0"/>
            <a:r>
              <a:rPr lang="en-US" dirty="0" smtClean="0"/>
              <a:t>ADEs are the single largest contributor to hospital-related complications </a:t>
            </a:r>
            <a:r>
              <a:rPr lang="en-US" baseline="30000" dirty="0" smtClean="0"/>
              <a:t>4  </a:t>
            </a:r>
            <a:r>
              <a:rPr lang="en-US" dirty="0" smtClean="0"/>
              <a:t>, accounting for over 3.5 million physician office visits, approximately 1 million emergency department (ED) visits, and an estimated 125,000 hospital admissions every year.</a:t>
            </a:r>
            <a:r>
              <a:rPr lang="en-US" baseline="30000" dirty="0" smtClean="0"/>
              <a:t>5</a:t>
            </a:r>
            <a:r>
              <a:rPr lang="en-US" sz="1200" u="none" kern="1200" baseline="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17</a:t>
            </a:fld>
            <a:endParaRPr lang="en-US"/>
          </a:p>
        </p:txBody>
      </p:sp>
    </p:spTree>
    <p:extLst>
      <p:ext uri="{BB962C8B-B14F-4D97-AF65-F5344CB8AC3E}">
        <p14:creationId xmlns:p14="http://schemas.microsoft.com/office/powerpoint/2010/main" val="50476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Studies show:</a:t>
            </a:r>
          </a:p>
          <a:p>
            <a:pPr marL="171450" indent="-171450">
              <a:buFont typeface="Arial" panose="020B0604020202020204" pitchFamily="34" charset="0"/>
              <a:buChar char="•"/>
            </a:pPr>
            <a:r>
              <a:rPr lang="en-US" dirty="0" smtClean="0"/>
              <a:t>20% to 30% of medication prescriptions are never filled consistently </a:t>
            </a:r>
          </a:p>
          <a:p>
            <a:pPr marL="171450" indent="-171450">
              <a:buFont typeface="Arial" panose="020B0604020202020204" pitchFamily="34" charset="0"/>
              <a:buChar char="•"/>
            </a:pPr>
            <a:r>
              <a:rPr lang="en-US" dirty="0" smtClean="0"/>
              <a:t>Patients do not continue treatment as prescribed in about 50% of cases, particularly in the case of long-term therapies</a:t>
            </a:r>
          </a:p>
          <a:p>
            <a:pPr marL="171450" indent="-171450">
              <a:buFont typeface="Arial" panose="020B0604020202020204" pitchFamily="34" charset="0"/>
              <a:buChar char="•"/>
            </a:pPr>
            <a:r>
              <a:rPr lang="en-US" dirty="0" smtClean="0"/>
              <a:t>Direct cost estimated at $100 billion to $289 billion annually</a:t>
            </a:r>
          </a:p>
          <a:p>
            <a:pPr marL="171450" indent="-171450">
              <a:buFont typeface="Arial" panose="020B0604020202020204" pitchFamily="34" charset="0"/>
              <a:buChar char="•"/>
            </a:pPr>
            <a:r>
              <a:rPr lang="en-US" dirty="0" smtClean="0"/>
              <a:t>Costs $2000 per patient in physician visits, associated with 30% to 50% of treatment failures and 125,000 deaths annually</a:t>
            </a:r>
          </a:p>
          <a:p>
            <a:r>
              <a:rPr lang="en-US" dirty="0" smtClean="0"/>
              <a:t>In the VA*, only 59% of inpatients strongly agree that they understand the purpose of taking each of all of their meds when they are discharged.</a:t>
            </a:r>
            <a:r>
              <a:rPr lang="en-US" b="1" baseline="0" dirty="0" smtClean="0"/>
              <a:t>  </a:t>
            </a:r>
            <a:r>
              <a:rPr lang="en-US" b="0" baseline="0" dirty="0" smtClean="0"/>
              <a:t>Unfortunately, that leaves about 40% that are going home NOT understanding their medications and greatly decreasing their buy in to adherence… </a:t>
            </a:r>
          </a:p>
          <a:p>
            <a:r>
              <a:rPr lang="en-US" b="1" baseline="0" dirty="0" smtClean="0"/>
              <a:t>Handoff to Maureen (no verbiage)</a:t>
            </a:r>
            <a:endParaRPr lang="en-US" baseline="0" dirty="0" smtClean="0"/>
          </a:p>
          <a:p>
            <a:endParaRPr lang="en-US" baseline="0"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1. Peterson</a:t>
            </a:r>
            <a:r>
              <a:rPr lang="en-US" sz="1200" u="none" kern="1200" baseline="0" dirty="0" smtClean="0">
                <a:solidFill>
                  <a:schemeClr val="tx1"/>
                </a:solidFill>
                <a:effectLst/>
                <a:latin typeface="+mn-lt"/>
                <a:ea typeface="+mn-ea"/>
                <a:cs typeface="+mn-cs"/>
              </a:rPr>
              <a:t> et al, PMID, 2003</a:t>
            </a:r>
            <a:endParaRPr lang="en-US" sz="1200" u="none" kern="1200" dirty="0" smtClean="0">
              <a:solidFill>
                <a:schemeClr val="tx1"/>
              </a:solidFill>
              <a:effectLst/>
              <a:latin typeface="+mn-lt"/>
              <a:ea typeface="+mn-ea"/>
              <a:cs typeface="+mn-cs"/>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2.</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Sabate</a:t>
            </a:r>
            <a:r>
              <a:rPr lang="en-US" sz="1200" u="none" kern="1200" baseline="0" dirty="0" smtClean="0">
                <a:solidFill>
                  <a:schemeClr val="tx1"/>
                </a:solidFill>
                <a:effectLst/>
                <a:latin typeface="+mn-lt"/>
                <a:ea typeface="+mn-ea"/>
                <a:cs typeface="+mn-cs"/>
              </a:rPr>
              <a:t> et al, Adherence to Long-Term Therapies: Evidence for Action, WHO 2003</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3. Brown et al, Mayo, 2011</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4. </a:t>
            </a:r>
            <a:r>
              <a:rPr lang="en-US" sz="1200" u="none" kern="1200" dirty="0" err="1" smtClean="0">
                <a:solidFill>
                  <a:schemeClr val="tx1"/>
                </a:solidFill>
                <a:effectLst/>
                <a:latin typeface="+mn-lt"/>
                <a:ea typeface="+mn-ea"/>
                <a:cs typeface="+mn-cs"/>
              </a:rPr>
              <a:t>Osterberg</a:t>
            </a:r>
            <a:r>
              <a:rPr lang="en-US" sz="1200" u="none" kern="1200" dirty="0" smtClean="0">
                <a:solidFill>
                  <a:schemeClr val="tx1"/>
                </a:solidFill>
                <a:effectLst/>
                <a:latin typeface="+mn-lt"/>
                <a:ea typeface="+mn-ea"/>
                <a:cs typeface="+mn-cs"/>
              </a:rPr>
              <a:t> et al, NEJM, 2005</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5. Levine et al, Annals</a:t>
            </a:r>
            <a:r>
              <a:rPr lang="en-US" sz="1200" u="none" kern="1200" baseline="0" dirty="0" smtClean="0">
                <a:solidFill>
                  <a:schemeClr val="tx1"/>
                </a:solidFill>
                <a:effectLst/>
                <a:latin typeface="+mn-lt"/>
                <a:ea typeface="+mn-ea"/>
                <a:cs typeface="+mn-cs"/>
              </a:rPr>
              <a:t> of </a:t>
            </a:r>
            <a:r>
              <a:rPr lang="en-US" sz="1200" u="none" kern="1200" baseline="0" dirty="0" err="1" smtClean="0">
                <a:solidFill>
                  <a:schemeClr val="tx1"/>
                </a:solidFill>
                <a:effectLst/>
                <a:latin typeface="+mn-lt"/>
                <a:ea typeface="+mn-ea"/>
                <a:cs typeface="+mn-cs"/>
              </a:rPr>
              <a:t>Neuro</a:t>
            </a:r>
            <a:r>
              <a:rPr lang="en-US" sz="1200" u="none" kern="1200" baseline="0" dirty="0" smtClean="0">
                <a:solidFill>
                  <a:schemeClr val="tx1"/>
                </a:solidFill>
                <a:effectLst/>
                <a:latin typeface="+mn-lt"/>
                <a:ea typeface="+mn-ea"/>
                <a:cs typeface="+mn-cs"/>
              </a:rPr>
              <a:t>, 2013</a:t>
            </a:r>
            <a:endParaRPr lang="en-US" sz="1200" u="none" kern="1200" dirty="0" smtClean="0">
              <a:solidFill>
                <a:schemeClr val="tx1"/>
              </a:solidFill>
              <a:effectLst/>
              <a:latin typeface="+mn-lt"/>
              <a:ea typeface="+mn-ea"/>
              <a:cs typeface="+mn-cs"/>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6.</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Ho et al, Circulation, 2009</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7. FY2013 VA inpatient SHEP (Survey of Healthcare Experiences of Patients) question 25 </a:t>
            </a:r>
          </a:p>
          <a:p>
            <a:endParaRPr lang="en-US" baseline="0" dirty="0" smtClean="0"/>
          </a:p>
          <a:p>
            <a:r>
              <a:rPr lang="en-US" baseline="0" dirty="0" smtClean="0"/>
              <a:t>http://www.cdc.gov/primarycare/materials/medication/</a:t>
            </a:r>
          </a:p>
          <a:p>
            <a:r>
              <a:rPr lang="en-US" baseline="0" dirty="0" smtClean="0"/>
              <a:t>http://www.who.int/chp/knowledge/publications/adherence_full_report.pdf</a:t>
            </a:r>
          </a:p>
          <a:p>
            <a:pPr marL="0" indent="0">
              <a:buFont typeface="Arial" panose="020B0604020202020204" pitchFamily="34" charset="0"/>
              <a:buNone/>
            </a:pPr>
            <a:endParaRPr lang="en-US" dirty="0" smtClean="0"/>
          </a:p>
          <a:p>
            <a:r>
              <a:rPr lang="en-US" dirty="0" smtClean="0"/>
              <a:t>In data being collected for FY ‘13 the new VA inpatient SHEP (Survey of Healthcare Experiences of Patients) question</a:t>
            </a:r>
            <a:r>
              <a:rPr lang="en-US" baseline="0" dirty="0" smtClean="0"/>
              <a:t> 25 (understands med purpose) </a:t>
            </a:r>
            <a:r>
              <a:rPr lang="en-US" dirty="0" smtClean="0"/>
              <a:t>reveal </a:t>
            </a:r>
            <a:r>
              <a:rPr lang="en-US" baseline="0" dirty="0" smtClean="0"/>
              <a:t>that only 59% of inpatients strongly agree that they understood the purpose of taking each one of their medication upon discharge. </a:t>
            </a:r>
            <a:r>
              <a:rPr lang="en-US" dirty="0" smtClean="0"/>
              <a:t>For</a:t>
            </a:r>
            <a:r>
              <a:rPr lang="en-US" baseline="0" dirty="0" smtClean="0"/>
              <a:t> </a:t>
            </a:r>
            <a:r>
              <a:rPr lang="en-US" dirty="0" smtClean="0"/>
              <a:t>Question 17,  how well do you understand side</a:t>
            </a:r>
            <a:r>
              <a:rPr lang="en-US" baseline="0" dirty="0" smtClean="0"/>
              <a:t> effects of your new medication? Of the patients who receive medications at discharge, about 55% of discharged patients, only 50% answered ‘always’.</a:t>
            </a:r>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We need to improve on that.</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(45% response for SHEP surveys, sometimes they don’t answer all the questions.)</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Preliminary data from the HCAPS</a:t>
            </a:r>
            <a:r>
              <a:rPr lang="en-US" baseline="0" dirty="0" smtClean="0"/>
              <a:t> </a:t>
            </a:r>
            <a:r>
              <a:rPr lang="en-US" dirty="0" smtClean="0"/>
              <a:t> (Hospital CAHPS (Consumer Assessment of Healthcare Providers and Systems) Survey nationally</a:t>
            </a:r>
            <a:r>
              <a:rPr lang="en-US" baseline="0" dirty="0" smtClean="0"/>
              <a:t> </a:t>
            </a:r>
            <a:r>
              <a:rPr lang="en-US" dirty="0" smtClean="0"/>
              <a:t>tied</a:t>
            </a:r>
            <a:r>
              <a:rPr lang="en-US" baseline="0" dirty="0" smtClean="0"/>
              <a:t> to hospital reimbursement by the ACA).</a:t>
            </a:r>
          </a:p>
          <a:p>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18</a:t>
            </a:fld>
            <a:endParaRPr lang="en-US"/>
          </a:p>
        </p:txBody>
      </p:sp>
    </p:spTree>
    <p:extLst>
      <p:ext uri="{BB962C8B-B14F-4D97-AF65-F5344CB8AC3E}">
        <p14:creationId xmlns:p14="http://schemas.microsoft.com/office/powerpoint/2010/main" val="54798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Adherence is a cluster of behaviors—not a single one—and is simultaneously affected by multiple factors, </a:t>
            </a:r>
          </a:p>
          <a:p>
            <a:r>
              <a:rPr lang="en-US" dirty="0" smtClean="0"/>
              <a:t>such as patient factors—like healthcare literacy, provider factors like</a:t>
            </a:r>
            <a:r>
              <a:rPr lang="en-US" baseline="0" dirty="0" smtClean="0"/>
              <a:t> communication skills to help patients understand their regimen and possible side effects</a:t>
            </a:r>
            <a:r>
              <a:rPr lang="en-US" dirty="0" smtClean="0"/>
              <a:t>, and health-care system factors like the information we give to patients</a:t>
            </a:r>
            <a:r>
              <a:rPr lang="en-US" baseline="0" dirty="0" smtClean="0"/>
              <a:t> to help them understand their medications</a:t>
            </a:r>
            <a:r>
              <a:rPr lang="en-US" dirty="0" smtClean="0"/>
              <a:t>. </a:t>
            </a:r>
          </a:p>
          <a:p>
            <a:r>
              <a:rPr lang="en-US" dirty="0" smtClean="0"/>
              <a:t>Compliance is a passive following of recommendations. </a:t>
            </a:r>
          </a:p>
          <a:p>
            <a:r>
              <a:rPr lang="en-US" dirty="0" smtClean="0"/>
              <a:t>Persistence</a:t>
            </a:r>
            <a:r>
              <a:rPr lang="en-US" baseline="0" dirty="0" smtClean="0"/>
              <a:t> is a measure of how successful patients are at continuing medications after starting, also a complex process</a:t>
            </a:r>
          </a:p>
          <a:p>
            <a:endParaRPr lang="en-US" dirty="0" smtClean="0"/>
          </a:p>
          <a:p>
            <a:r>
              <a:rPr lang="en-US" b="1" dirty="0" smtClean="0"/>
              <a:t>Handoff to Rose:  no verbiage</a:t>
            </a:r>
          </a:p>
          <a:p>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http://www.who.int/chp/knowledge/publications/adherence_full_report.pdf</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19</a:t>
            </a:fld>
            <a:endParaRPr lang="en-US"/>
          </a:p>
        </p:txBody>
      </p:sp>
    </p:spTree>
    <p:extLst>
      <p:ext uri="{BB962C8B-B14F-4D97-AF65-F5344CB8AC3E}">
        <p14:creationId xmlns:p14="http://schemas.microsoft.com/office/powerpoint/2010/main" val="368100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 &amp; Rose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Rose, Maureen and Eric work for PBM Med Reconciliation, Mark represents the MedRecon Task Force.</a:t>
            </a:r>
            <a:endParaRPr lang="en-US" dirty="0" smtClean="0"/>
          </a:p>
          <a:p>
            <a:endParaRPr lang="en-US" dirty="0" smtClean="0"/>
          </a:p>
          <a:p>
            <a:r>
              <a:rPr lang="en-US" dirty="0" smtClean="0"/>
              <a:t>Maureen:  So lets start with viewing</a:t>
            </a:r>
            <a:r>
              <a:rPr lang="en-US" baseline="0" dirty="0" smtClean="0"/>
              <a:t> a clip from the </a:t>
            </a:r>
            <a:r>
              <a:rPr lang="en-US" baseline="0" dirty="0" err="1" smtClean="0"/>
              <a:t>MedRecon</a:t>
            </a:r>
            <a:r>
              <a:rPr lang="en-US" baseline="0" dirty="0" smtClean="0"/>
              <a:t> “The Right Prescription: Primary Care Kiosk” video. This will help us set the stage for our session here on partnering with our patients and their meds. Lets take a look.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2</a:t>
            </a:fld>
            <a:endParaRPr lang="en-US"/>
          </a:p>
        </p:txBody>
      </p:sp>
    </p:spTree>
    <p:extLst>
      <p:ext uri="{BB962C8B-B14F-4D97-AF65-F5344CB8AC3E}">
        <p14:creationId xmlns:p14="http://schemas.microsoft.com/office/powerpoint/2010/main" val="2899084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a:t>
            </a:r>
          </a:p>
          <a:p>
            <a:r>
              <a:rPr lang="en-US" dirty="0" smtClean="0"/>
              <a:t>We</a:t>
            </a:r>
            <a:r>
              <a:rPr lang="en-US" baseline="0" dirty="0" smtClean="0"/>
              <a:t> need to help our Veterans and their caregivers manage their own medication information.  </a:t>
            </a:r>
            <a:r>
              <a:rPr lang="en-US" baseline="0" dirty="0" err="1" smtClean="0"/>
              <a:t>Dr</a:t>
            </a:r>
            <a:r>
              <a:rPr lang="en-US" baseline="0" dirty="0" smtClean="0"/>
              <a:t> Katharina Echt suggests that we </a:t>
            </a:r>
            <a:endParaRPr lang="en-US" dirty="0" smtClean="0"/>
          </a:p>
          <a:p>
            <a:pPr lvl="1"/>
            <a:r>
              <a:rPr lang="en-US" dirty="0" smtClean="0"/>
              <a:t>Engage our</a:t>
            </a:r>
            <a:r>
              <a:rPr lang="en-US" baseline="0" dirty="0" smtClean="0"/>
              <a:t> patients to take ownership</a:t>
            </a:r>
            <a:endParaRPr lang="en-US" dirty="0" smtClean="0"/>
          </a:p>
          <a:p>
            <a:pPr lvl="1"/>
            <a:r>
              <a:rPr lang="en-US" dirty="0" smtClean="0"/>
              <a:t>Observe how they manage their medications</a:t>
            </a:r>
          </a:p>
          <a:p>
            <a:pPr lvl="1"/>
            <a:r>
              <a:rPr lang="en-US" dirty="0" smtClean="0"/>
              <a:t>Ask them if they know why</a:t>
            </a:r>
            <a:r>
              <a:rPr lang="en-US" baseline="0" dirty="0" smtClean="0"/>
              <a:t> they are taking each one</a:t>
            </a:r>
            <a:endParaRPr lang="en-US" dirty="0" smtClean="0"/>
          </a:p>
          <a:p>
            <a:pPr lvl="1"/>
            <a:r>
              <a:rPr lang="en-US" dirty="0" smtClean="0"/>
              <a:t>Assess their understanding</a:t>
            </a:r>
          </a:p>
          <a:p>
            <a:pPr lvl="1"/>
            <a:r>
              <a:rPr lang="en-US" dirty="0" smtClean="0"/>
              <a:t>Understand the barriers to adherence</a:t>
            </a:r>
          </a:p>
          <a:p>
            <a:pPr lvl="1"/>
            <a:r>
              <a:rPr lang="en-US" dirty="0" smtClean="0"/>
              <a:t>Target specific barriers that can be improved</a:t>
            </a:r>
          </a:p>
          <a:p>
            <a:r>
              <a:rPr lang="en-US" dirty="0" smtClean="0"/>
              <a:t>Our</a:t>
            </a:r>
            <a:r>
              <a:rPr lang="en-US" baseline="0" dirty="0" smtClean="0"/>
              <a:t> aim is to </a:t>
            </a:r>
            <a:r>
              <a:rPr lang="en-US" dirty="0" smtClean="0"/>
              <a:t>support patient</a:t>
            </a:r>
            <a:r>
              <a:rPr lang="en-US" baseline="0" dirty="0" smtClean="0"/>
              <a:t> driven care—we need to coach the driver to success</a:t>
            </a:r>
          </a:p>
          <a:p>
            <a:endParaRPr lang="en-US" dirty="0" smtClean="0"/>
          </a:p>
          <a:p>
            <a:r>
              <a:rPr lang="en-US" b="1" baseline="0" dirty="0" smtClean="0"/>
              <a:t>Handoff to Maureen:  no verbiage</a:t>
            </a:r>
            <a:endParaRPr lang="en-US" b="1"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20</a:t>
            </a:fld>
            <a:endParaRPr lang="en-US"/>
          </a:p>
        </p:txBody>
      </p:sp>
    </p:spTree>
    <p:extLst>
      <p:ext uri="{BB962C8B-B14F-4D97-AF65-F5344CB8AC3E}">
        <p14:creationId xmlns:p14="http://schemas.microsoft.com/office/powerpoint/2010/main" val="247933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t>Maureen:</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t>Non adherence to medications can be due to which factor or factors?</a:t>
            </a:r>
          </a:p>
          <a:p>
            <a:endParaRPr lang="en-US" i="0" baseline="0" dirty="0" smtClean="0"/>
          </a:p>
          <a:p>
            <a:r>
              <a:rPr lang="en-US" i="0" baseline="0" dirty="0" smtClean="0"/>
              <a:t>To answer the poll question, please click on the blue polling icon above my head.  We’ll get back to your results in just a minute</a:t>
            </a:r>
          </a:p>
          <a:p>
            <a:endParaRPr lang="en-US" i="0" baseline="0" dirty="0" smtClean="0"/>
          </a:p>
          <a:p>
            <a:r>
              <a:rPr lang="en-US" i="0" baseline="0" dirty="0" smtClean="0"/>
              <a:t>While you’re answering the pole…  (advance to The Same Page).</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21</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Maureen:</a:t>
            </a:r>
          </a:p>
          <a:p>
            <a:r>
              <a:rPr lang="en-US" dirty="0" smtClean="0"/>
              <a:t>The</a:t>
            </a:r>
            <a:r>
              <a:rPr lang="en-US" baseline="0" dirty="0" smtClean="0"/>
              <a:t> goal is to be on the same page as the patient, making it possible for them to get the most out of their medication, aligning with their preferences, and addressing barriers to adherence they may have.  A major barrier is confusion.  What is the medication list they are to go home on?  Sometimes we don’t know, we’re not sure which is the correct medication list.</a:t>
            </a:r>
          </a:p>
          <a:p>
            <a:endParaRPr lang="en-US" baseline="0" dirty="0" smtClean="0"/>
          </a:p>
          <a:p>
            <a:r>
              <a:rPr lang="en-US" baseline="0" dirty="0" smtClean="0"/>
              <a:t>Which medication list that is best for the patient to take home that will enable the Veteran and caregiver to report any problems?</a:t>
            </a:r>
          </a:p>
          <a:p>
            <a:r>
              <a:rPr lang="en-US" baseline="0" dirty="0" smtClean="0"/>
              <a:t>What can we do to create tools to help Veterans explain what medications they are on to help them communicate with their healthcare teams outside VA to coordinate care?</a:t>
            </a:r>
          </a:p>
          <a:p>
            <a:r>
              <a:rPr lang="en-US" baseline="0" dirty="0" smtClean="0"/>
              <a:t>This takes defining the page and addressing unclear medication information.</a:t>
            </a:r>
            <a:endParaRPr lang="en-US" dirty="0" smtClean="0"/>
          </a:p>
          <a:p>
            <a:endParaRPr lang="en-US" dirty="0" smtClean="0"/>
          </a:p>
          <a:p>
            <a:r>
              <a:rPr lang="en-US" b="1" dirty="0" smtClean="0"/>
              <a:t>Handoff to Rose:  What are the poll</a:t>
            </a:r>
            <a:r>
              <a:rPr lang="en-US" b="1" baseline="0" dirty="0" smtClean="0"/>
              <a:t> results</a:t>
            </a:r>
            <a:endParaRPr lang="en-US" b="1" dirty="0" smtClean="0"/>
          </a:p>
        </p:txBody>
      </p:sp>
      <p:sp>
        <p:nvSpPr>
          <p:cNvPr id="4" name="Slide Number Placeholder 3"/>
          <p:cNvSpPr>
            <a:spLocks noGrp="1"/>
          </p:cNvSpPr>
          <p:nvPr>
            <p:ph type="sldNum" sz="quarter" idx="5"/>
          </p:nvPr>
        </p:nvSpPr>
        <p:spPr/>
        <p:txBody>
          <a:bodyPr/>
          <a:lstStyle/>
          <a:p>
            <a:pPr>
              <a:defRPr/>
            </a:pPr>
            <a:fld id="{B18AA018-C469-42E1-8F83-565FCD9838C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Rose: </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t>Non adherence to medications can be due to which factor or factors?</a:t>
            </a:r>
          </a:p>
          <a:p>
            <a:endParaRPr lang="en-US" sz="1200" dirty="0" smtClean="0"/>
          </a:p>
          <a:p>
            <a:r>
              <a:rPr lang="en-US" sz="1200" dirty="0" smtClean="0"/>
              <a:t>If you answered ‘all of the above’, you’ </a:t>
            </a:r>
            <a:r>
              <a:rPr lang="en-US" sz="1200" dirty="0" err="1" smtClean="0"/>
              <a:t>ve</a:t>
            </a:r>
            <a:r>
              <a:rPr lang="en-US" sz="1200" dirty="0" smtClean="0"/>
              <a:t> been listening.</a:t>
            </a:r>
            <a:r>
              <a:rPr lang="en-US" sz="1200" baseline="0" dirty="0" smtClean="0"/>
              <a:t>  The </a:t>
            </a:r>
            <a:r>
              <a:rPr lang="en-US" sz="1200" dirty="0" smtClean="0"/>
              <a:t>Healthcare team, organization,</a:t>
            </a:r>
            <a:r>
              <a:rPr lang="en-US" sz="1200" baseline="0" dirty="0" smtClean="0"/>
              <a:t> Caregiver, as well as the Patient all contribute to success in adherence to the medication treatment plan that we came up with together.</a:t>
            </a:r>
          </a:p>
          <a:p>
            <a:endParaRPr lang="en-US" sz="1200" baseline="0" dirty="0" smtClean="0"/>
          </a:p>
          <a:p>
            <a:r>
              <a:rPr lang="en-US" sz="1200" baseline="0" dirty="0" smtClean="0"/>
              <a:t>Now lets focus on decreasing the confusion Patients and Teams may have over medication lists and medication information by Defining the Page.</a:t>
            </a:r>
          </a:p>
          <a:p>
            <a:endParaRPr lang="en-US" sz="1200" i="0" baseline="0" dirty="0" smtClean="0"/>
          </a:p>
          <a:p>
            <a:r>
              <a:rPr lang="en-US" sz="1200" b="1" i="0" baseline="0" dirty="0" smtClean="0"/>
              <a:t>Handoff to Maureen:  Maureen, let’s get started…</a:t>
            </a:r>
            <a:endParaRPr lang="en-US" b="1" i="0" baseline="0" dirty="0" smtClean="0"/>
          </a:p>
          <a:p>
            <a:r>
              <a:rPr lang="en-US" i="0" baseline="0" dirty="0" smtClean="0"/>
              <a:t>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23</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24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There</a:t>
            </a:r>
            <a:r>
              <a:rPr lang="en-US" baseline="0" dirty="0" smtClean="0"/>
              <a:t> are a lot of ways to present medication information.  </a:t>
            </a:r>
            <a:r>
              <a:rPr lang="en-US" dirty="0" smtClean="0"/>
              <a:t>To define the page is a challenge,</a:t>
            </a:r>
            <a:r>
              <a:rPr lang="en-US" baseline="0" dirty="0" smtClean="0"/>
              <a:t> especially given all the different kinds of tools that our Veterans can use to access their health information.  </a:t>
            </a:r>
          </a:p>
          <a:p>
            <a:endParaRPr lang="en-US" baseline="0" dirty="0" smtClean="0"/>
          </a:p>
          <a:p>
            <a:r>
              <a:rPr lang="en-US" baseline="0" dirty="0" smtClean="0"/>
              <a:t>We need to define medication list standards so that it will be the same across all these tools our Veterans use, so that the information will be the same no matter where they go or how they get it.  If not, they’ll have to reenter information in the tools, or the information will be different.</a:t>
            </a:r>
          </a:p>
          <a:p>
            <a:endParaRPr lang="en-US" baseline="0" dirty="0" smtClean="0"/>
          </a:p>
          <a:p>
            <a:r>
              <a:rPr lang="en-US" b="1" baseline="0" dirty="0" smtClean="0"/>
              <a:t>Handoff to Rose:  </a:t>
            </a:r>
            <a:r>
              <a:rPr lang="en-US" b="1" dirty="0" smtClean="0"/>
              <a:t>no verbiage</a:t>
            </a:r>
          </a:p>
        </p:txBody>
      </p:sp>
      <p:sp>
        <p:nvSpPr>
          <p:cNvPr id="4" name="Slide Number Placeholder 3"/>
          <p:cNvSpPr>
            <a:spLocks noGrp="1"/>
          </p:cNvSpPr>
          <p:nvPr>
            <p:ph type="sldNum" sz="quarter" idx="10"/>
          </p:nvPr>
        </p:nvSpPr>
        <p:spPr/>
        <p:txBody>
          <a:bodyPr/>
          <a:lstStyle/>
          <a:p>
            <a:fld id="{AAD1FE26-9058-49E3-9E1D-5BAB1B566556}" type="slidenum">
              <a:rPr lang="en-US" smtClean="0"/>
              <a:pPr/>
              <a:t>25</a:t>
            </a:fld>
            <a:endParaRPr lang="en-US"/>
          </a:p>
        </p:txBody>
      </p:sp>
    </p:spTree>
    <p:extLst>
      <p:ext uri="{BB962C8B-B14F-4D97-AF65-F5344CB8AC3E}">
        <p14:creationId xmlns:p14="http://schemas.microsoft.com/office/powerpoint/2010/main" val="266991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r>
              <a:rPr lang="en-US" dirty="0" smtClean="0"/>
              <a:t>You’re right.  The National Alliance for Patient Medication Information Standardization Workgroup was </a:t>
            </a:r>
            <a:r>
              <a:rPr lang="en-US" baseline="0" dirty="0" smtClean="0"/>
              <a:t>s</a:t>
            </a:r>
            <a:r>
              <a:rPr lang="en-US" dirty="0" smtClean="0"/>
              <a:t>tarted by VA, DoD, and IHS as a joint effort concerned with the variation in medication information content, duplication of IT tools in development, &amp; lack of unified strategy.  The group wrote and disseminated a white paper in 2012,</a:t>
            </a:r>
            <a:r>
              <a:rPr lang="en-US" baseline="0" dirty="0" smtClean="0"/>
              <a:t> and in 2013, wrote </a:t>
            </a:r>
            <a:r>
              <a:rPr lang="en-US" dirty="0" smtClean="0"/>
              <a:t> the Essential Medication Information Standardization Directive, to define the content, authoritative</a:t>
            </a:r>
            <a:r>
              <a:rPr lang="en-US" baseline="0" dirty="0" smtClean="0"/>
              <a:t> source and</a:t>
            </a:r>
            <a:r>
              <a:rPr lang="en-US" dirty="0" smtClean="0"/>
              <a:t> standards for display of medication information.</a:t>
            </a:r>
          </a:p>
          <a:p>
            <a:endParaRPr lang="en-US" baseline="0" dirty="0" smtClean="0"/>
          </a:p>
          <a:p>
            <a:r>
              <a:rPr lang="en-US" baseline="0" dirty="0" smtClean="0"/>
              <a:t>Let’s go over the Medication Information Standardization Directive…</a:t>
            </a:r>
          </a:p>
          <a:p>
            <a:endParaRPr lang="en-US" dirty="0" smtClean="0"/>
          </a:p>
          <a:p>
            <a:r>
              <a:rPr lang="en-US" b="1" dirty="0" smtClean="0"/>
              <a:t>Handoff to Maureen:  no verbiage</a:t>
            </a:r>
            <a:endParaRPr lang="en-US" b="1"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16110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PBM is the guide for all things pharmacy related including medication data.</a:t>
            </a:r>
          </a:p>
          <a:p>
            <a:r>
              <a:rPr lang="en-US" sz="2800" dirty="0" smtClean="0"/>
              <a:t>Pharmacy Distribution-Facilities Consolidated</a:t>
            </a:r>
            <a:r>
              <a:rPr lang="en-US" sz="2800" baseline="0" dirty="0" smtClean="0"/>
              <a:t> </a:t>
            </a:r>
            <a:r>
              <a:rPr lang="en-US" sz="2800" dirty="0" smtClean="0"/>
              <a:t>Mail</a:t>
            </a:r>
            <a:r>
              <a:rPr lang="en-US" sz="2800" baseline="0" dirty="0" smtClean="0"/>
              <a:t> </a:t>
            </a:r>
            <a:r>
              <a:rPr lang="en-US" sz="2800" baseline="0" dirty="0" err="1" smtClean="0"/>
              <a:t>Outpt</a:t>
            </a:r>
            <a:r>
              <a:rPr lang="en-US" sz="2800" baseline="0" dirty="0" smtClean="0"/>
              <a:t> Pharmacy</a:t>
            </a:r>
            <a:endParaRPr lang="en-US" sz="2800" dirty="0" smtClean="0"/>
          </a:p>
          <a:p>
            <a:pPr marL="457106" marR="0" lvl="1" indent="0" algn="l" defTabSz="914212" rtl="0" eaLnBrk="1" fontAlgn="auto" latinLnBrk="0" hangingPunct="1">
              <a:lnSpc>
                <a:spcPct val="100000"/>
              </a:lnSpc>
              <a:spcBef>
                <a:spcPts val="0"/>
              </a:spcBef>
              <a:spcAft>
                <a:spcPts val="0"/>
              </a:spcAft>
              <a:buClrTx/>
              <a:buSzTx/>
              <a:buFontTx/>
              <a:buNone/>
              <a:tabLst/>
              <a:defRPr/>
            </a:pPr>
            <a:r>
              <a:rPr lang="en-US" sz="2400" dirty="0" smtClean="0"/>
              <a:t>CMOP</a:t>
            </a:r>
            <a:r>
              <a:rPr lang="en-US" sz="2400" baseline="0" dirty="0" smtClean="0"/>
              <a:t> </a:t>
            </a:r>
            <a:r>
              <a:rPr lang="en-US" sz="2400" dirty="0" smtClean="0"/>
              <a:t>is winner of</a:t>
            </a:r>
            <a:r>
              <a:rPr lang="en-US" sz="2400" baseline="0" dirty="0" smtClean="0"/>
              <a:t> the JD Power and Associates Service Excellence for the fourth straight year!</a:t>
            </a:r>
            <a:endParaRPr lang="en-US" sz="2400" dirty="0" smtClean="0"/>
          </a:p>
          <a:p>
            <a:pPr lvl="1"/>
            <a:endParaRPr lang="en-US" sz="2400" dirty="0" smtClean="0"/>
          </a:p>
          <a:p>
            <a:r>
              <a:rPr lang="en-US" sz="2800" dirty="0" smtClean="0"/>
              <a:t>Pharmacy Operations: VISN and Facility support</a:t>
            </a:r>
          </a:p>
          <a:p>
            <a:r>
              <a:rPr lang="en-US" sz="2800" dirty="0" smtClean="0"/>
              <a:t>Pharmacy Informatics</a:t>
            </a:r>
          </a:p>
          <a:p>
            <a:r>
              <a:rPr lang="en-US" sz="2800" dirty="0" smtClean="0"/>
              <a:t>Clinical Pharmacy Services</a:t>
            </a:r>
          </a:p>
          <a:p>
            <a:r>
              <a:rPr lang="en-US" sz="2800" dirty="0" smtClean="0"/>
              <a:t>Formulary Management</a:t>
            </a:r>
          </a:p>
          <a:p>
            <a:r>
              <a:rPr lang="en-US" sz="2800" dirty="0" err="1" smtClean="0"/>
              <a:t>MedSafe</a:t>
            </a:r>
            <a:r>
              <a:rPr lang="en-US" sz="2800" dirty="0" smtClean="0"/>
              <a:t>/Adverse Event Reporting</a:t>
            </a:r>
          </a:p>
          <a:p>
            <a:r>
              <a:rPr lang="en-US" sz="2800" dirty="0" smtClean="0"/>
              <a:t>Medication Information Management</a:t>
            </a:r>
          </a:p>
          <a:p>
            <a:pPr lvl="1"/>
            <a:r>
              <a:rPr lang="en-US" sz="2400" dirty="0" smtClean="0"/>
              <a:t>Medication Reconciliation</a:t>
            </a:r>
          </a:p>
          <a:p>
            <a:pPr lvl="1"/>
            <a:r>
              <a:rPr lang="en-US" sz="2400" dirty="0" smtClean="0"/>
              <a:t>Patient Medication Information Management</a:t>
            </a:r>
          </a:p>
          <a:p>
            <a:pPr lvl="1"/>
            <a:endParaRPr lang="en-US" sz="2400" dirty="0" smtClean="0"/>
          </a:p>
          <a:p>
            <a:pPr lvl="0"/>
            <a:r>
              <a:rPr lang="en-US" sz="2400" b="1" dirty="0" smtClean="0"/>
              <a:t>Handoff</a:t>
            </a:r>
            <a:r>
              <a:rPr lang="en-US" sz="2400" b="1" baseline="0" dirty="0" smtClean="0"/>
              <a:t> to Rose:  no verbiage</a:t>
            </a:r>
            <a:endParaRPr lang="en-US" sz="2400" b="1"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27</a:t>
            </a:fld>
            <a:endParaRPr lang="en-US"/>
          </a:p>
        </p:txBody>
      </p:sp>
    </p:spTree>
    <p:extLst>
      <p:ext uri="{BB962C8B-B14F-4D97-AF65-F5344CB8AC3E}">
        <p14:creationId xmlns:p14="http://schemas.microsoft.com/office/powerpoint/2010/main" val="301595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baseline="0" dirty="0" smtClean="0"/>
              <a:t>What are the essential elements of Medication Information?</a:t>
            </a:r>
          </a:p>
          <a:p>
            <a:endParaRPr lang="en-US" baseline="0" dirty="0" smtClean="0"/>
          </a:p>
          <a:p>
            <a:r>
              <a:rPr lang="en-US" b="1" baseline="0" dirty="0" smtClean="0"/>
              <a:t>No handoff</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28</a:t>
            </a:fld>
            <a:endParaRPr lang="en-US"/>
          </a:p>
        </p:txBody>
      </p:sp>
    </p:spTree>
    <p:extLst>
      <p:ext uri="{BB962C8B-B14F-4D97-AF65-F5344CB8AC3E}">
        <p14:creationId xmlns:p14="http://schemas.microsoft.com/office/powerpoint/2010/main" val="362610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Rose:</a:t>
            </a:r>
          </a:p>
          <a:p>
            <a:pPr marL="0" marR="0" indent="0" algn="l" defTabSz="91421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Let’s look at a typical</a:t>
            </a:r>
            <a:r>
              <a:rPr lang="en-US" baseline="0" dirty="0" smtClean="0"/>
              <a:t> list that a patient might write to keep track of their medications.</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There’s the name and strength of the drug</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How to take it</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Who prescribed it (remember, about half of our patients receive care outside of VA and have providers in the community)</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Where it was filled</a:t>
            </a:r>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And most importantly, notes that the patient keeps of information important to them, what the med is for, what it looks like, a nickname for the drug.</a:t>
            </a:r>
          </a:p>
          <a:p>
            <a:pPr marL="0" marR="0" indent="0" algn="l" defTabSz="91421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b="1" baseline="0" dirty="0" smtClean="0"/>
              <a:t>Hand off to Maureen:  Where does all that information come from?</a:t>
            </a:r>
            <a:endParaRPr lang="en-US" b="1"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29</a:t>
            </a:fld>
            <a:endParaRPr lang="en-US"/>
          </a:p>
        </p:txBody>
      </p:sp>
    </p:spTree>
    <p:extLst>
      <p:ext uri="{BB962C8B-B14F-4D97-AF65-F5344CB8AC3E}">
        <p14:creationId xmlns:p14="http://schemas.microsoft.com/office/powerpoint/2010/main" val="138678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Recap of Part 1</a:t>
            </a:r>
          </a:p>
          <a:p>
            <a:r>
              <a:rPr lang="en-US" dirty="0" smtClean="0"/>
              <a:t>We are the P</a:t>
            </a:r>
            <a:r>
              <a:rPr lang="en-US" baseline="0" dirty="0" smtClean="0"/>
              <a:t>t Med Information and </a:t>
            </a:r>
            <a:r>
              <a:rPr lang="en-US" baseline="0" dirty="0" err="1" smtClean="0"/>
              <a:t>MedRecon</a:t>
            </a:r>
            <a:r>
              <a:rPr lang="en-US" baseline="0" dirty="0" smtClean="0"/>
              <a:t> Initiative. </a:t>
            </a:r>
          </a:p>
          <a:p>
            <a:pPr>
              <a:buFont typeface="Arial" pitchFamily="34" charset="0"/>
              <a:buChar char="•"/>
            </a:pPr>
            <a:r>
              <a:rPr lang="en-US" baseline="0" dirty="0" smtClean="0"/>
              <a:t>In our part 1 we talked about MedRecon History, why it is important, the barriers, the resources available to you to help improve your process. </a:t>
            </a:r>
          </a:p>
          <a:p>
            <a:pPr>
              <a:buFont typeface="Arial" pitchFamily="34" charset="0"/>
              <a:buChar char="•"/>
            </a:pPr>
            <a:r>
              <a:rPr lang="en-US" baseline="0" dirty="0" smtClean="0"/>
              <a:t>We also talked about the Joint Commission, VA </a:t>
            </a:r>
            <a:r>
              <a:rPr lang="en-US" baseline="0" dirty="0" err="1" smtClean="0"/>
              <a:t>MedRecon</a:t>
            </a:r>
            <a:r>
              <a:rPr lang="en-US" baseline="0" dirty="0" smtClean="0"/>
              <a:t> Directive and the new </a:t>
            </a:r>
            <a:r>
              <a:rPr lang="en-US" baseline="0" dirty="0" err="1" smtClean="0"/>
              <a:t>MedRecon</a:t>
            </a:r>
            <a:r>
              <a:rPr lang="en-US" baseline="0" dirty="0" smtClean="0"/>
              <a:t> Quality Indicators EPRP or External Peer Review Program. </a:t>
            </a:r>
          </a:p>
          <a:p>
            <a:pPr>
              <a:buFont typeface="Arial" pitchFamily="34" charset="0"/>
              <a:buChar char="•"/>
            </a:pPr>
            <a:r>
              <a:rPr lang="en-US" baseline="0" dirty="0" smtClean="0"/>
              <a:t>We have meetings every Tuesday and resources to share with you—pamphlets, posters, videos, policy tools, cases, links, and lots of examples of documentation and monitoring strategies—all on our Share Point. </a:t>
            </a:r>
          </a:p>
          <a:p>
            <a:pPr>
              <a:buFont typeface="Arial" pitchFamily="34" charset="0"/>
              <a:buChar char="•"/>
            </a:pPr>
            <a:r>
              <a:rPr lang="en-US" baseline="0" dirty="0" smtClean="0"/>
              <a:t>You are also welcome to join our Cross Program &amp; Federal Healthcare Agency Events </a:t>
            </a:r>
          </a:p>
          <a:p>
            <a:r>
              <a:rPr lang="en-US" baseline="0" dirty="0" smtClean="0"/>
              <a:t>--The Med Use Crisis Conference, </a:t>
            </a:r>
            <a:r>
              <a:rPr lang="en-US" baseline="0" dirty="0" err="1" smtClean="0"/>
              <a:t>Interprofessional</a:t>
            </a:r>
            <a:r>
              <a:rPr lang="en-US" baseline="0" dirty="0" smtClean="0"/>
              <a:t> </a:t>
            </a:r>
            <a:r>
              <a:rPr lang="en-US" baseline="0" dirty="0" err="1" smtClean="0"/>
              <a:t>MedRecon</a:t>
            </a:r>
            <a:r>
              <a:rPr lang="en-US" baseline="0" dirty="0" smtClean="0"/>
              <a:t> &amp; Med Info </a:t>
            </a:r>
            <a:r>
              <a:rPr lang="en-US" baseline="0" dirty="0" err="1" smtClean="0"/>
              <a:t>Mgt</a:t>
            </a:r>
            <a:r>
              <a:rPr lang="en-US" baseline="0" dirty="0" smtClean="0"/>
              <a:t> Education Module, We left off highlighting some innovations—the May is </a:t>
            </a:r>
            <a:r>
              <a:rPr lang="en-US" baseline="0" dirty="0" err="1" smtClean="0"/>
              <a:t>MedRecon</a:t>
            </a:r>
            <a:r>
              <a:rPr lang="en-US" baseline="0" dirty="0" smtClean="0"/>
              <a:t> Awareness Month winners, SLC’ s </a:t>
            </a:r>
            <a:r>
              <a:rPr lang="en-US" baseline="0" dirty="0" err="1" smtClean="0"/>
              <a:t>MedRecon</a:t>
            </a:r>
            <a:r>
              <a:rPr lang="en-US" baseline="0" dirty="0" smtClean="0"/>
              <a:t> Pharm Tech Program, and the Boston PILL Clinic . </a:t>
            </a:r>
          </a:p>
          <a:p>
            <a:endParaRPr lang="en-US" baseline="0" dirty="0" smtClean="0"/>
          </a:p>
          <a:p>
            <a:r>
              <a:rPr lang="en-US" b="1" baseline="0" dirty="0" smtClean="0"/>
              <a:t>Handoff to Rose—no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a:t>
            </a:fld>
            <a:endParaRPr lang="en-US"/>
          </a:p>
        </p:txBody>
      </p:sp>
    </p:spTree>
    <p:extLst>
      <p:ext uri="{BB962C8B-B14F-4D97-AF65-F5344CB8AC3E}">
        <p14:creationId xmlns:p14="http://schemas.microsoft.com/office/powerpoint/2010/main" val="1670044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Maureen:</a:t>
            </a:r>
          </a:p>
          <a:p>
            <a:pPr marL="0" indent="0">
              <a:buNone/>
            </a:pPr>
            <a:r>
              <a:rPr lang="en-US" dirty="0" smtClean="0"/>
              <a:t>Our medication information comes from the pharmacy</a:t>
            </a:r>
            <a:r>
              <a:rPr lang="en-US" baseline="0" dirty="0" smtClean="0"/>
              <a:t> (dispensary) package.</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Sources for medication</a:t>
            </a:r>
            <a:r>
              <a:rPr lang="en-US" baseline="0" dirty="0" smtClean="0"/>
              <a:t> information include medications we’ve ordered in the l</a:t>
            </a:r>
            <a:r>
              <a:rPr lang="en-US" dirty="0" smtClean="0"/>
              <a:t>ocal electronic</a:t>
            </a:r>
            <a:r>
              <a:rPr lang="en-US" baseline="0" dirty="0" smtClean="0"/>
              <a:t> medical record </a:t>
            </a:r>
            <a:r>
              <a:rPr lang="en-US" dirty="0" smtClean="0"/>
              <a:t>(from the medical center that the patient is visiting now), information from remote</a:t>
            </a:r>
            <a:r>
              <a:rPr lang="en-US" baseline="0" dirty="0" smtClean="0"/>
              <a:t> electronic medical records (other VA medical centers that the patient may have visited for care). Remember, we can’t change the dose of a prescription without dispensing it, so don’t forget to look at the progress notes for most recent doses.  This is really important for high risk drugs like anticoagulants and opioids.  We also need to consider o</a:t>
            </a:r>
            <a:r>
              <a:rPr lang="en-US" dirty="0" smtClean="0"/>
              <a:t>ther</a:t>
            </a:r>
            <a:r>
              <a:rPr lang="en-US" baseline="0" dirty="0" smtClean="0"/>
              <a:t> relevant information in the electronic medical record like medications that have </a:t>
            </a:r>
            <a:r>
              <a:rPr lang="en-US" dirty="0" smtClean="0"/>
              <a:t>recently expired or  been discontinued, or were written</a:t>
            </a:r>
            <a:r>
              <a:rPr lang="en-US" baseline="0" dirty="0" smtClean="0"/>
              <a:t> today but waiting for pharmacy to complete them (</a:t>
            </a:r>
            <a:r>
              <a:rPr lang="en-US" dirty="0" smtClean="0"/>
              <a:t>pending</a:t>
            </a:r>
            <a:r>
              <a:rPr lang="en-US" baseline="0" dirty="0" smtClean="0"/>
              <a:t> meds), and the ‘fugitive’ medications, those administered in clinic or ED, given once a year, in infusion clinics, etc. that don’t always show up in the medication record.</a:t>
            </a:r>
            <a:endParaRPr lang="en-US" dirty="0" smtClean="0"/>
          </a:p>
          <a:p>
            <a:endParaRPr lang="en-US" dirty="0" smtClean="0"/>
          </a:p>
          <a:p>
            <a:r>
              <a:rPr lang="en-US" b="1" dirty="0" smtClean="0"/>
              <a:t>Handoff</a:t>
            </a:r>
            <a:r>
              <a:rPr lang="en-US" b="1" baseline="0" dirty="0" smtClean="0"/>
              <a:t> to Rose: B</a:t>
            </a:r>
            <a:r>
              <a:rPr lang="en-US" b="1" dirty="0" smtClean="0"/>
              <a:t>ut</a:t>
            </a:r>
            <a:r>
              <a:rPr lang="en-US" b="1" baseline="0" dirty="0" smtClean="0"/>
              <a:t> there are other sources of medication information that patients may be taking.</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87352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Rose:  </a:t>
            </a:r>
          </a:p>
          <a:p>
            <a:pPr marL="0" indent="0">
              <a:buNone/>
            </a:pPr>
            <a:endParaRPr lang="en-US" dirty="0" smtClean="0"/>
          </a:p>
          <a:p>
            <a:r>
              <a:rPr lang="en-US" dirty="0" smtClean="0"/>
              <a:t>That’s right, we</a:t>
            </a:r>
            <a:r>
              <a:rPr lang="en-US" baseline="0" dirty="0" smtClean="0"/>
              <a:t> can’t forget that our Veterans have a choice of where they receive care, and at least 50% of them receive dual care, both from VA and in the community.</a:t>
            </a:r>
          </a:p>
          <a:p>
            <a:r>
              <a:rPr lang="en-US" baseline="0" dirty="0" smtClean="0"/>
              <a:t>A non VA provider may have written prescriptions and the Veteran can purchase them at a non VA pharmacy.</a:t>
            </a:r>
          </a:p>
          <a:p>
            <a:r>
              <a:rPr lang="en-US" baseline="0" dirty="0" smtClean="0"/>
              <a:t>Likewise, a VA provider may write a prescription for the patient, but that medication may be available at a community pharmacy for $4, instead of the $8-9 for a 30 day supply that VA charges.</a:t>
            </a:r>
          </a:p>
          <a:p>
            <a:r>
              <a:rPr lang="en-US" baseline="0" dirty="0" smtClean="0"/>
              <a:t>The patient may have received sample medications or may be sharing medications with friends or family.</a:t>
            </a:r>
          </a:p>
          <a:p>
            <a:r>
              <a:rPr lang="en-US" baseline="0" dirty="0" smtClean="0"/>
              <a:t>And we can’t forget that they may be purchasing other medications over the counter that they may not think of as “medications”.  We need to remind them of those and document them.</a:t>
            </a:r>
            <a:endParaRPr lang="en-US" dirty="0" smtClean="0"/>
          </a:p>
          <a:p>
            <a:endParaRPr lang="en-US" dirty="0" smtClean="0"/>
          </a:p>
          <a:p>
            <a:r>
              <a:rPr lang="en-US" b="1" dirty="0" smtClean="0"/>
              <a:t>Handoff</a:t>
            </a:r>
            <a:r>
              <a:rPr lang="en-US" b="1" baseline="0" dirty="0" smtClean="0"/>
              <a:t> to </a:t>
            </a:r>
            <a:r>
              <a:rPr lang="en-US" b="1" dirty="0" smtClean="0"/>
              <a:t>Maureen: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31</a:t>
            </a:fld>
            <a:endParaRPr lang="en-US"/>
          </a:p>
        </p:txBody>
      </p:sp>
    </p:spTree>
    <p:extLst>
      <p:ext uri="{BB962C8B-B14F-4D97-AF65-F5344CB8AC3E}">
        <p14:creationId xmlns:p14="http://schemas.microsoft.com/office/powerpoint/2010/main" val="3087352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baseline="0" dirty="0" smtClean="0"/>
              <a:t>We need to review all the sources of medication for active meds,  for recently discontinued, expired or pending medications so that we make sure we have everything the Veteran is supposed to take.</a:t>
            </a:r>
          </a:p>
          <a:p>
            <a:r>
              <a:rPr lang="en-US" baseline="0" dirty="0" smtClean="0"/>
              <a:t>We need to provide usable information, including the name, strength/dosage, instructions/directions and any </a:t>
            </a:r>
            <a:r>
              <a:rPr lang="en-US" baseline="0" dirty="0" err="1" smtClean="0"/>
              <a:t>relevent</a:t>
            </a:r>
            <a:r>
              <a:rPr lang="en-US" baseline="0" dirty="0" smtClean="0"/>
              <a:t> notes to help the Veteran manage the medications once they return home.</a:t>
            </a:r>
          </a:p>
          <a:p>
            <a:r>
              <a:rPr lang="en-US" baseline="0" dirty="0" smtClean="0"/>
              <a:t>We need to have the information in a format that is easily shared with both the Veteran/caregiver and the veteran’s healthcare teams.</a:t>
            </a:r>
            <a:endParaRPr lang="en-US" dirty="0" smtClean="0"/>
          </a:p>
          <a:p>
            <a:endParaRPr lang="en-US" dirty="0" smtClean="0"/>
          </a:p>
          <a:p>
            <a:r>
              <a:rPr lang="en-US" b="1" dirty="0" smtClean="0"/>
              <a:t>Handoff to Rose: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32</a:t>
            </a:fld>
            <a:endParaRPr lang="en-US"/>
          </a:p>
        </p:txBody>
      </p:sp>
    </p:spTree>
    <p:extLst>
      <p:ext uri="{BB962C8B-B14F-4D97-AF65-F5344CB8AC3E}">
        <p14:creationId xmlns:p14="http://schemas.microsoft.com/office/powerpoint/2010/main" val="606915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So essentially we need to funnel all this information into a cohesive medication list that is meaningful to both the healthcare team and the Veteran.  </a:t>
            </a:r>
          </a:p>
          <a:p>
            <a:endParaRPr lang="en-US" dirty="0" smtClean="0"/>
          </a:p>
          <a:p>
            <a:r>
              <a:rPr lang="en-US" b="1" dirty="0" smtClean="0"/>
              <a:t>Handoff to Maureen:</a:t>
            </a:r>
            <a:r>
              <a:rPr lang="en-US" b="1" baseline="0" dirty="0" smtClean="0"/>
              <a:t> </a:t>
            </a:r>
            <a:r>
              <a:rPr lang="en-US" b="1" dirty="0" smtClean="0"/>
              <a:t>But sometimes, it’s not the Veteran</a:t>
            </a:r>
            <a:r>
              <a:rPr lang="en-US" b="1" baseline="0" dirty="0" smtClean="0"/>
              <a:t> who is the source of errors in medication management…</a:t>
            </a:r>
            <a:endParaRPr lang="en-US" b="1"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33</a:t>
            </a:fld>
            <a:endParaRPr lang="en-US"/>
          </a:p>
        </p:txBody>
      </p:sp>
    </p:spTree>
    <p:extLst>
      <p:ext uri="{BB962C8B-B14F-4D97-AF65-F5344CB8AC3E}">
        <p14:creationId xmlns:p14="http://schemas.microsoft.com/office/powerpoint/2010/main" val="1891997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 </a:t>
            </a:r>
          </a:p>
          <a:p>
            <a:r>
              <a:rPr lang="en-US" dirty="0" smtClean="0"/>
              <a:t>Dr. Lesselroth</a:t>
            </a:r>
            <a:r>
              <a:rPr lang="en-US" baseline="0" dirty="0" smtClean="0"/>
              <a:t> and the PIC</a:t>
            </a:r>
            <a:r>
              <a:rPr lang="en-US" dirty="0" smtClean="0"/>
              <a:t> had evaluated the number and</a:t>
            </a:r>
            <a:r>
              <a:rPr lang="en-US" baseline="0" dirty="0" smtClean="0"/>
              <a:t> types of discrepancies identified during a study period and found that many of the discrepancies are due to errors in the electronic record.</a:t>
            </a:r>
          </a:p>
          <a:p>
            <a:endParaRPr lang="en-US" baseline="0" dirty="0" smtClean="0"/>
          </a:p>
          <a:p>
            <a:r>
              <a:rPr lang="en-US" baseline="0" dirty="0" smtClean="0"/>
              <a:t>He’s found that 15% of the time, the patient is not taking a medication that we have listed as active, 20% of non VA meds remain undocumented in the electronic record, 30% of the patients are still taking medications that have ‘dropped off’ our electronic record because they expired (were not renewed) and the number of errors in capturing remote medication and allergy information is really still an unknown.</a:t>
            </a:r>
          </a:p>
          <a:p>
            <a:endParaRPr lang="en-US" baseline="0" dirty="0" smtClean="0"/>
          </a:p>
          <a:p>
            <a:r>
              <a:rPr lang="en-US" b="1" baseline="0" dirty="0" smtClean="0"/>
              <a:t>Handoff to Rose:  We need to develop better tools to help the HCT help the Veteran.</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34</a:t>
            </a:fld>
            <a:endParaRPr lang="en-US"/>
          </a:p>
        </p:txBody>
      </p:sp>
    </p:spTree>
    <p:extLst>
      <p:ext uri="{BB962C8B-B14F-4D97-AF65-F5344CB8AC3E}">
        <p14:creationId xmlns:p14="http://schemas.microsoft.com/office/powerpoint/2010/main" val="1642044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latin typeface="Century Gothic" pitchFamily="34" charset="0"/>
              </a:rPr>
              <a:t>Rose:  </a:t>
            </a:r>
          </a:p>
          <a:p>
            <a:pPr marL="0" marR="0" indent="0" algn="l" defTabSz="914212" rtl="0" eaLnBrk="1" fontAlgn="auto" latinLnBrk="0" hangingPunct="1">
              <a:lnSpc>
                <a:spcPct val="100000"/>
              </a:lnSpc>
              <a:spcBef>
                <a:spcPts val="0"/>
              </a:spcBef>
              <a:spcAft>
                <a:spcPts val="0"/>
              </a:spcAft>
              <a:buClrTx/>
              <a:buSzTx/>
              <a:buFontTx/>
              <a:buNone/>
              <a:tabLst/>
              <a:defRPr/>
            </a:pPr>
            <a:endParaRPr lang="en-US" dirty="0" smtClean="0">
              <a:latin typeface="Century Gothic" pitchFamily="34" charset="0"/>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latin typeface="Century Gothic" pitchFamily="34" charset="0"/>
              </a:rPr>
              <a:t>The VA has created</a:t>
            </a:r>
            <a:r>
              <a:rPr lang="en-US" baseline="0" dirty="0" smtClean="0">
                <a:latin typeface="Century Gothic" pitchFamily="34" charset="0"/>
              </a:rPr>
              <a:t> the </a:t>
            </a:r>
            <a:r>
              <a:rPr lang="en-US" dirty="0" smtClean="0">
                <a:latin typeface="Century Gothic" pitchFamily="34" charset="0"/>
              </a:rPr>
              <a:t>Health Informatics Initiative (hi2),</a:t>
            </a:r>
            <a:r>
              <a:rPr lang="en-US" baseline="0" dirty="0" smtClean="0">
                <a:latin typeface="Century Gothic" pitchFamily="34" charset="0"/>
              </a:rPr>
              <a:t> </a:t>
            </a:r>
            <a:r>
              <a:rPr lang="en-US" dirty="0" smtClean="0">
                <a:latin typeface="Century Gothic" pitchFamily="34" charset="0"/>
              </a:rPr>
              <a:t>tasked with innovating and </a:t>
            </a:r>
            <a:r>
              <a:rPr lang="en-US" baseline="0" dirty="0" smtClean="0">
                <a:latin typeface="Century Gothic" pitchFamily="34" charset="0"/>
              </a:rPr>
              <a:t>improving the electronic tools we use in caring for our Veterans.  One of their current projects involves improved </a:t>
            </a:r>
            <a:r>
              <a:rPr lang="en-US" b="0" dirty="0" smtClean="0"/>
              <a:t>Medication review </a:t>
            </a:r>
            <a:r>
              <a:rPr lang="en-US" dirty="0" smtClean="0"/>
              <a:t>that will make it easier to identify the most important </a:t>
            </a:r>
            <a:r>
              <a:rPr lang="en-US" u="none" dirty="0" smtClean="0"/>
              <a:t>current and historical data</a:t>
            </a:r>
            <a:r>
              <a:rPr lang="en-US" u="none" baseline="0" dirty="0" smtClean="0"/>
              <a:t> related to the Veterans medications.  The software will include </a:t>
            </a:r>
            <a:r>
              <a:rPr lang="en-US" dirty="0" smtClean="0"/>
              <a:t>embedded </a:t>
            </a:r>
            <a:r>
              <a:rPr lang="en-US" u="none" dirty="0" err="1" smtClean="0"/>
              <a:t>infobuttons</a:t>
            </a:r>
            <a:r>
              <a:rPr lang="en-US" u="none" dirty="0" smtClean="0"/>
              <a:t> to access more information</a:t>
            </a:r>
            <a:r>
              <a:rPr lang="en-US" dirty="0" smtClean="0"/>
              <a:t> and </a:t>
            </a:r>
            <a:r>
              <a:rPr lang="en-US" u="none" dirty="0" smtClean="0"/>
              <a:t>decision support to assist the clinician</a:t>
            </a:r>
            <a:r>
              <a:rPr lang="en-US" u="none" baseline="0" dirty="0" smtClean="0"/>
              <a:t> with medication selection</a:t>
            </a:r>
            <a:r>
              <a:rPr lang="en-US" dirty="0" smtClean="0"/>
              <a:t>.  </a:t>
            </a:r>
            <a:r>
              <a:rPr lang="en-US" b="0" u="none" dirty="0" smtClean="0"/>
              <a:t>Search</a:t>
            </a:r>
            <a:r>
              <a:rPr lang="en-US" b="1" dirty="0" smtClean="0"/>
              <a:t> </a:t>
            </a:r>
            <a:r>
              <a:rPr lang="en-US" dirty="0" smtClean="0"/>
              <a:t>tools will allow a user to search </a:t>
            </a:r>
            <a:r>
              <a:rPr lang="en-US" u="none" dirty="0" smtClean="0"/>
              <a:t>across a patient’s chart </a:t>
            </a:r>
            <a:r>
              <a:rPr lang="en-US" dirty="0" smtClean="0"/>
              <a:t>in order to quickly identify specific information that may otherwise be difficult to find.</a:t>
            </a:r>
          </a:p>
          <a:p>
            <a:pPr marL="0" marR="0" indent="0" algn="l" defTabSz="91421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http://hi2.med.va.gov/</a:t>
            </a:r>
          </a:p>
          <a:p>
            <a:endParaRPr lang="en-US" dirty="0" smtClean="0">
              <a:latin typeface="Century Gothic" pitchFamily="34" charset="0"/>
            </a:endParaRPr>
          </a:p>
          <a:p>
            <a:r>
              <a:rPr lang="en-US" b="1" dirty="0" smtClean="0">
                <a:latin typeface="Century Gothic" pitchFamily="34" charset="0"/>
              </a:rPr>
              <a:t>No Handoff</a:t>
            </a:r>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762C5AF7-30F0-4786-9745-00636A9B9BDB}" type="slidenum">
              <a:rPr lang="en-US" smtClean="0"/>
              <a:pPr>
                <a:defRPr/>
              </a:pPr>
              <a:t>35</a:t>
            </a:fld>
            <a:endParaRPr lang="en-US"/>
          </a:p>
        </p:txBody>
      </p:sp>
    </p:spTree>
    <p:extLst>
      <p:ext uri="{BB962C8B-B14F-4D97-AF65-F5344CB8AC3E}">
        <p14:creationId xmlns:p14="http://schemas.microsoft.com/office/powerpoint/2010/main" val="1149865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There’s a</a:t>
            </a:r>
            <a:r>
              <a:rPr lang="en-US" baseline="0" dirty="0" smtClean="0"/>
              <a:t> lot on this</a:t>
            </a:r>
            <a:r>
              <a:rPr lang="en-US" dirty="0" smtClean="0"/>
              <a:t> slide,</a:t>
            </a:r>
            <a:r>
              <a:rPr lang="en-US" baseline="0" dirty="0" smtClean="0"/>
              <a:t> but Health Management Platform (HMP) will contain a lot of options that we don’t have now, like the search function, a mega menu to select from, and various ways to filter the information to match the provider’s needs.</a:t>
            </a:r>
          </a:p>
          <a:p>
            <a:endParaRPr lang="en-US" baseline="0" dirty="0" smtClean="0"/>
          </a:p>
          <a:p>
            <a:r>
              <a:rPr lang="en-US" baseline="0" dirty="0" smtClean="0"/>
              <a:t>Let’s continue our discussion about the Essential Med Standardization Directive by looking at the display standards.</a:t>
            </a:r>
          </a:p>
          <a:p>
            <a:endParaRPr lang="en-US" baseline="0" dirty="0" smtClean="0"/>
          </a:p>
          <a:p>
            <a:r>
              <a:rPr lang="en-US" b="1" baseline="0" dirty="0" smtClean="0"/>
              <a:t>Handoff to Maureen:  No Verbiage</a:t>
            </a:r>
          </a:p>
        </p:txBody>
      </p:sp>
      <p:sp>
        <p:nvSpPr>
          <p:cNvPr id="4" name="Slide Number Placeholder 3"/>
          <p:cNvSpPr>
            <a:spLocks noGrp="1"/>
          </p:cNvSpPr>
          <p:nvPr>
            <p:ph type="sldNum" sz="quarter" idx="10"/>
          </p:nvPr>
        </p:nvSpPr>
        <p:spPr/>
        <p:txBody>
          <a:bodyPr/>
          <a:lstStyle/>
          <a:p>
            <a:pPr>
              <a:defRPr/>
            </a:pPr>
            <a:fld id="{762C5AF7-30F0-4786-9745-00636A9B9BDB}" type="slidenum">
              <a:rPr lang="en-US" smtClean="0"/>
              <a:pPr>
                <a:defRPr/>
              </a:pPr>
              <a:t>36</a:t>
            </a:fld>
            <a:endParaRPr lang="en-US"/>
          </a:p>
        </p:txBody>
      </p:sp>
    </p:spTree>
    <p:extLst>
      <p:ext uri="{BB962C8B-B14F-4D97-AF65-F5344CB8AC3E}">
        <p14:creationId xmlns:p14="http://schemas.microsoft.com/office/powerpoint/2010/main" val="1549176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Let’s recap how we’re going to stay on the same page</a:t>
            </a:r>
            <a:r>
              <a:rPr lang="en-US" baseline="0" dirty="0" smtClean="0"/>
              <a:t> by defining the page.  We talked about what goes on a med list (content), what the med list can be used for (use cases) and the innovation to help us to do medication review.</a:t>
            </a:r>
          </a:p>
          <a:p>
            <a:endParaRPr lang="en-US" baseline="0" dirty="0" smtClean="0"/>
          </a:p>
          <a:p>
            <a:r>
              <a:rPr lang="en-US" baseline="0" dirty="0" smtClean="0"/>
              <a:t>Now let’s talk about the Display standards, that’s a joint effort with NAPMIS and the Human Factors group.  Let’s take a look.</a:t>
            </a:r>
          </a:p>
          <a:p>
            <a:endParaRPr lang="en-US" baseline="0" dirty="0" smtClean="0"/>
          </a:p>
          <a:p>
            <a:r>
              <a:rPr lang="en-US" b="1" baseline="0" dirty="0" smtClean="0"/>
              <a:t>No handoff</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37</a:t>
            </a:fld>
            <a:endParaRPr lang="en-US"/>
          </a:p>
        </p:txBody>
      </p:sp>
    </p:spTree>
    <p:extLst>
      <p:ext uri="{BB962C8B-B14F-4D97-AF65-F5344CB8AC3E}">
        <p14:creationId xmlns:p14="http://schemas.microsoft.com/office/powerpoint/2010/main" val="3626103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smtClean="0"/>
              <a:t>Maureen:</a:t>
            </a:r>
          </a:p>
          <a:p>
            <a:endParaRPr lang="en-US" sz="700" dirty="0" smtClean="0"/>
          </a:p>
          <a:p>
            <a:r>
              <a:rPr lang="en-US" sz="700" dirty="0" smtClean="0"/>
              <a:t>Exemplars of</a:t>
            </a:r>
            <a:r>
              <a:rPr lang="en-US" sz="700" baseline="0" dirty="0" smtClean="0"/>
              <a:t> human factors engineering for patient display</a:t>
            </a:r>
          </a:p>
          <a:p>
            <a:r>
              <a:rPr lang="en-US" sz="700" baseline="0" dirty="0" smtClean="0"/>
              <a:t>Here’s another example of an hi2 innovation, called the </a:t>
            </a:r>
            <a:r>
              <a:rPr lang="en-US" sz="700" baseline="0" dirty="0" err="1" smtClean="0"/>
              <a:t>nov</a:t>
            </a:r>
            <a:r>
              <a:rPr lang="en-US" sz="700" baseline="0" dirty="0" smtClean="0"/>
              <a:t> VA mobile app.  It’s easy to see what medication the veteran is taking, including the image, the directions for use and the ability to get more information.</a:t>
            </a:r>
          </a:p>
          <a:p>
            <a:endParaRPr lang="en-US" sz="700" baseline="0" dirty="0" smtClean="0"/>
          </a:p>
          <a:p>
            <a:r>
              <a:rPr lang="en-US" sz="700" baseline="0" dirty="0" smtClean="0"/>
              <a:t>The goal is to have every medication list have the same look and feel to avoid confusion.  This is a work in progress.</a:t>
            </a:r>
          </a:p>
          <a:p>
            <a:endParaRPr lang="en-US" sz="700" baseline="0" dirty="0" smtClean="0"/>
          </a:p>
          <a:p>
            <a:r>
              <a:rPr lang="en-US" sz="700" b="1" baseline="0" dirty="0" smtClean="0"/>
              <a:t>Handoff to Rose:  So now we’ve defined the content and how it looks, Rose, where does the information come from?</a:t>
            </a:r>
            <a:endParaRPr lang="en-US" sz="700" b="1" dirty="0"/>
          </a:p>
        </p:txBody>
      </p:sp>
      <p:sp>
        <p:nvSpPr>
          <p:cNvPr id="4" name="Slide Number Placeholder 3"/>
          <p:cNvSpPr>
            <a:spLocks noGrp="1"/>
          </p:cNvSpPr>
          <p:nvPr>
            <p:ph type="sldNum" sz="quarter" idx="10"/>
          </p:nvPr>
        </p:nvSpPr>
        <p:spPr/>
        <p:txBody>
          <a:bodyPr/>
          <a:lstStyle/>
          <a:p>
            <a:fld id="{AAD1FE26-9058-49E3-9E1D-5BAB1B56655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74542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In the Essential Med Info Standards Directive we have defined the Medication Information Authoritative Source Standards we use in medication lists</a:t>
            </a:r>
            <a:r>
              <a:rPr lang="en-US" baseline="0" dirty="0" smtClean="0"/>
              <a:t>.</a:t>
            </a:r>
          </a:p>
          <a:p>
            <a:endParaRPr lang="en-US" baseline="0" dirty="0" smtClean="0"/>
          </a:p>
          <a:p>
            <a:r>
              <a:rPr lang="en-US" b="1" baseline="0" dirty="0" smtClean="0"/>
              <a:t>No handoff go to next slide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39</a:t>
            </a:fld>
            <a:endParaRPr lang="en-US"/>
          </a:p>
        </p:txBody>
      </p:sp>
    </p:spTree>
    <p:extLst>
      <p:ext uri="{BB962C8B-B14F-4D97-AF65-F5344CB8AC3E}">
        <p14:creationId xmlns:p14="http://schemas.microsoft.com/office/powerpoint/2010/main" val="362610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Describe objectives:</a:t>
            </a:r>
          </a:p>
          <a:p>
            <a:r>
              <a:rPr lang="en-US" dirty="0" smtClean="0"/>
              <a:t>	Describe</a:t>
            </a:r>
            <a:r>
              <a:rPr lang="en-US" baseline="0" dirty="0" smtClean="0"/>
              <a:t> PMI	</a:t>
            </a:r>
          </a:p>
          <a:p>
            <a:r>
              <a:rPr lang="en-US" baseline="0" dirty="0" smtClean="0"/>
              <a:t>	PMI/</a:t>
            </a:r>
            <a:r>
              <a:rPr lang="en-US" baseline="0" dirty="0" err="1" smtClean="0"/>
              <a:t>MedRecon</a:t>
            </a:r>
            <a:endParaRPr lang="en-US" baseline="0" dirty="0" smtClean="0"/>
          </a:p>
          <a:p>
            <a:r>
              <a:rPr lang="en-US" baseline="0" dirty="0" smtClean="0"/>
              <a:t>	Essential Med Info Standards</a:t>
            </a:r>
          </a:p>
          <a:p>
            <a:r>
              <a:rPr lang="en-US" baseline="0" dirty="0" smtClean="0"/>
              <a:t>	</a:t>
            </a:r>
            <a:endParaRPr lang="en-US" dirty="0" smtClean="0"/>
          </a:p>
          <a:p>
            <a:endParaRPr lang="en-US" dirty="0" smtClean="0"/>
          </a:p>
          <a:p>
            <a:r>
              <a:rPr lang="en-US" b="1" dirty="0" smtClean="0"/>
              <a:t>Handoff:</a:t>
            </a:r>
            <a:r>
              <a:rPr lang="en-US" b="1" baseline="0" dirty="0" smtClean="0"/>
              <a:t> First Lets go over what medication information is----</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a:t>
            </a:fld>
            <a:endParaRPr lang="en-US"/>
          </a:p>
        </p:txBody>
      </p:sp>
    </p:spTree>
    <p:extLst>
      <p:ext uri="{BB962C8B-B14F-4D97-AF65-F5344CB8AC3E}">
        <p14:creationId xmlns:p14="http://schemas.microsoft.com/office/powerpoint/2010/main" val="1786129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PBM</a:t>
            </a:r>
            <a:r>
              <a:rPr lang="en-US" baseline="0" dirty="0" smtClean="0"/>
              <a:t> manages all the pharmacy files and is these files serve as the authoritative source for all medication information.  The pharmacy files have been evolving over the past 30 years.  Something as simple as which file to pull the medication name from can be very confusing for the developer since the same or similar data may be found in multiple drug files that are used for different purposes within the pharmacy package.  Developers need to understand which specific file is to be used so that we can ensure to standardization for Veterans and Staff.  To that end, PBM had catalogued the appropriate drug files to be used in all mobile, web based and point of service apps being developed and has made that information available within the Essential Medication Information Standardization Directive. This is very important in “defining the page”.</a:t>
            </a:r>
          </a:p>
          <a:p>
            <a:r>
              <a:rPr lang="en-US" b="1" baseline="0" dirty="0" smtClean="0"/>
              <a:t>Handoff to Maureen:  Let’s move on to a poll question…</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40</a:t>
            </a:fld>
            <a:endParaRPr lang="en-US"/>
          </a:p>
        </p:txBody>
      </p:sp>
    </p:spTree>
    <p:extLst>
      <p:ext uri="{BB962C8B-B14F-4D97-AF65-F5344CB8AC3E}">
        <p14:creationId xmlns:p14="http://schemas.microsoft.com/office/powerpoint/2010/main" val="280735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Now I’d like to ask a poll question.  </a:t>
            </a:r>
          </a:p>
          <a:p>
            <a:endParaRPr lang="en-US" dirty="0" smtClean="0"/>
          </a:p>
          <a:p>
            <a:r>
              <a:rPr lang="en-US" sz="1200" dirty="0" smtClean="0"/>
              <a:t>The Essential Med Info Standards Directive defines</a:t>
            </a:r>
          </a:p>
          <a:p>
            <a:pPr marL="742950" indent="-742950">
              <a:buAutoNum type="alphaLcPeriod"/>
            </a:pPr>
            <a:r>
              <a:rPr lang="en-US" sz="1200" dirty="0" smtClean="0"/>
              <a:t>Medication List Content</a:t>
            </a:r>
          </a:p>
          <a:p>
            <a:pPr marL="742950" indent="-742950">
              <a:buAutoNum type="alphaLcPeriod"/>
            </a:pPr>
            <a:r>
              <a:rPr lang="en-US" sz="1200" dirty="0" smtClean="0"/>
              <a:t>Sources for Medication Information</a:t>
            </a:r>
          </a:p>
          <a:p>
            <a:pPr marL="742950" indent="-742950">
              <a:buAutoNum type="alphaLcPeriod"/>
            </a:pPr>
            <a:r>
              <a:rPr lang="en-US" sz="1200" dirty="0" smtClean="0"/>
              <a:t>Medication Information Display</a:t>
            </a:r>
          </a:p>
          <a:p>
            <a:pPr marL="742950" indent="-742950">
              <a:buAutoNum type="alphaLcPeriod"/>
            </a:pPr>
            <a:r>
              <a:rPr lang="en-US" sz="1200" dirty="0" smtClean="0"/>
              <a:t>All of the Above</a:t>
            </a:r>
          </a:p>
          <a:p>
            <a:endParaRPr lang="en-US" dirty="0" smtClean="0"/>
          </a:p>
          <a:p>
            <a:r>
              <a:rPr lang="en-US" dirty="0" smtClean="0"/>
              <a:t>To answer this question, use the blue polling</a:t>
            </a:r>
            <a:r>
              <a:rPr lang="en-US" baseline="0" dirty="0" smtClean="0"/>
              <a:t> icon above my head.  We’ll move on and come back to your results in just a moment.  In the meantime, I’d like to share another innovation that we’re particularly proud of.</a:t>
            </a:r>
          </a:p>
          <a:p>
            <a:endParaRPr lang="en-US" baseline="0" dirty="0" smtClean="0"/>
          </a:p>
          <a:p>
            <a:r>
              <a:rPr lang="en-US" b="1" baseline="0" dirty="0" smtClean="0"/>
              <a:t>No transition, Maureen will cover both MIL slides</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41</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smtClean="0">
                <a:solidFill>
                  <a:schemeClr val="tx1"/>
                </a:solidFill>
                <a:latin typeface="Arial" charset="0"/>
                <a:ea typeface="+mn-ea"/>
                <a:cs typeface="+mn-cs"/>
              </a:rPr>
              <a:t>Maureen:</a:t>
            </a:r>
          </a:p>
          <a:p>
            <a:pPr lvl="1" rtl="0">
              <a:buFont typeface="Arial" pitchFamily="34" charset="0"/>
              <a:buChar char="•"/>
            </a:pPr>
            <a:r>
              <a:rPr lang="en-US" sz="1100" b="1" dirty="0" smtClean="0"/>
              <a:t>Pharmacist Verified </a:t>
            </a:r>
            <a:r>
              <a:rPr lang="en-US" sz="1100" dirty="0" smtClean="0"/>
              <a:t>High Quality Image Library</a:t>
            </a:r>
          </a:p>
          <a:p>
            <a:pPr lvl="1" rtl="0">
              <a:buFont typeface="Arial" pitchFamily="34" charset="0"/>
              <a:buChar char="•"/>
            </a:pPr>
            <a:r>
              <a:rPr lang="en-US" sz="1100" dirty="0" smtClean="0"/>
              <a:t>Developed for Veterans </a:t>
            </a:r>
          </a:p>
          <a:p>
            <a:pPr lvl="1" rtl="0">
              <a:buFont typeface="Arial" pitchFamily="34" charset="0"/>
              <a:buChar char="•"/>
            </a:pPr>
            <a:r>
              <a:rPr lang="en-US" sz="1100" dirty="0" smtClean="0"/>
              <a:t>Centralized library,</a:t>
            </a:r>
            <a:r>
              <a:rPr lang="en-US" sz="1100" baseline="0" dirty="0" smtClean="0"/>
              <a:t> not 7 different ones with different image standards</a:t>
            </a:r>
            <a:endParaRPr lang="en-US" sz="1100" dirty="0" smtClean="0"/>
          </a:p>
          <a:p>
            <a:pPr lvl="1" rtl="0">
              <a:buFont typeface="Arial" pitchFamily="34" charset="0"/>
              <a:buChar char="•"/>
            </a:pPr>
            <a:r>
              <a:rPr lang="en-US" sz="1100" dirty="0" smtClean="0"/>
              <a:t>Up to Date, constantly adding new images</a:t>
            </a:r>
          </a:p>
          <a:p>
            <a:pPr lvl="1" rtl="0">
              <a:buFont typeface="Arial" pitchFamily="34" charset="0"/>
              <a:buChar char="•"/>
            </a:pPr>
            <a:r>
              <a:rPr lang="en-US" sz="1100" dirty="0" smtClean="0"/>
              <a:t>Total VA NDC’s With Images: +15,000</a:t>
            </a:r>
          </a:p>
          <a:p>
            <a:pPr lvl="1" rtl="0">
              <a:buFont typeface="Arial" pitchFamily="34" charset="0"/>
              <a:buChar char="•"/>
            </a:pPr>
            <a:r>
              <a:rPr lang="en-US" sz="1100" dirty="0" smtClean="0"/>
              <a:t>Total Images: +40,000</a:t>
            </a:r>
          </a:p>
          <a:p>
            <a:pPr lvl="1" rtl="0">
              <a:buFont typeface="Arial" pitchFamily="34" charset="0"/>
              <a:buChar char="•"/>
            </a:pPr>
            <a:r>
              <a:rPr lang="en-US" sz="1100" dirty="0" smtClean="0"/>
              <a:t>MIL Users include Kiosk,</a:t>
            </a:r>
            <a:r>
              <a:rPr lang="en-US" sz="1100" baseline="0" dirty="0" smtClean="0"/>
              <a:t> MHV, Blue Button, but it’s</a:t>
            </a:r>
            <a:r>
              <a:rPr lang="en-US" sz="1100" dirty="0" smtClean="0"/>
              <a:t> not just the VA</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kern="1200" baseline="0" dirty="0" smtClean="0">
                <a:solidFill>
                  <a:schemeClr val="tx1"/>
                </a:solidFill>
                <a:latin typeface="Arial" charset="0"/>
                <a:ea typeface="+mn-ea"/>
                <a:cs typeface="+mn-cs"/>
              </a:rPr>
              <a:t>   NON-VA:</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baseline="0" dirty="0" smtClean="0">
                <a:solidFill>
                  <a:schemeClr val="tx1"/>
                </a:solidFill>
                <a:latin typeface="Arial" charset="0"/>
                <a:ea typeface="+mn-ea"/>
                <a:cs typeface="+mn-cs"/>
              </a:rPr>
              <a:t>NIH/NLM Pillbox, a medication identification application, is currently using MIL data and images. In fact, of the 5000 images contained on the Pillbox application, over 3000 are from the MIL!</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42</a:t>
            </a:fld>
            <a:endParaRPr lang="en-US"/>
          </a:p>
        </p:txBody>
      </p:sp>
    </p:spTree>
    <p:extLst>
      <p:ext uri="{BB962C8B-B14F-4D97-AF65-F5344CB8AC3E}">
        <p14:creationId xmlns:p14="http://schemas.microsoft.com/office/powerpoint/2010/main" val="1990712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Maureen:</a:t>
            </a:r>
          </a:p>
          <a:p>
            <a:endParaRPr lang="en-US" dirty="0" smtClean="0"/>
          </a:p>
          <a:p>
            <a:r>
              <a:rPr lang="en-US" dirty="0" smtClean="0"/>
              <a:t>Take a look at these images, they are crystal clear.</a:t>
            </a:r>
            <a:r>
              <a:rPr lang="en-US" baseline="0" dirty="0" smtClean="0"/>
              <a:t> Patients tend to understand their meds by what they do and how they appear, “My little red pill for my heart” Another great way we can partner by standardization.</a:t>
            </a:r>
            <a:endParaRPr lang="en-US" dirty="0" smtClean="0"/>
          </a:p>
          <a:p>
            <a:r>
              <a:rPr lang="en-US" b="1" dirty="0" smtClean="0"/>
              <a:t>Handoff to Rose:  Let’s look at the poll results…</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43</a:t>
            </a:fld>
            <a:endParaRPr lang="en-US"/>
          </a:p>
        </p:txBody>
      </p:sp>
    </p:spTree>
    <p:extLst>
      <p:ext uri="{BB962C8B-B14F-4D97-AF65-F5344CB8AC3E}">
        <p14:creationId xmlns:p14="http://schemas.microsoft.com/office/powerpoint/2010/main" val="108417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Rose:</a:t>
            </a:r>
          </a:p>
          <a:p>
            <a:endParaRPr lang="en-US" dirty="0" smtClean="0"/>
          </a:p>
          <a:p>
            <a:r>
              <a:rPr lang="en-US" sz="1200" dirty="0" smtClean="0"/>
              <a:t>The Essential Med Info Standards Directive defines</a:t>
            </a:r>
          </a:p>
          <a:p>
            <a:pPr marL="742950" indent="-742950">
              <a:buAutoNum type="alphaLcPeriod"/>
            </a:pPr>
            <a:r>
              <a:rPr lang="en-US" sz="1200" dirty="0" smtClean="0"/>
              <a:t>Medication List Content</a:t>
            </a:r>
          </a:p>
          <a:p>
            <a:pPr marL="742950" indent="-742950">
              <a:buAutoNum type="alphaLcPeriod"/>
            </a:pPr>
            <a:r>
              <a:rPr lang="en-US" sz="1200" dirty="0" smtClean="0"/>
              <a:t>Sources for Medication Information</a:t>
            </a:r>
          </a:p>
          <a:p>
            <a:pPr marL="742950" indent="-742950">
              <a:buAutoNum type="alphaLcPeriod"/>
            </a:pPr>
            <a:r>
              <a:rPr lang="en-US" sz="1200" dirty="0" smtClean="0"/>
              <a:t>Medication Information Display</a:t>
            </a:r>
          </a:p>
          <a:p>
            <a:pPr marL="742950" indent="-742950">
              <a:buAutoNum type="alphaLcPeriod"/>
            </a:pPr>
            <a:r>
              <a:rPr lang="en-US" sz="1200" dirty="0" smtClean="0"/>
              <a:t>All of the Above</a:t>
            </a:r>
          </a:p>
          <a:p>
            <a:endParaRPr lang="en-US" i="0" baseline="0" dirty="0" smtClean="0"/>
          </a:p>
          <a:p>
            <a:r>
              <a:rPr lang="en-US" i="0" baseline="0" dirty="0" smtClean="0"/>
              <a:t>If you’ve answered D, you’re correct.  The Essential Med Info Standardization Directive defines content, sources and display of medication information so patients have information that is clear to them, that looks and feels the same in whatever tool they are using whether it’s paper, web, mobile or Point of Service--like Kiosk.</a:t>
            </a:r>
          </a:p>
          <a:p>
            <a:endParaRPr lang="en-US" i="0" baseline="0" dirty="0" smtClean="0"/>
          </a:p>
          <a:p>
            <a:endParaRPr lang="en-US" i="0" baseline="0" dirty="0" smtClean="0"/>
          </a:p>
          <a:p>
            <a:r>
              <a:rPr lang="en-US" b="1" i="0" baseline="0" dirty="0" smtClean="0"/>
              <a:t>Handoff to Maureen:  no verbiage</a:t>
            </a:r>
            <a:endParaRPr lang="en-US" b="1"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45</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So this is what it could look like from an operations stand point:</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Med Info from patients via</a:t>
            </a:r>
            <a:r>
              <a:rPr lang="en-US" baseline="0" dirty="0" smtClean="0"/>
              <a:t> </a:t>
            </a:r>
            <a:r>
              <a:rPr lang="en-US" dirty="0" smtClean="0"/>
              <a:t>all sources so they can manage and communicate</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Data will be reconciled </a:t>
            </a:r>
            <a:r>
              <a:rPr lang="en-US" baseline="0" dirty="0" smtClean="0"/>
              <a:t>with the healthcare data </a:t>
            </a:r>
            <a:r>
              <a:rPr lang="en-US" dirty="0" smtClean="0"/>
              <a:t>across VA, DoD, IHS and amongst non VA Data</a:t>
            </a:r>
          </a:p>
          <a:p>
            <a:endParaRPr lang="en-US" dirty="0" smtClean="0"/>
          </a:p>
          <a:p>
            <a:r>
              <a:rPr lang="en-US" dirty="0" smtClean="0"/>
              <a:t>How can we all be on the same page? </a:t>
            </a:r>
          </a:p>
          <a:p>
            <a:r>
              <a:rPr lang="en-US" dirty="0" smtClean="0"/>
              <a:t>Connected Health Office to do this work and exemplars from the field and program offices are also contributing to make this happen</a:t>
            </a:r>
            <a:r>
              <a:rPr lang="en-US" baseline="0" dirty="0" smtClean="0"/>
              <a:t> with the exciting Patient Generated Database</a:t>
            </a:r>
            <a:endParaRPr lang="en-US" dirty="0" smtClean="0"/>
          </a:p>
          <a:p>
            <a:endParaRPr lang="en-US" dirty="0" smtClean="0"/>
          </a:p>
          <a:p>
            <a:pPr lvl="0"/>
            <a:r>
              <a:rPr lang="en-US" b="1" baseline="0" dirty="0" smtClean="0"/>
              <a:t>Handoff to Rose: no verbiage</a:t>
            </a:r>
            <a:endParaRPr lang="en-US" b="1" dirty="0" smtClean="0"/>
          </a:p>
          <a:p>
            <a:endParaRPr lang="en-US" dirty="0"/>
          </a:p>
        </p:txBody>
      </p:sp>
      <p:sp>
        <p:nvSpPr>
          <p:cNvPr id="4" name="Slide Number Placeholder 3"/>
          <p:cNvSpPr>
            <a:spLocks noGrp="1"/>
          </p:cNvSpPr>
          <p:nvPr>
            <p:ph type="sldNum" sz="quarter" idx="10"/>
          </p:nvPr>
        </p:nvSpPr>
        <p:spPr/>
        <p:txBody>
          <a:bodyPr/>
          <a:lstStyle/>
          <a:p>
            <a:fld id="{11F5ADE0-8DB3-4B8F-B060-C315593110A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22793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My</a:t>
            </a:r>
            <a:r>
              <a:rPr lang="en-US" baseline="0" dirty="0" smtClean="0"/>
              <a:t> </a:t>
            </a:r>
            <a:r>
              <a:rPr lang="en-US" baseline="0" dirty="0" err="1" smtClean="0"/>
              <a:t>Healt</a:t>
            </a:r>
            <a:r>
              <a:rPr lang="en-US" i="1" baseline="0" dirty="0" err="1" smtClean="0"/>
              <a:t>e</a:t>
            </a:r>
            <a:r>
              <a:rPr lang="en-US" baseline="0" dirty="0" err="1" smtClean="0"/>
              <a:t>Vet’s</a:t>
            </a:r>
            <a:r>
              <a:rPr lang="en-US" baseline="0" dirty="0" smtClean="0"/>
              <a:t> </a:t>
            </a:r>
            <a:r>
              <a:rPr lang="en-US" baseline="0" dirty="0" err="1" smtClean="0"/>
              <a:t>MyMeds</a:t>
            </a:r>
            <a:r>
              <a:rPr lang="en-US" baseline="0" dirty="0" smtClean="0"/>
              <a:t>/</a:t>
            </a:r>
            <a:r>
              <a:rPr lang="en-US" baseline="0" dirty="0" err="1" smtClean="0"/>
              <a:t>MyRecovery</a:t>
            </a:r>
            <a:r>
              <a:rPr lang="en-US" baseline="0" dirty="0" smtClean="0"/>
              <a:t> Plan, NCPS’ Daily Plan, PBM’s Ask a Pharmacist and Portland’s POS Kiosk and APHID are all examples of wonderful innovations both in development and currently deployed.</a:t>
            </a:r>
          </a:p>
          <a:p>
            <a:endParaRPr lang="en-US" baseline="0" dirty="0" smtClean="0"/>
          </a:p>
          <a:p>
            <a:r>
              <a:rPr lang="en-US" b="1" baseline="0" dirty="0" smtClean="0"/>
              <a:t>Handoff to Maureen:  Let’s start with </a:t>
            </a:r>
            <a:r>
              <a:rPr lang="en-US" b="1" baseline="0" dirty="0" err="1" smtClean="0"/>
              <a:t>MyMeds</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47</a:t>
            </a:fld>
            <a:endParaRPr lang="en-US"/>
          </a:p>
        </p:txBody>
      </p:sp>
    </p:spTree>
    <p:extLst>
      <p:ext uri="{BB962C8B-B14F-4D97-AF65-F5344CB8AC3E}">
        <p14:creationId xmlns:p14="http://schemas.microsoft.com/office/powerpoint/2010/main" val="2814714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200" dirty="0" smtClean="0"/>
              <a:t>Maureen</a:t>
            </a:r>
          </a:p>
          <a:p>
            <a:pPr lvl="0" rtl="0"/>
            <a:endParaRPr lang="en-US" sz="1200" dirty="0" smtClean="0"/>
          </a:p>
          <a:p>
            <a:r>
              <a:rPr lang="en-US" dirty="0" smtClean="0"/>
              <a:t>My Medications is a new feature of My HealtheVet that is currently available to limited users with limited national release planned for December 2013.  </a:t>
            </a:r>
          </a:p>
          <a:p>
            <a:r>
              <a:rPr lang="en-US" sz="1200" dirty="0" err="1" smtClean="0"/>
              <a:t>MyMeds</a:t>
            </a:r>
            <a:r>
              <a:rPr lang="en-US" sz="1200" baseline="0" dirty="0" smtClean="0"/>
              <a:t> will include a l</a:t>
            </a:r>
            <a:r>
              <a:rPr lang="en-US" sz="1200" dirty="0" smtClean="0"/>
              <a:t>ist of ALL medications with medication images displayed</a:t>
            </a:r>
            <a:r>
              <a:rPr lang="en-US" sz="1200" baseline="0" dirty="0" smtClean="0"/>
              <a:t> for VA medications.  The Veteran can contribute to the record by s</a:t>
            </a:r>
            <a:r>
              <a:rPr lang="en-US" sz="1200" dirty="0" smtClean="0"/>
              <a:t>elf-entering medications and medication effects.  </a:t>
            </a:r>
          </a:p>
          <a:p>
            <a:endParaRPr lang="en-US" sz="1200" dirty="0" smtClean="0"/>
          </a:p>
          <a:p>
            <a:r>
              <a:rPr lang="en-US" sz="1200" dirty="0" smtClean="0"/>
              <a:t>Medication reference material will be available,</a:t>
            </a:r>
            <a:r>
              <a:rPr lang="en-US" sz="1200" baseline="0" dirty="0" smtClean="0"/>
              <a:t> as well as a</a:t>
            </a:r>
            <a:r>
              <a:rPr lang="en-US" sz="1200" dirty="0" smtClean="0"/>
              <a:t>ccess to other MHV Features</a:t>
            </a:r>
            <a:r>
              <a:rPr lang="en-US" sz="1200" baseline="0" dirty="0" smtClean="0"/>
              <a:t> including </a:t>
            </a:r>
            <a:r>
              <a:rPr lang="en-US" dirty="0" smtClean="0"/>
              <a:t>Secure Messaging (SM), Rx Refills, FAQs, Learn More and Quick Guide.</a:t>
            </a:r>
          </a:p>
          <a:p>
            <a:pPr lvl="0"/>
            <a:endParaRPr lang="en-US" dirty="0" smtClean="0"/>
          </a:p>
          <a:p>
            <a:r>
              <a:rPr lang="en-US" b="1" dirty="0" smtClean="0"/>
              <a:t>Handoff to Rose:</a:t>
            </a:r>
            <a:r>
              <a:rPr lang="en-US" b="1" baseline="0" dirty="0" smtClean="0"/>
              <a:t>  No verbiage</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Rose:</a:t>
            </a:r>
          </a:p>
          <a:p>
            <a:r>
              <a:rPr lang="en-US" dirty="0" smtClean="0"/>
              <a:t>This is a display of what the Veteran</a:t>
            </a:r>
            <a:r>
              <a:rPr lang="en-US" baseline="0" dirty="0" smtClean="0"/>
              <a:t> will see---A</a:t>
            </a:r>
            <a:r>
              <a:rPr lang="en-US" dirty="0" smtClean="0"/>
              <a:t> complete list of all medications in a single location</a:t>
            </a:r>
          </a:p>
          <a:p>
            <a:endParaRPr lang="en-US" dirty="0" smtClean="0"/>
          </a:p>
          <a:p>
            <a:pPr lvl="0">
              <a:buFont typeface="Arial" pitchFamily="34" charset="0"/>
              <a:buChar char="•"/>
            </a:pPr>
            <a:r>
              <a:rPr lang="en-US" dirty="0" smtClean="0"/>
              <a:t>Veteran will</a:t>
            </a:r>
            <a:r>
              <a:rPr lang="en-US" baseline="0" dirty="0" smtClean="0"/>
              <a:t> be able to self enter</a:t>
            </a:r>
            <a:r>
              <a:rPr lang="en-US" dirty="0" smtClean="0"/>
              <a:t> Non-VA Medications including Herbals/Supplements (H/S), Over-the-Counter (OTC) items, and Prescriptions (Rx) prescribed by a Non-VA prescriber.</a:t>
            </a:r>
          </a:p>
          <a:p>
            <a:pPr>
              <a:buFont typeface="Arial" pitchFamily="34" charset="0"/>
              <a:buChar char="•"/>
            </a:pPr>
            <a:r>
              <a:rPr lang="en-US" dirty="0" smtClean="0"/>
              <a:t>Images for Medication Image Library (MIL)</a:t>
            </a:r>
          </a:p>
          <a:p>
            <a:pPr>
              <a:buFont typeface="Arial" pitchFamily="34" charset="0"/>
              <a:buChar char="•"/>
            </a:pPr>
            <a:r>
              <a:rPr lang="en-US" dirty="0" err="1" smtClean="0"/>
              <a:t>MyMeds</a:t>
            </a:r>
            <a:r>
              <a:rPr lang="en-US" dirty="0" smtClean="0"/>
              <a:t> will also allow the Veteran</a:t>
            </a:r>
            <a:r>
              <a:rPr lang="en-US" baseline="0" dirty="0" smtClean="0"/>
              <a:t> to d</a:t>
            </a:r>
            <a:r>
              <a:rPr lang="en-US" dirty="0" smtClean="0"/>
              <a:t>ocument any medication effects, wanted or unwanted, that they experience and to track and record medication doses using the Medication Journal.</a:t>
            </a:r>
          </a:p>
          <a:p>
            <a:endParaRPr lang="en-US" b="1" dirty="0" smtClean="0"/>
          </a:p>
          <a:p>
            <a:r>
              <a:rPr lang="en-US" b="1" dirty="0" smtClean="0"/>
              <a:t>Handoff to Maureen:</a:t>
            </a:r>
            <a:r>
              <a:rPr lang="en-US" b="1" baseline="0" dirty="0" smtClean="0"/>
              <a:t> No verbiage</a:t>
            </a:r>
            <a:endParaRPr lang="en-US" b="1"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Maureen:</a:t>
            </a:r>
          </a:p>
          <a:p>
            <a:endParaRPr lang="en-US" sz="1200" dirty="0" smtClean="0"/>
          </a:p>
          <a:p>
            <a:r>
              <a:rPr lang="en-US" sz="1200" dirty="0" smtClean="0"/>
              <a:t>-All the information regarding the medications the Veteran takes</a:t>
            </a:r>
          </a:p>
          <a:p>
            <a:r>
              <a:rPr lang="en-US" sz="1200" dirty="0" smtClean="0"/>
              <a:t>-The medications the Veteran’s healthcare team(s) have ordered or recommended</a:t>
            </a:r>
          </a:p>
          <a:p>
            <a:r>
              <a:rPr lang="en-US" sz="1200" dirty="0" smtClean="0"/>
              <a:t>-The Veteran’s medication history including effectiveness, allergies, and adverse effects &amp; events</a:t>
            </a:r>
          </a:p>
          <a:p>
            <a:r>
              <a:rPr lang="en-US" sz="1200" dirty="0" smtClean="0"/>
              <a:t>-The education materials and resources the Veteran/Caregiver uses to understand his/her medications</a:t>
            </a:r>
          </a:p>
          <a:p>
            <a:endParaRPr lang="en-US" sz="1200" dirty="0" smtClean="0"/>
          </a:p>
          <a:p>
            <a:r>
              <a:rPr lang="en-US" sz="1200" b="1" dirty="0" smtClean="0"/>
              <a:t>Handoff to Rose:  Medication Information play</a:t>
            </a:r>
            <a:r>
              <a:rPr lang="en-US" sz="1200" b="1" baseline="0" dirty="0" smtClean="0"/>
              <a:t> a critical role in how we care for patients…….</a:t>
            </a:r>
            <a:endParaRPr lang="en-US" sz="1200"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a:t>
            </a:fld>
            <a:endParaRPr lang="en-US"/>
          </a:p>
        </p:txBody>
      </p:sp>
    </p:spTree>
    <p:extLst>
      <p:ext uri="{BB962C8B-B14F-4D97-AF65-F5344CB8AC3E}">
        <p14:creationId xmlns:p14="http://schemas.microsoft.com/office/powerpoint/2010/main" val="1742656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Maureen:</a:t>
            </a:r>
          </a:p>
          <a:p>
            <a:r>
              <a:rPr lang="en-US" dirty="0" smtClean="0"/>
              <a:t>This is really going to help patients and their caregivers maintain their meds and partner with their healthcare teams.</a:t>
            </a:r>
          </a:p>
          <a:p>
            <a:endParaRPr lang="en-US" dirty="0" smtClean="0"/>
          </a:p>
          <a:p>
            <a:r>
              <a:rPr lang="en-US" dirty="0" smtClean="0"/>
              <a:t>Work</a:t>
            </a:r>
            <a:r>
              <a:rPr lang="en-US" baseline="0" dirty="0" smtClean="0"/>
              <a:t> is continuing on the </a:t>
            </a:r>
            <a:r>
              <a:rPr lang="en-US" baseline="0" dirty="0" err="1" smtClean="0"/>
              <a:t>MyMeds</a:t>
            </a:r>
            <a:r>
              <a:rPr lang="en-US" baseline="0" dirty="0" smtClean="0"/>
              <a:t> project.  </a:t>
            </a:r>
            <a:r>
              <a:rPr lang="en-US" dirty="0" smtClean="0"/>
              <a:t>Future functionality will also include the incorporation of My Medications into the MHV Blue Button.  Users will be able to view/print/save or download medication information via printer friendly pages throughout My Medications or located within Blue Button.</a:t>
            </a:r>
          </a:p>
          <a:p>
            <a:r>
              <a:rPr lang="en-US" sz="1200" b="1" dirty="0" smtClean="0"/>
              <a:t>To learn more register for 3 sessions MHV is presenting on 1/31/2014</a:t>
            </a:r>
          </a:p>
          <a:p>
            <a:endParaRPr lang="en-US" dirty="0" smtClean="0"/>
          </a:p>
          <a:p>
            <a:r>
              <a:rPr lang="en-US" b="1" dirty="0" smtClean="0"/>
              <a:t>Handoff to Rose:  Another way patients will be able to learn more is Ask A Pharmacist, an</a:t>
            </a:r>
            <a:r>
              <a:rPr lang="en-US" b="1" baseline="0" dirty="0" smtClean="0"/>
              <a:t> innovation led by our own Eric Spahn who started this effort in Fayetteville VAMC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sz="1400" b="1" i="0" dirty="0" smtClean="0">
                <a:solidFill>
                  <a:srgbClr val="FF0000"/>
                </a:solidFill>
              </a:rPr>
              <a:t>Rose</a:t>
            </a:r>
          </a:p>
          <a:p>
            <a:pPr>
              <a:buFont typeface="Arial" pitchFamily="34" charset="0"/>
              <a:buNone/>
            </a:pPr>
            <a:endParaRPr lang="en-US" sz="1400" b="1" i="0" dirty="0" smtClean="0">
              <a:solidFill>
                <a:srgbClr val="FF0000"/>
              </a:solidFill>
            </a:endParaRPr>
          </a:p>
          <a:p>
            <a:pPr>
              <a:buFont typeface="Arial" pitchFamily="34" charset="0"/>
              <a:buNone/>
            </a:pPr>
            <a:r>
              <a:rPr lang="en-US" sz="1400" b="0" i="0" dirty="0" smtClean="0">
                <a:solidFill>
                  <a:srgbClr val="FF0000"/>
                </a:solidFill>
              </a:rPr>
              <a:t>Ask a Pharmacist is both</a:t>
            </a:r>
            <a:r>
              <a:rPr lang="en-US" sz="1400" b="0" i="0" baseline="0" dirty="0" smtClean="0">
                <a:solidFill>
                  <a:srgbClr val="FF0000"/>
                </a:solidFill>
              </a:rPr>
              <a:t> an innovation in development and a Secure Messaging Strategy currently in use in many facilities</a:t>
            </a:r>
          </a:p>
          <a:p>
            <a:pPr>
              <a:buFont typeface="Arial" pitchFamily="34" charset="0"/>
              <a:buChar char="•"/>
            </a:pPr>
            <a:r>
              <a:rPr lang="en-US" sz="1400" b="0" i="0" baseline="0" dirty="0" smtClean="0">
                <a:solidFill>
                  <a:srgbClr val="FF0000"/>
                </a:solidFill>
              </a:rPr>
              <a:t>For the innovation: </a:t>
            </a:r>
            <a:r>
              <a:rPr lang="en-US" sz="1400" b="0" i="0" dirty="0" smtClean="0">
                <a:solidFill>
                  <a:srgbClr val="FF0000"/>
                </a:solidFill>
              </a:rPr>
              <a:t>Veterans</a:t>
            </a:r>
            <a:r>
              <a:rPr lang="en-US" sz="1400" b="0" i="0" baseline="0" dirty="0" smtClean="0">
                <a:solidFill>
                  <a:srgbClr val="FF0000"/>
                </a:solidFill>
              </a:rPr>
              <a:t> will be able </a:t>
            </a:r>
            <a:r>
              <a:rPr lang="en-US" sz="1400" b="0" i="0" dirty="0" smtClean="0"/>
              <a:t>search </a:t>
            </a:r>
            <a:r>
              <a:rPr lang="en-US" sz="1400" i="0" dirty="0" smtClean="0"/>
              <a:t>for answers to general questions about health and medications any time, day or night.</a:t>
            </a:r>
          </a:p>
          <a:p>
            <a:pPr>
              <a:buFont typeface="Arial" pitchFamily="34" charset="0"/>
              <a:buChar char="•"/>
            </a:pPr>
            <a:r>
              <a:rPr lang="en-US" sz="1400" i="0" dirty="0" smtClean="0"/>
              <a:t>VA pharmacists will prepare</a:t>
            </a:r>
            <a:r>
              <a:rPr lang="en-US" sz="1400" i="0" baseline="0" dirty="0" smtClean="0"/>
              <a:t> answers to FAQS</a:t>
            </a:r>
            <a:r>
              <a:rPr lang="en-US" sz="1400" i="0" dirty="0" smtClean="0"/>
              <a:t>. </a:t>
            </a:r>
          </a:p>
          <a:p>
            <a:pPr>
              <a:buFont typeface="Arial" pitchFamily="34" charset="0"/>
              <a:buNone/>
            </a:pPr>
            <a:endParaRPr lang="en-US" sz="1400" i="0" dirty="0" smtClean="0"/>
          </a:p>
          <a:p>
            <a:pPr>
              <a:buFont typeface="Arial" pitchFamily="34" charset="0"/>
              <a:buNone/>
            </a:pPr>
            <a:r>
              <a:rPr lang="en-US" sz="1400" i="0" dirty="0" smtClean="0"/>
              <a:t>Currently, Veterans who have completed the In-Person Authentication Process (IPA) can submit specific questions for a prompt, personal response from pharmacists through secure messaging in 51 facilities.  More facilities are being added.</a:t>
            </a:r>
          </a:p>
          <a:p>
            <a:pPr defTabSz="914350">
              <a:defRPr/>
            </a:pPr>
            <a:endParaRPr lang="en-US" sz="1400" i="0" dirty="0" smtClean="0"/>
          </a:p>
          <a:p>
            <a:pPr defTabSz="914350">
              <a:defRPr/>
            </a:pPr>
            <a:r>
              <a:rPr lang="en-US" sz="1400" b="1" i="0" dirty="0" smtClean="0"/>
              <a:t>No</a:t>
            </a:r>
            <a:r>
              <a:rPr lang="en-US" sz="1400" b="1" i="0" baseline="0" dirty="0" smtClean="0"/>
              <a:t> Handoff to Maureen</a:t>
            </a:r>
            <a:endParaRPr lang="en-US" sz="1400" b="1" i="0"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A29318-3078-4389-BF15-0C0912DDEF8D}" type="slidenum">
              <a:rPr lang="en-US" smtClean="0">
                <a:solidFill>
                  <a:prstClr val="black"/>
                </a:solidFill>
              </a:rPr>
              <a:pPr/>
              <a:t>51</a:t>
            </a:fld>
            <a:endParaRPr lang="en-US" dirty="0"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400097" lvl="1" indent="-457175" defTabSz="914350">
              <a:defRPr/>
            </a:pPr>
            <a:r>
              <a:rPr lang="en-US" sz="1400" dirty="0" smtClean="0"/>
              <a:t>Maureen</a:t>
            </a:r>
          </a:p>
          <a:p>
            <a:pPr marL="400097" lvl="1" indent="-457175" defTabSz="914350">
              <a:defRPr/>
            </a:pPr>
            <a:r>
              <a:rPr lang="en-US" sz="1400" dirty="0" smtClean="0"/>
              <a:t>Ask A Pharmacist Secure Messaging Triage Group looks like this now in </a:t>
            </a:r>
            <a:r>
              <a:rPr lang="en-US" sz="1400" baseline="0" dirty="0" smtClean="0"/>
              <a:t>participating facilities </a:t>
            </a:r>
            <a:endParaRPr lang="en-US" sz="1400" dirty="0" smtClean="0"/>
          </a:p>
          <a:p>
            <a:pPr marL="400097" lvl="1" indent="-457175" defTabSz="914350">
              <a:defRPr/>
            </a:pPr>
            <a:endParaRPr lang="en-US" sz="1400" dirty="0" smtClean="0"/>
          </a:p>
          <a:p>
            <a:pPr marL="0" lvl="0" indent="-514184" defTabSz="914350">
              <a:defRPr/>
            </a:pPr>
            <a:r>
              <a:rPr lang="en-US" sz="1400" dirty="0" smtClean="0"/>
              <a:t>In these facilities,</a:t>
            </a:r>
            <a:r>
              <a:rPr lang="en-US" sz="1400" baseline="0" dirty="0" smtClean="0"/>
              <a:t> a Veteran is able to send specific questions to </a:t>
            </a:r>
            <a:r>
              <a:rPr lang="en-US" sz="1400" dirty="0" smtClean="0"/>
              <a:t>pharmacy staff.  A </a:t>
            </a:r>
            <a:r>
              <a:rPr lang="en-US" sz="1400" dirty="0"/>
              <a:t>three day response window </a:t>
            </a:r>
            <a:r>
              <a:rPr lang="en-US" sz="1400" dirty="0" smtClean="0"/>
              <a:t>will allow </a:t>
            </a:r>
            <a:r>
              <a:rPr lang="en-US" sz="1400" dirty="0"/>
              <a:t>staff to </a:t>
            </a:r>
            <a:r>
              <a:rPr lang="en-US" sz="1400" dirty="0" smtClean="0"/>
              <a:t>respond in </a:t>
            </a:r>
            <a:r>
              <a:rPr lang="en-US" sz="1400" dirty="0"/>
              <a:t>a secure, efficient, documented </a:t>
            </a:r>
            <a:r>
              <a:rPr lang="en-US" sz="1400" dirty="0" smtClean="0"/>
              <a:t>manner.</a:t>
            </a:r>
            <a:endParaRPr lang="en-US" sz="1400" b="1" dirty="0" smtClean="0"/>
          </a:p>
          <a:p>
            <a:pPr marL="0" lvl="0" indent="-514184" defTabSz="914350">
              <a:defRPr/>
            </a:pPr>
            <a:r>
              <a:rPr lang="en-US" sz="1400" dirty="0"/>
              <a:t>	</a:t>
            </a:r>
            <a:endParaRPr lang="en-US" sz="1400" b="1" dirty="0"/>
          </a:p>
          <a:p>
            <a:pPr marL="400097" lvl="1" indent="-457175"/>
            <a:endParaRPr lang="en-US" sz="1400" b="1" dirty="0"/>
          </a:p>
          <a:p>
            <a:r>
              <a:rPr lang="en-US" sz="1400" b="1" dirty="0" smtClean="0"/>
              <a:t>No Handoff to Rose</a:t>
            </a:r>
            <a:endParaRPr lang="en-US" sz="1400" b="1" dirty="0"/>
          </a:p>
          <a:p>
            <a:endParaRPr lang="en-US" sz="1400" dirty="0"/>
          </a:p>
          <a:p>
            <a:pPr marL="857203" lvl="2" indent="-457175" defTabSz="914350">
              <a:defRPr/>
            </a:pPr>
            <a:endParaRPr lang="en-US" sz="1400" b="1" dirty="0"/>
          </a:p>
          <a:p>
            <a:pPr marL="857203" lvl="2" indent="-457175"/>
            <a:endParaRPr lang="en-US" sz="1400" b="1" dirty="0"/>
          </a:p>
          <a:p>
            <a:endParaRPr lang="en-US" sz="1400" dirty="0"/>
          </a:p>
          <a:p>
            <a:endParaRPr lang="en-US" sz="1400"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solidFill>
                  <a:prstClr val="black"/>
                </a:solidFill>
              </a:rPr>
              <a:pPr/>
              <a:t>52</a:t>
            </a:fld>
            <a:endParaRPr lang="en-US" dirty="0"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50">
              <a:defRPr/>
            </a:pPr>
            <a:r>
              <a:rPr lang="en-US" sz="1400" dirty="0" smtClean="0"/>
              <a:t>Rose:</a:t>
            </a:r>
          </a:p>
          <a:p>
            <a:pPr defTabSz="914350">
              <a:defRPr/>
            </a:pPr>
            <a:r>
              <a:rPr lang="en-US" sz="1400" i="0" dirty="0" smtClean="0"/>
              <a:t>Here is</a:t>
            </a:r>
            <a:r>
              <a:rPr lang="en-US" sz="1400" i="0" baseline="0" dirty="0" smtClean="0"/>
              <a:t> a mock up of t</a:t>
            </a:r>
            <a:r>
              <a:rPr lang="en-US" sz="1400" i="0" dirty="0" smtClean="0"/>
              <a:t>he Innovation</a:t>
            </a:r>
            <a:r>
              <a:rPr lang="en-US" sz="1400" i="0" baseline="0" dirty="0" smtClean="0"/>
              <a:t> for </a:t>
            </a:r>
            <a:r>
              <a:rPr lang="en-US" sz="1400" i="0" dirty="0" smtClean="0"/>
              <a:t>Ask </a:t>
            </a:r>
            <a:r>
              <a:rPr lang="en-US" sz="1400" i="0" dirty="0"/>
              <a:t>A Pharmacist </a:t>
            </a:r>
            <a:r>
              <a:rPr lang="en-US" sz="1400" i="0" dirty="0" smtClean="0"/>
              <a:t>in development </a:t>
            </a:r>
          </a:p>
          <a:p>
            <a:pPr defTabSz="914350">
              <a:defRPr/>
            </a:pPr>
            <a:r>
              <a:rPr lang="en-US" sz="1400" i="0" dirty="0" smtClean="0"/>
              <a:t>Its a </a:t>
            </a:r>
            <a:r>
              <a:rPr lang="en-US" sz="1400" b="0" i="0" dirty="0" smtClean="0"/>
              <a:t>website</a:t>
            </a:r>
            <a:r>
              <a:rPr lang="en-US" sz="1400" i="0" dirty="0" smtClean="0"/>
              <a:t> </a:t>
            </a:r>
            <a:r>
              <a:rPr lang="en-US" sz="1400" i="0" dirty="0"/>
              <a:t>within the pharmacy section of MHV, </a:t>
            </a:r>
            <a:r>
              <a:rPr lang="en-US" sz="1400" i="0" dirty="0" smtClean="0"/>
              <a:t>includes</a:t>
            </a:r>
          </a:p>
          <a:p>
            <a:pPr defTabSz="914350">
              <a:defRPr/>
            </a:pPr>
            <a:r>
              <a:rPr lang="en-US" sz="1400" i="0" dirty="0" smtClean="0"/>
              <a:t>links </a:t>
            </a:r>
            <a:r>
              <a:rPr lang="en-US" sz="1400" i="0" dirty="0"/>
              <a:t>to </a:t>
            </a:r>
            <a:r>
              <a:rPr lang="en-US" sz="1400" i="0" dirty="0" smtClean="0"/>
              <a:t>vetted internal </a:t>
            </a:r>
            <a:r>
              <a:rPr lang="en-US" sz="1400" i="0" dirty="0"/>
              <a:t>and external medication </a:t>
            </a:r>
            <a:r>
              <a:rPr lang="en-US" sz="1400" i="0" dirty="0" smtClean="0"/>
              <a:t>resources</a:t>
            </a:r>
            <a:r>
              <a:rPr lang="en-US" sz="1400" i="0" baseline="0" dirty="0" smtClean="0"/>
              <a:t>, providing more resources for medication information for Veterans.</a:t>
            </a:r>
            <a:r>
              <a:rPr lang="en-US" sz="1400" i="0" dirty="0" smtClean="0"/>
              <a:t>   </a:t>
            </a:r>
          </a:p>
          <a:p>
            <a:pPr defTabSz="914350">
              <a:defRPr/>
            </a:pPr>
            <a:endParaRPr lang="en-US" sz="1400" b="0" dirty="0" smtClean="0"/>
          </a:p>
          <a:p>
            <a:pPr defTabSz="914350">
              <a:defRPr/>
            </a:pPr>
            <a:r>
              <a:rPr lang="en-US" sz="1400" b="0" dirty="0" smtClean="0"/>
              <a:t>For</a:t>
            </a:r>
            <a:r>
              <a:rPr lang="en-US" sz="1400" b="0" baseline="0" dirty="0" smtClean="0"/>
              <a:t> more info on Ask a Pharmacist, see Eric </a:t>
            </a:r>
            <a:r>
              <a:rPr lang="en-US" sz="1400" b="0" baseline="0" dirty="0" err="1" smtClean="0"/>
              <a:t>Spahn’s</a:t>
            </a:r>
            <a:r>
              <a:rPr lang="en-US" sz="1400" b="0" baseline="0" dirty="0" smtClean="0"/>
              <a:t> ON DEMAND </a:t>
            </a:r>
            <a:r>
              <a:rPr lang="en-US" sz="1400" b="0" baseline="0" dirty="0" err="1" smtClean="0"/>
              <a:t>VeHU</a:t>
            </a:r>
            <a:r>
              <a:rPr lang="en-US" sz="1400" b="0" baseline="0" dirty="0" smtClean="0"/>
              <a:t> presentation. </a:t>
            </a:r>
          </a:p>
          <a:p>
            <a:pPr defTabSz="914350">
              <a:defRPr/>
            </a:pPr>
            <a:r>
              <a:rPr lang="en-US" sz="1400" b="0" dirty="0" smtClean="0"/>
              <a:t>Also at the end of the month MHV is presenting 3 sessions on 1/31/2014</a:t>
            </a:r>
          </a:p>
          <a:p>
            <a:pPr defTabSz="914350">
              <a:defRPr/>
            </a:pPr>
            <a:r>
              <a:rPr lang="en-US" sz="1400" b="1" dirty="0" smtClean="0"/>
              <a:t>Handoff to Maureen:  the Daily Plan is another great innovation.</a:t>
            </a:r>
            <a:endParaRPr lang="en-US" sz="1400" b="1"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solidFill>
                  <a:prstClr val="black"/>
                </a:solidFill>
              </a:rPr>
              <a:pPr/>
              <a:t>53</a:t>
            </a:fld>
            <a:endParaRPr lang="en-US" dirty="0"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u="sng" kern="1200" dirty="0" smtClean="0">
                <a:solidFill>
                  <a:schemeClr val="tx1"/>
                </a:solidFill>
                <a:effectLst/>
                <a:latin typeface="+mn-lt"/>
                <a:ea typeface="+mn-ea"/>
                <a:cs typeface="+mn-cs"/>
                <a:hlinkClick r:id="rId3"/>
              </a:rPr>
              <a:t>Maureen:</a:t>
            </a:r>
          </a:p>
          <a:p>
            <a:pPr eaLnBrk="1" hangingPunct="1"/>
            <a:endParaRPr lang="en-US" sz="1200" u="sng" kern="1200" dirty="0" smtClean="0">
              <a:solidFill>
                <a:schemeClr val="tx1"/>
              </a:solidFill>
              <a:effectLst/>
              <a:latin typeface="+mn-lt"/>
              <a:ea typeface="+mn-ea"/>
              <a:cs typeface="+mn-cs"/>
              <a:hlinkClick r:id="rId3"/>
            </a:endParaRPr>
          </a:p>
          <a:p>
            <a:pPr eaLnBrk="1" hangingPunct="1"/>
            <a:r>
              <a:rPr lang="en-US" dirty="0" smtClean="0"/>
              <a:t>The Daily Plan</a:t>
            </a:r>
            <a:r>
              <a:rPr lang="en-US" baseline="0" dirty="0" smtClean="0"/>
              <a:t>, developed by the NCPS</a:t>
            </a:r>
            <a:endParaRPr lang="en-US" dirty="0" smtClean="0"/>
          </a:p>
          <a:p>
            <a:pPr eaLnBrk="1" hangingPunct="1">
              <a:buFontTx/>
              <a:buChar char="•"/>
            </a:pPr>
            <a:r>
              <a:rPr lang="en-US" b="1" dirty="0" smtClean="0"/>
              <a:t>Patient Safety &amp; Quality Tool- “Empowers” </a:t>
            </a:r>
            <a:r>
              <a:rPr lang="en-US" dirty="0" smtClean="0"/>
              <a:t>patients and families to be involved in their plan of care.  </a:t>
            </a:r>
          </a:p>
          <a:p>
            <a:pPr eaLnBrk="1" hangingPunct="1">
              <a:buFontTx/>
              <a:buChar char="•"/>
            </a:pPr>
            <a:r>
              <a:rPr lang="en-US" b="1" dirty="0" smtClean="0"/>
              <a:t>Patient-specific</a:t>
            </a:r>
            <a:r>
              <a:rPr lang="en-US" dirty="0" smtClean="0"/>
              <a:t> document reviewed with patients each day of their hospital visit.</a:t>
            </a:r>
          </a:p>
          <a:p>
            <a:pPr eaLnBrk="1" hangingPunct="1">
              <a:buFontTx/>
              <a:buChar char="•"/>
            </a:pPr>
            <a:r>
              <a:rPr lang="en-US" b="1" dirty="0" smtClean="0"/>
              <a:t>Encourages </a:t>
            </a:r>
            <a:r>
              <a:rPr lang="en-US" dirty="0" smtClean="0"/>
              <a:t>patients and/or their caregivers to “</a:t>
            </a:r>
            <a:r>
              <a:rPr lang="en-US" b="1" dirty="0" smtClean="0"/>
              <a:t>speak up” </a:t>
            </a:r>
            <a:r>
              <a:rPr lang="en-US" dirty="0" smtClean="0"/>
              <a:t>and be involved in their care.</a:t>
            </a:r>
          </a:p>
          <a:p>
            <a:pPr eaLnBrk="1" hangingPunct="1">
              <a:buFontTx/>
              <a:buChar char="•"/>
            </a:pPr>
            <a:r>
              <a:rPr lang="en-US" dirty="0" smtClean="0"/>
              <a:t>Helps </a:t>
            </a:r>
            <a:r>
              <a:rPr lang="en-US" b="1" dirty="0" smtClean="0"/>
              <a:t>prevent </a:t>
            </a:r>
            <a:r>
              <a:rPr lang="en-US" dirty="0" smtClean="0"/>
              <a:t>possible medical errors.</a:t>
            </a:r>
          </a:p>
          <a:p>
            <a:pPr eaLnBrk="1" hangingPunct="1">
              <a:buFontTx/>
              <a:buChar char="•"/>
            </a:pPr>
            <a:r>
              <a:rPr lang="en-US" b="1" dirty="0" smtClean="0"/>
              <a:t>Improves</a:t>
            </a:r>
            <a:r>
              <a:rPr lang="en-US" dirty="0" smtClean="0"/>
              <a:t> the patient safety culture.</a:t>
            </a:r>
          </a:p>
          <a:p>
            <a:pPr eaLnBrk="1" hangingPunct="1">
              <a:buFontTx/>
              <a:buChar char="•"/>
            </a:pPr>
            <a:r>
              <a:rPr lang="en-US" dirty="0" smtClean="0"/>
              <a:t>Provides an </a:t>
            </a:r>
            <a:r>
              <a:rPr lang="en-US" b="1" dirty="0" smtClean="0"/>
              <a:t>opportunity</a:t>
            </a:r>
            <a:r>
              <a:rPr lang="en-US" dirty="0" smtClean="0"/>
              <a:t> for </a:t>
            </a:r>
            <a:r>
              <a:rPr lang="en-US" b="1" dirty="0" smtClean="0"/>
              <a:t>patient education </a:t>
            </a:r>
            <a:r>
              <a:rPr lang="en-US" dirty="0" smtClean="0"/>
              <a:t>and identification of patient education needs.</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https://vaww.cmopnational.va.gov/CR/ncpsoit/TDP/default.aspx</a:t>
            </a:r>
            <a:r>
              <a:rPr lang="en-US" sz="1200" kern="1200" dirty="0" smtClean="0">
                <a:solidFill>
                  <a:schemeClr val="tx1"/>
                </a:solidFill>
                <a:effectLst/>
                <a:latin typeface="+mn-lt"/>
                <a:ea typeface="+mn-ea"/>
                <a:cs typeface="+mn-cs"/>
              </a:rPr>
              <a:t> </a:t>
            </a:r>
            <a:endParaRPr lang="en-US" dirty="0" smtClean="0"/>
          </a:p>
          <a:p>
            <a:endParaRPr lang="en-US" dirty="0" smtClean="0"/>
          </a:p>
          <a:p>
            <a:r>
              <a:rPr lang="en-US" b="1" dirty="0" smtClean="0"/>
              <a:t>No handoff: go to next slide</a:t>
            </a:r>
          </a:p>
        </p:txBody>
      </p:sp>
      <p:sp>
        <p:nvSpPr>
          <p:cNvPr id="4" name="Slide Number Placeholder 3"/>
          <p:cNvSpPr>
            <a:spLocks noGrp="1"/>
          </p:cNvSpPr>
          <p:nvPr>
            <p:ph type="sldNum" sz="quarter" idx="5"/>
          </p:nvPr>
        </p:nvSpPr>
        <p:spPr/>
        <p:txBody>
          <a:bodyPr/>
          <a:lstStyle/>
          <a:p>
            <a:pPr>
              <a:defRPr/>
            </a:pPr>
            <a:fld id="{DBAA8D3B-9625-48C4-B4FF-AB9F6BB47870}"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u="sng" kern="1200" dirty="0" smtClean="0">
              <a:solidFill>
                <a:schemeClr val="tx1"/>
              </a:solidFill>
              <a:effectLst/>
              <a:latin typeface="+mn-lt"/>
              <a:ea typeface="+mn-ea"/>
              <a:cs typeface="+mn-cs"/>
            </a:endParaRPr>
          </a:p>
          <a:p>
            <a:r>
              <a:rPr lang="en-US" dirty="0" smtClean="0"/>
              <a:t>Maureen:</a:t>
            </a:r>
          </a:p>
          <a:p>
            <a:pPr>
              <a:buFont typeface="Arial" pitchFamily="34" charset="0"/>
              <a:buChar char="•"/>
            </a:pPr>
            <a:r>
              <a:rPr lang="en-US" dirty="0" smtClean="0"/>
              <a:t>Here is what the Daily</a:t>
            </a:r>
            <a:r>
              <a:rPr lang="en-US" baseline="0" dirty="0" smtClean="0"/>
              <a:t> Plan looks like. </a:t>
            </a:r>
          </a:p>
          <a:p>
            <a:pPr>
              <a:buFont typeface="Arial" pitchFamily="34" charset="0"/>
              <a:buChar char="•"/>
            </a:pPr>
            <a:r>
              <a:rPr lang="en-US" baseline="0" dirty="0" smtClean="0"/>
              <a:t>Patients are encouraged to go over the Daily Plan and ask their healthcare team about any of the features </a:t>
            </a:r>
            <a:r>
              <a:rPr lang="en-US" dirty="0" smtClean="0"/>
              <a:t>to facilitate patient decision-making regarding their medical care</a:t>
            </a:r>
            <a:r>
              <a:rPr lang="en-US" baseline="0" dirty="0" smtClean="0"/>
              <a:t>. </a:t>
            </a:r>
          </a:p>
          <a:p>
            <a:pPr>
              <a:buFont typeface="Arial" pitchFamily="34" charset="0"/>
              <a:buChar char="•"/>
            </a:pPr>
            <a:r>
              <a:rPr lang="en-US" baseline="0" dirty="0" smtClean="0"/>
              <a:t>To get started, you can find the Getting Started booklet on the site in the presentation notes</a:t>
            </a:r>
          </a:p>
          <a:p>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https://vaww.cmopnational.va.gov/CR/ncpsoit/TDP/default.aspx</a:t>
            </a:r>
            <a:r>
              <a:rPr lang="en-US" sz="1200" kern="1200" dirty="0" smtClean="0">
                <a:solidFill>
                  <a:schemeClr val="tx1"/>
                </a:solidFill>
                <a:effectLst/>
                <a:latin typeface="+mn-lt"/>
                <a:ea typeface="+mn-ea"/>
                <a:cs typeface="+mn-cs"/>
              </a:rPr>
              <a:t> </a:t>
            </a:r>
            <a:endParaRPr lang="en-US" b="1" i="1" dirty="0" smtClean="0"/>
          </a:p>
          <a:p>
            <a:endParaRPr lang="en-US" dirty="0" smtClean="0"/>
          </a:p>
          <a:p>
            <a:r>
              <a:rPr lang="en-US" b="1" dirty="0" smtClean="0"/>
              <a:t>Handoff</a:t>
            </a:r>
            <a:r>
              <a:rPr lang="en-US" b="1" baseline="0" dirty="0" smtClean="0"/>
              <a:t> to Rose:  no verbiage…</a:t>
            </a:r>
            <a:endParaRPr lang="en-US" b="1" dirty="0"/>
          </a:p>
        </p:txBody>
      </p:sp>
      <p:sp>
        <p:nvSpPr>
          <p:cNvPr id="4" name="Slide Number Placeholder 3"/>
          <p:cNvSpPr>
            <a:spLocks noGrp="1"/>
          </p:cNvSpPr>
          <p:nvPr>
            <p:ph type="sldNum" sz="quarter" idx="10"/>
          </p:nvPr>
        </p:nvSpPr>
        <p:spPr/>
        <p:txBody>
          <a:bodyPr/>
          <a:lstStyle/>
          <a:p>
            <a:fld id="{B842AF20-D66F-47C2-B457-DA11C38FCD8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pPr>
              <a:buFont typeface="Arial" pitchFamily="34" charset="0"/>
              <a:buChar char="•"/>
            </a:pPr>
            <a:r>
              <a:rPr lang="en-US" dirty="0" smtClean="0"/>
              <a:t>More than 85 facilities have implemented</a:t>
            </a:r>
            <a:r>
              <a:rPr lang="en-US" baseline="0" dirty="0" smtClean="0"/>
              <a:t> the</a:t>
            </a:r>
            <a:r>
              <a:rPr lang="en-US" dirty="0" smtClean="0"/>
              <a:t> Daily Plan in IP, OP, PACT, even ED.  </a:t>
            </a:r>
          </a:p>
          <a:p>
            <a:pPr>
              <a:buFont typeface="Arial" pitchFamily="34" charset="0"/>
              <a:buChar char="•"/>
            </a:pPr>
            <a:r>
              <a:rPr lang="en-US" dirty="0" smtClean="0"/>
              <a:t>Current facilities using Daily Plan report shown that it helps with</a:t>
            </a:r>
            <a:r>
              <a:rPr lang="en-US" baseline="0" dirty="0" smtClean="0"/>
              <a:t> medication reconciliation, discharge planning, encourages staff dialogue with patients, resulting in positive communication and decreased hospital readmission.</a:t>
            </a:r>
          </a:p>
          <a:p>
            <a:endParaRPr lang="en-US" baseline="0" dirty="0" smtClean="0"/>
          </a:p>
          <a:p>
            <a:r>
              <a:rPr lang="en-US" baseline="0" dirty="0" smtClean="0"/>
              <a:t>For more info contact Cheryl Mitchell and Beth King or view their VEHU presentation on Daily Plan.</a:t>
            </a:r>
          </a:p>
          <a:p>
            <a:pPr marL="171431" indent="-171431">
              <a:buFont typeface="Arial" pitchFamily="34" charset="0"/>
              <a:buChar char="•"/>
            </a:pPr>
            <a:endParaRPr lang="en-US" baseline="0" dirty="0" smtClean="0"/>
          </a:p>
          <a:p>
            <a:pPr marL="0" indent="0">
              <a:buFont typeface="Arial" pitchFamily="34" charset="0"/>
              <a:buNone/>
            </a:pPr>
            <a:r>
              <a:rPr lang="en-US" b="1" baseline="0" dirty="0" smtClean="0"/>
              <a:t>Handoff to Maureen:  Up next, we want to introduce you to another great innovation group.</a:t>
            </a:r>
          </a:p>
        </p:txBody>
      </p:sp>
      <p:sp>
        <p:nvSpPr>
          <p:cNvPr id="4" name="Slide Number Placeholder 3"/>
          <p:cNvSpPr>
            <a:spLocks noGrp="1"/>
          </p:cNvSpPr>
          <p:nvPr>
            <p:ph type="sldNum" sz="quarter" idx="10"/>
          </p:nvPr>
        </p:nvSpPr>
        <p:spPr/>
        <p:txBody>
          <a:bodyPr/>
          <a:lstStyle/>
          <a:p>
            <a:pPr>
              <a:defRPr/>
            </a:pPr>
            <a:fld id="{04B43C0A-FFBF-48DD-B4DC-BE6668A93471}" type="slidenum">
              <a:rPr lang="en-US" smtClean="0"/>
              <a:pPr>
                <a:defRPr/>
              </a:pPr>
              <a:t>56</a:t>
            </a:fld>
            <a:endParaRPr lang="en-US" dirty="0"/>
          </a:p>
        </p:txBody>
      </p:sp>
    </p:spTree>
    <p:extLst>
      <p:ext uri="{BB962C8B-B14F-4D97-AF65-F5344CB8AC3E}">
        <p14:creationId xmlns:p14="http://schemas.microsoft.com/office/powerpoint/2010/main" val="337498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sz="1200" b="1" kern="1200" dirty="0" smtClean="0">
                <a:solidFill>
                  <a:schemeClr val="tx1"/>
                </a:solidFill>
                <a:effectLst/>
                <a:latin typeface="+mn-lt"/>
                <a:ea typeface="+mn-ea"/>
                <a:cs typeface="+mn-cs"/>
              </a:rPr>
              <a:t>Portland Informatics Center/Patient Safety Center of Inquiry -</a:t>
            </a:r>
            <a:r>
              <a:rPr lang="en-US" sz="1200" kern="1200" dirty="0" smtClean="0">
                <a:solidFill>
                  <a:schemeClr val="tx1"/>
                </a:solidFill>
                <a:effectLst/>
                <a:latin typeface="+mn-lt"/>
                <a:ea typeface="+mn-ea"/>
                <a:cs typeface="+mn-cs"/>
              </a:rPr>
              <a:t> The PIC/PSCI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dedicated not only to support Veterans Health Information Systems and Technology Architecture (VistA).  Their</a:t>
            </a:r>
            <a:r>
              <a:rPr lang="en-US" sz="1200" kern="1200" baseline="0" dirty="0" smtClean="0">
                <a:solidFill>
                  <a:schemeClr val="tx1"/>
                </a:solidFill>
                <a:effectLst/>
                <a:latin typeface="+mn-lt"/>
                <a:ea typeface="+mn-ea"/>
                <a:cs typeface="+mn-cs"/>
              </a:rPr>
              <a:t> research has enhanced our knowledge of</a:t>
            </a:r>
            <a:r>
              <a:rPr lang="en-US" sz="1200" kern="1200" dirty="0" smtClean="0">
                <a:solidFill>
                  <a:schemeClr val="tx1"/>
                </a:solidFill>
                <a:effectLst/>
                <a:latin typeface="+mn-lt"/>
                <a:ea typeface="+mn-ea"/>
                <a:cs typeface="+mn-cs"/>
              </a:rPr>
              <a:t> enterprise medication reconciliation through development of novel tools and processes, but they have also contributed</a:t>
            </a:r>
            <a:r>
              <a:rPr lang="en-US" sz="1200" kern="1200" baseline="0" dirty="0" smtClean="0">
                <a:solidFill>
                  <a:schemeClr val="tx1"/>
                </a:solidFill>
                <a:effectLst/>
                <a:latin typeface="+mn-lt"/>
                <a:ea typeface="+mn-ea"/>
                <a:cs typeface="+mn-cs"/>
              </a:rPr>
              <a:t> to medication reconciliation research for the entire healthcare industry</a:t>
            </a:r>
            <a:r>
              <a:rPr lang="en-US" sz="1200" kern="1200" dirty="0" smtClean="0">
                <a:solidFill>
                  <a:schemeClr val="tx1"/>
                </a:solidFill>
                <a:effectLst/>
                <a:latin typeface="+mn-lt"/>
                <a:ea typeface="+mn-ea"/>
                <a:cs typeface="+mn-cs"/>
              </a:rPr>
              <a:t>. Efforts are framed in five domains: 1) product development, 2) operations and implementation, 3) research, quality, and evaluation, 4) service and citizenship, and 5) dissemination activities.   </a:t>
            </a:r>
          </a:p>
          <a:p>
            <a:r>
              <a:rPr lang="en-US" sz="1200" kern="1200" dirty="0" smtClean="0">
                <a:solidFill>
                  <a:schemeClr val="tx1"/>
                </a:solidFill>
                <a:effectLst/>
                <a:latin typeface="+mn-lt"/>
                <a:ea typeface="+mn-ea"/>
                <a:cs typeface="+mn-cs"/>
              </a:rPr>
              <a:t>There’s a link in the chart notes where you can learn more.</a:t>
            </a:r>
          </a:p>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t>http://www.portland.va.gov/Portland_Informatics_Center.asp</a:t>
            </a:r>
          </a:p>
          <a:p>
            <a:r>
              <a:rPr lang="en-US" sz="1200" b="1" kern="1200" dirty="0" smtClean="0">
                <a:solidFill>
                  <a:schemeClr val="tx1"/>
                </a:solidFill>
                <a:effectLst/>
                <a:latin typeface="+mn-lt"/>
                <a:ea typeface="+mn-ea"/>
                <a:cs typeface="+mn-cs"/>
              </a:rPr>
              <a:t>Handoff</a:t>
            </a:r>
            <a:r>
              <a:rPr lang="en-US" sz="1200" b="1" kern="1200" baseline="0" dirty="0" smtClean="0">
                <a:solidFill>
                  <a:schemeClr val="tx1"/>
                </a:solidFill>
                <a:effectLst/>
                <a:latin typeface="+mn-lt"/>
                <a:ea typeface="+mn-ea"/>
                <a:cs typeface="+mn-cs"/>
              </a:rPr>
              <a:t> to Rose: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57</a:t>
            </a:fld>
            <a:endParaRPr lang="en-US"/>
          </a:p>
        </p:txBody>
      </p:sp>
    </p:spTree>
    <p:extLst>
      <p:ext uri="{BB962C8B-B14F-4D97-AF65-F5344CB8AC3E}">
        <p14:creationId xmlns:p14="http://schemas.microsoft.com/office/powerpoint/2010/main" val="1917700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latin typeface="Corbel" charset="0"/>
              </a:rPr>
              <a:t>Rose</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dirty="0" smtClean="0">
              <a:latin typeface="Corbel" charset="0"/>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latin typeface="Corbel" charset="0"/>
              </a:rPr>
              <a:t>One of the my</a:t>
            </a:r>
            <a:r>
              <a:rPr lang="en-US" sz="1200" baseline="0" dirty="0" smtClean="0">
                <a:latin typeface="Corbel" charset="0"/>
              </a:rPr>
              <a:t> first experiences with Portland was at the 2008 </a:t>
            </a:r>
            <a:r>
              <a:rPr lang="en-US" sz="1200" baseline="0" dirty="0" err="1" smtClean="0">
                <a:latin typeface="Corbel" charset="0"/>
              </a:rPr>
              <a:t>VeHU</a:t>
            </a:r>
            <a:r>
              <a:rPr lang="en-US" sz="1200" baseline="0" dirty="0" smtClean="0">
                <a:latin typeface="Corbel" charset="0"/>
              </a:rPr>
              <a:t>, when I co-presented with Blake Lesselroth and Rob Silverman, another med reconciliation innovator.  Blake was demonstrating Portland’s Unified Action Profile and the beginning work on the APHID.  The APHID allows the veteran to actually see an image of the medication that has been dispensed and allow the veteran to verify whether they are or are not taking the medication…</a:t>
            </a:r>
            <a:endParaRPr lang="en-US" sz="1200" dirty="0" smtClean="0">
              <a:latin typeface="Corbel" charset="0"/>
            </a:endParaRP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dirty="0" smtClean="0">
              <a:latin typeface="Corbel" charset="0"/>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b="1" dirty="0" smtClean="0">
                <a:latin typeface="Corbel" charset="0"/>
              </a:rPr>
              <a:t>Maureen:</a:t>
            </a:r>
            <a:r>
              <a:rPr lang="en-US" sz="1200" b="1" baseline="0" dirty="0" smtClean="0">
                <a:latin typeface="Corbel" charset="0"/>
              </a:rPr>
              <a:t> Handoff no verbiage</a:t>
            </a:r>
            <a:endParaRPr lang="en-US" sz="1200" b="1" dirty="0" smtClean="0">
              <a:latin typeface="Corbel" charset="0"/>
            </a:endParaRP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dirty="0" smtClean="0">
              <a:latin typeface="Corbel" charset="0"/>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latin typeface="Corbel" charset="0"/>
              </a:rPr>
              <a:t>APHID, Lesselroth et al, JAMIA, 2009</a:t>
            </a:r>
          </a:p>
        </p:txBody>
      </p:sp>
      <p:sp>
        <p:nvSpPr>
          <p:cNvPr id="4" name="Slide Number Placeholder 3"/>
          <p:cNvSpPr>
            <a:spLocks noGrp="1"/>
          </p:cNvSpPr>
          <p:nvPr>
            <p:ph type="sldNum" sz="quarter" idx="10"/>
          </p:nvPr>
        </p:nvSpPr>
        <p:spPr/>
        <p:txBody>
          <a:bodyPr/>
          <a:lstStyle/>
          <a:p>
            <a:fld id="{AAD1FE26-9058-49E3-9E1D-5BAB1B566556}" type="slidenum">
              <a:rPr lang="en-US" smtClean="0"/>
              <a:pPr/>
              <a:t>58</a:t>
            </a:fld>
            <a:endParaRPr lang="en-US"/>
          </a:p>
        </p:txBody>
      </p:sp>
    </p:spTree>
    <p:extLst>
      <p:ext uri="{BB962C8B-B14F-4D97-AF65-F5344CB8AC3E}">
        <p14:creationId xmlns:p14="http://schemas.microsoft.com/office/powerpoint/2010/main" val="580521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Here is how it works, the Veteran or Caregiver spends time</a:t>
            </a:r>
            <a:r>
              <a:rPr lang="en-US" baseline="0" dirty="0" smtClean="0"/>
              <a:t> at the Kiosk—this can be a standing device, wall mounted—even a tablet. The information is then sent to the provider who will be seeing the patient</a:t>
            </a:r>
          </a:p>
          <a:p>
            <a:endParaRPr lang="en-US" baseline="0" dirty="0" smtClean="0"/>
          </a:p>
          <a:p>
            <a:r>
              <a:rPr lang="en-US" b="1" baseline="0" dirty="0" smtClean="0"/>
              <a:t>No Handoff-Maureen will do next slide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59</a:t>
            </a:fld>
            <a:endParaRPr lang="en-US"/>
          </a:p>
        </p:txBody>
      </p:sp>
    </p:spTree>
    <p:extLst>
      <p:ext uri="{BB962C8B-B14F-4D97-AF65-F5344CB8AC3E}">
        <p14:creationId xmlns:p14="http://schemas.microsoft.com/office/powerpoint/2010/main" val="58052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3200" dirty="0" smtClean="0"/>
              <a:t>Rose:  </a:t>
            </a:r>
          </a:p>
          <a:p>
            <a:pPr lvl="0" rtl="0"/>
            <a:r>
              <a:rPr lang="en-US" sz="3200" dirty="0" smtClean="0"/>
              <a:t>This is very similar to the VALUE</a:t>
            </a:r>
            <a:r>
              <a:rPr lang="en-US" sz="3200" baseline="0" dirty="0" smtClean="0"/>
              <a:t> slide that we reviewed in the last presentation, but let’s expand that conversation</a:t>
            </a:r>
            <a:endParaRPr lang="en-US" sz="3200" dirty="0" smtClean="0"/>
          </a:p>
          <a:p>
            <a:pPr lvl="0" rtl="0"/>
            <a:r>
              <a:rPr lang="en-US" sz="3200" dirty="0" smtClean="0"/>
              <a:t>Medication Treatment Planning</a:t>
            </a:r>
          </a:p>
          <a:p>
            <a:pPr lvl="0" rtl="0"/>
            <a:r>
              <a:rPr lang="en-US" sz="3200" dirty="0" smtClean="0"/>
              <a:t>Transitions in Care</a:t>
            </a:r>
          </a:p>
          <a:p>
            <a:pPr lvl="0" rtl="0"/>
            <a:r>
              <a:rPr lang="en-US" sz="3200" dirty="0" smtClean="0"/>
              <a:t>Adverse event mitigation</a:t>
            </a:r>
          </a:p>
          <a:p>
            <a:pPr lvl="0" rtl="0"/>
            <a:r>
              <a:rPr lang="en-US" sz="3200" dirty="0" smtClean="0"/>
              <a:t>Patient Partnership: </a:t>
            </a:r>
          </a:p>
          <a:p>
            <a:pPr lvl="1" rtl="0"/>
            <a:r>
              <a:rPr lang="en-US" sz="2800" dirty="0" smtClean="0"/>
              <a:t>Customization</a:t>
            </a:r>
          </a:p>
          <a:p>
            <a:pPr lvl="1" rtl="0"/>
            <a:r>
              <a:rPr lang="en-US" sz="2800" dirty="0" smtClean="0"/>
              <a:t>Overcoming Barriers</a:t>
            </a:r>
          </a:p>
          <a:p>
            <a:pPr lvl="1" rtl="0"/>
            <a:r>
              <a:rPr lang="en-US" sz="2800" dirty="0" smtClean="0"/>
              <a:t>Self Management</a:t>
            </a:r>
          </a:p>
          <a:p>
            <a:pPr lvl="0" rtl="0"/>
            <a:r>
              <a:rPr lang="en-US" sz="3200" dirty="0" smtClean="0"/>
              <a:t>Education…..</a:t>
            </a:r>
          </a:p>
          <a:p>
            <a:r>
              <a:rPr lang="en-US" b="1" dirty="0" smtClean="0"/>
              <a:t>Handoff to Maureen:</a:t>
            </a:r>
            <a:r>
              <a:rPr lang="en-US" b="1" baseline="0" dirty="0" smtClean="0"/>
              <a:t>  No verbiage</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a:t>
            </a:fld>
            <a:endParaRPr lang="en-US"/>
          </a:p>
        </p:txBody>
      </p:sp>
    </p:spTree>
    <p:extLst>
      <p:ext uri="{BB962C8B-B14F-4D97-AF65-F5344CB8AC3E}">
        <p14:creationId xmlns:p14="http://schemas.microsoft.com/office/powerpoint/2010/main" val="1029009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This may</a:t>
            </a:r>
            <a:r>
              <a:rPr lang="en-US" baseline="0" dirty="0" smtClean="0"/>
              <a:t> </a:t>
            </a:r>
            <a:r>
              <a:rPr lang="en-US" dirty="0" smtClean="0"/>
              <a:t>be difficult for</a:t>
            </a:r>
            <a:r>
              <a:rPr lang="en-US" baseline="0" dirty="0" smtClean="0"/>
              <a:t> you to read, but this is what the provider will see when he sees the patient in the exam room. </a:t>
            </a:r>
          </a:p>
          <a:p>
            <a:endParaRPr lang="en-US" baseline="0" dirty="0" smtClean="0"/>
          </a:p>
          <a:p>
            <a:r>
              <a:rPr lang="en-US" b="1" baseline="0" dirty="0" smtClean="0"/>
              <a:t>Handoff to Rose:   It really helps getting to the truth, getting to what the patient is taking.</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60</a:t>
            </a:fld>
            <a:endParaRPr lang="en-US"/>
          </a:p>
        </p:txBody>
      </p:sp>
    </p:spTree>
    <p:extLst>
      <p:ext uri="{BB962C8B-B14F-4D97-AF65-F5344CB8AC3E}">
        <p14:creationId xmlns:p14="http://schemas.microsoft.com/office/powerpoint/2010/main" val="580521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Rose:   </a:t>
            </a:r>
          </a:p>
          <a:p>
            <a:pPr eaLnBrk="1" hangingPunct="1">
              <a:spcBef>
                <a:spcPct val="0"/>
              </a:spcBef>
            </a:pPr>
            <a:endParaRPr lang="en-US" dirty="0" smtClean="0"/>
          </a:p>
          <a:p>
            <a:pPr marL="0" marR="0" indent="0" algn="l" defTabSz="914212" rtl="0" eaLnBrk="1" fontAlgn="auto" latinLnBrk="0" hangingPunct="1">
              <a:lnSpc>
                <a:spcPct val="100000"/>
              </a:lnSpc>
              <a:spcBef>
                <a:spcPct val="0"/>
              </a:spcBef>
              <a:spcAft>
                <a:spcPts val="0"/>
              </a:spcAft>
              <a:buClrTx/>
              <a:buSzTx/>
              <a:buFontTx/>
              <a:buNone/>
              <a:tabLst/>
              <a:defRPr/>
            </a:pPr>
            <a:r>
              <a:rPr lang="en-US" dirty="0" smtClean="0"/>
              <a:t>In </a:t>
            </a:r>
            <a:r>
              <a:rPr lang="en-US" baseline="0" dirty="0" smtClean="0"/>
              <a:t>research conducted at the Portland informatics Center, increasing our resources increases the accuracy of the medication list, helping it come closer to the truth.  Asking the Veteran to v</a:t>
            </a:r>
            <a:r>
              <a:rPr lang="en-US" dirty="0" smtClean="0"/>
              <a:t>iew the med list before an appointment is better than just assuming that</a:t>
            </a:r>
            <a:r>
              <a:rPr lang="en-US" baseline="0" dirty="0" smtClean="0"/>
              <a:t> everything in the medical record is correct.  Introducing </a:t>
            </a:r>
            <a:r>
              <a:rPr lang="en-US" dirty="0" smtClean="0"/>
              <a:t>kiosk technology, increases the </a:t>
            </a:r>
            <a:r>
              <a:rPr lang="en-US" baseline="0" dirty="0" smtClean="0"/>
              <a:t>accuracy of the patient’s med review med review because we’re showing them a picture and asking if they are still taking it.  But unless we talk to the patient, and ask specific questions, we’re still only mimicking  a home med review which is the gold standard.   </a:t>
            </a:r>
          </a:p>
          <a:p>
            <a:pPr marL="0" marR="0" indent="0" algn="l" defTabSz="914212"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212" rtl="0" eaLnBrk="1" fontAlgn="auto" latinLnBrk="0" hangingPunct="1">
              <a:lnSpc>
                <a:spcPct val="100000"/>
              </a:lnSpc>
              <a:spcBef>
                <a:spcPct val="0"/>
              </a:spcBef>
              <a:spcAft>
                <a:spcPts val="0"/>
              </a:spcAft>
              <a:buClrTx/>
              <a:buSzTx/>
              <a:buFontTx/>
              <a:buNone/>
              <a:tabLst/>
              <a:defRPr/>
            </a:pPr>
            <a:r>
              <a:rPr lang="en-US" b="1" baseline="0" dirty="0" smtClean="0"/>
              <a:t>Handoff to Maureen:  All this enables to empower the Veteran.</a:t>
            </a:r>
            <a:endParaRPr lang="en-US" b="1"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FA7D19-EFF1-D74F-8068-A531AF8C45A0}" type="slidenum">
              <a:rPr lang="en-US" smtClean="0">
                <a:ea typeface="ＭＳ Ｐゴシック" charset="-128"/>
                <a:cs typeface="ＭＳ Ｐゴシック" charset="-128"/>
              </a:rPr>
              <a:pPr fontAlgn="base">
                <a:spcBef>
                  <a:spcPct val="0"/>
                </a:spcBef>
                <a:spcAft>
                  <a:spcPct val="0"/>
                </a:spcAft>
                <a:def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This is what it’s all about, empowering the Veteran</a:t>
            </a:r>
            <a:r>
              <a:rPr lang="en-US" baseline="0" dirty="0" smtClean="0"/>
              <a:t> to m</a:t>
            </a:r>
            <a:r>
              <a:rPr lang="en-US" dirty="0" smtClean="0"/>
              <a:t>aintain, update and take ownership of their medication information</a:t>
            </a:r>
          </a:p>
          <a:p>
            <a:r>
              <a:rPr lang="en-US" dirty="0" smtClean="0"/>
              <a:t>Create a medication use system that works for the Veteran</a:t>
            </a:r>
          </a:p>
          <a:p>
            <a:pPr lvl="1"/>
            <a:r>
              <a:rPr lang="en-US" dirty="0" smtClean="0"/>
              <a:t>Pill reminders, calendars, and med lists</a:t>
            </a:r>
          </a:p>
          <a:p>
            <a:r>
              <a:rPr lang="en-US" dirty="0" smtClean="0"/>
              <a:t>Foster a safe place for the Veteran to raise concerns</a:t>
            </a:r>
          </a:p>
          <a:p>
            <a:r>
              <a:rPr lang="en-US" dirty="0" smtClean="0"/>
              <a:t>Employ shared and informed decision making including consideration of the Veteran’s</a:t>
            </a:r>
          </a:p>
          <a:p>
            <a:pPr lvl="1"/>
            <a:r>
              <a:rPr lang="en-US" dirty="0" smtClean="0"/>
              <a:t>Goals of care</a:t>
            </a:r>
          </a:p>
          <a:p>
            <a:pPr lvl="1"/>
            <a:r>
              <a:rPr lang="en-US" dirty="0" smtClean="0"/>
              <a:t>Personal medication use</a:t>
            </a:r>
          </a:p>
          <a:p>
            <a:pPr lvl="1"/>
            <a:r>
              <a:rPr lang="en-US" dirty="0" smtClean="0"/>
              <a:t>Barriers or preferences that affect medication adherence</a:t>
            </a:r>
          </a:p>
          <a:p>
            <a:pPr lvl="1"/>
            <a:r>
              <a:rPr lang="en-US" dirty="0" smtClean="0"/>
              <a:t>Reports of any problems with medications</a:t>
            </a:r>
          </a:p>
          <a:p>
            <a:r>
              <a:rPr lang="en-US" dirty="0" smtClean="0"/>
              <a:t>Help all the members of their healthcare team stay connected</a:t>
            </a:r>
          </a:p>
          <a:p>
            <a:pPr lvl="1"/>
            <a:endParaRPr lang="en-US" dirty="0" smtClean="0"/>
          </a:p>
          <a:p>
            <a:r>
              <a:rPr lang="en-US" b="1" dirty="0" smtClean="0"/>
              <a:t>Handoff</a:t>
            </a:r>
            <a:r>
              <a:rPr lang="en-US" b="1" baseline="0" dirty="0" smtClean="0"/>
              <a:t> to Rose:  Rose, we’ve talked about empowering the Veteran.  What do we do as a healthcare organization to make this happen?</a:t>
            </a:r>
            <a:endParaRPr lang="en-US" b="1"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62</a:t>
            </a:fld>
            <a:endParaRPr lang="en-US"/>
          </a:p>
        </p:txBody>
      </p:sp>
    </p:spTree>
    <p:extLst>
      <p:ext uri="{BB962C8B-B14F-4D97-AF65-F5344CB8AC3E}">
        <p14:creationId xmlns:p14="http://schemas.microsoft.com/office/powerpoint/2010/main" val="2218878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pPr>
              <a:buFont typeface="Arial" pitchFamily="34" charset="0"/>
              <a:buChar char="•"/>
            </a:pPr>
            <a:r>
              <a:rPr lang="en-US" dirty="0" smtClean="0"/>
              <a:t>The Essential</a:t>
            </a:r>
            <a:r>
              <a:rPr lang="en-US" baseline="0" dirty="0" smtClean="0"/>
              <a:t> Medication Information Standardization Directive helps us to define the page so we can really partner with patients.  </a:t>
            </a:r>
          </a:p>
          <a:p>
            <a:pPr>
              <a:buFont typeface="Arial" pitchFamily="34" charset="0"/>
              <a:buChar char="•"/>
            </a:pPr>
            <a:r>
              <a:rPr lang="en-US" dirty="0" smtClean="0"/>
              <a:t>We need to deploy an enterprise strategy for a seamless experience with medication information through all</a:t>
            </a:r>
            <a:r>
              <a:rPr lang="en-US" baseline="0" dirty="0" smtClean="0"/>
              <a:t> settings of care to s</a:t>
            </a:r>
            <a:r>
              <a:rPr lang="en-US" dirty="0" smtClean="0"/>
              <a:t>tandardize data, tools, and processes.  </a:t>
            </a:r>
          </a:p>
          <a:p>
            <a:pPr>
              <a:buFont typeface="Arial" pitchFamily="34" charset="0"/>
              <a:buChar char="•"/>
            </a:pPr>
            <a:r>
              <a:rPr lang="en-US" dirty="0" smtClean="0"/>
              <a:t>We need to synchronize work through every platform and type of tool by synergizing our communities.  </a:t>
            </a:r>
          </a:p>
          <a:p>
            <a:pPr>
              <a:buFont typeface="Arial" pitchFamily="34" charset="0"/>
              <a:buChar char="•"/>
            </a:pPr>
            <a:r>
              <a:rPr lang="en-US" dirty="0" smtClean="0"/>
              <a:t>We need to continuously measure to ensure value, usability, </a:t>
            </a:r>
            <a:r>
              <a:rPr lang="en-US" b="0" dirty="0" smtClean="0"/>
              <a:t>safety, </a:t>
            </a:r>
            <a:r>
              <a:rPr lang="en-US" dirty="0" smtClean="0"/>
              <a:t>and ongoing improvement.  </a:t>
            </a:r>
          </a:p>
          <a:p>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b="1" dirty="0" smtClean="0"/>
              <a:t>Handoff</a:t>
            </a:r>
            <a:r>
              <a:rPr lang="en-US" b="1" baseline="0" dirty="0" smtClean="0"/>
              <a:t> to Maureen:  </a:t>
            </a:r>
            <a:r>
              <a:rPr lang="en-US" b="1" dirty="0" smtClean="0"/>
              <a:t>The goal is to make care seamless…</a:t>
            </a:r>
            <a:r>
              <a:rPr lang="en-US" dirty="0" smtClean="0"/>
              <a: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63</a:t>
            </a:fld>
            <a:endParaRPr lang="en-US"/>
          </a:p>
        </p:txBody>
      </p:sp>
    </p:spTree>
    <p:extLst>
      <p:ext uri="{BB962C8B-B14F-4D97-AF65-F5344CB8AC3E}">
        <p14:creationId xmlns:p14="http://schemas.microsoft.com/office/powerpoint/2010/main" val="453255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baseline="0" dirty="0" smtClean="0"/>
              <a:t>…even delightful, for our Veterans.</a:t>
            </a:r>
            <a:endParaRPr lang="en-US" dirty="0" smtClean="0"/>
          </a:p>
          <a:p>
            <a:r>
              <a:rPr lang="en-US" dirty="0" smtClean="0"/>
              <a:t>The challenge</a:t>
            </a:r>
            <a:r>
              <a:rPr lang="en-US" baseline="0" dirty="0" smtClean="0"/>
              <a:t> for 2014.  </a:t>
            </a:r>
            <a:r>
              <a:rPr lang="en-US" dirty="0" smtClean="0"/>
              <a:t>Improving</a:t>
            </a:r>
            <a:r>
              <a:rPr lang="en-US" baseline="0" dirty="0" smtClean="0"/>
              <a:t> Medication Reconciliation and Medication Reconciliation at Discharge: Join Us!!! </a:t>
            </a:r>
          </a:p>
          <a:p>
            <a:r>
              <a:rPr lang="en-US" baseline="0" dirty="0" smtClean="0"/>
              <a:t>4 hour virtual Medication Use Crisis conference on Jan. 28, 2014. which will address Medication Information at Discharge. </a:t>
            </a:r>
          </a:p>
          <a:p>
            <a:r>
              <a:rPr lang="en-US" baseline="0" dirty="0" smtClean="0"/>
              <a:t>You will see opportunities for your facility to support all the activities around improving discharge for our Veterans. Do you have any improvement programs in place for improving discharge now? Any lessons learned you would like to share?  Innovations?  Quality Improvement?  System Redesign?  Research?   ---please let us know!  </a:t>
            </a:r>
          </a:p>
          <a:p>
            <a:endParaRPr lang="en-US" baseline="0" dirty="0" smtClean="0"/>
          </a:p>
          <a:p>
            <a:r>
              <a:rPr lang="en-US" b="1" baseline="0" dirty="0" smtClean="0"/>
              <a:t>Handoff to Rose:  No verbiage.</a:t>
            </a:r>
          </a:p>
        </p:txBody>
      </p:sp>
      <p:sp>
        <p:nvSpPr>
          <p:cNvPr id="4" name="Slide Number Placeholder 3"/>
          <p:cNvSpPr>
            <a:spLocks noGrp="1"/>
          </p:cNvSpPr>
          <p:nvPr>
            <p:ph type="sldNum" sz="quarter" idx="10"/>
          </p:nvPr>
        </p:nvSpPr>
        <p:spPr/>
        <p:txBody>
          <a:bodyPr/>
          <a:lstStyle/>
          <a:p>
            <a:fld id="{AAD1FE26-9058-49E3-9E1D-5BAB1B566556}" type="slidenum">
              <a:rPr lang="en-US" smtClean="0"/>
              <a:pPr/>
              <a:t>64</a:t>
            </a:fld>
            <a:endParaRPr lang="en-US"/>
          </a:p>
        </p:txBody>
      </p:sp>
    </p:spTree>
    <p:extLst>
      <p:ext uri="{BB962C8B-B14F-4D97-AF65-F5344CB8AC3E}">
        <p14:creationId xmlns:p14="http://schemas.microsoft.com/office/powerpoint/2010/main" val="218411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212" rtl="0" eaLnBrk="1" fontAlgn="auto" latinLnBrk="0" hangingPunct="1">
              <a:lnSpc>
                <a:spcPct val="100000"/>
              </a:lnSpc>
              <a:spcBef>
                <a:spcPts val="0"/>
              </a:spcBef>
              <a:spcAft>
                <a:spcPts val="0"/>
              </a:spcAft>
              <a:buClrTx/>
              <a:buSzTx/>
              <a:buFontTx/>
              <a:buNone/>
              <a:tabLst/>
              <a:defRPr/>
            </a:pPr>
            <a:r>
              <a:rPr lang="en-US" b="0" baseline="0" dirty="0" smtClean="0"/>
              <a:t>Rose:  We can’t and we haven’t done this alone. You are a vital part of our Med Recon and Patient Medication Information Management community. We need you. It will take all of us, working together, to get this work done.</a:t>
            </a:r>
          </a:p>
          <a:p>
            <a:endParaRPr lang="en-US" baseline="0" dirty="0" smtClean="0"/>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1" baseline="0" dirty="0" smtClean="0"/>
              <a:t>(Stand still and smile until you see the video come up full screen)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65</a:t>
            </a:fld>
            <a:endParaRPr lang="en-US"/>
          </a:p>
        </p:txBody>
      </p:sp>
    </p:spTree>
    <p:extLst>
      <p:ext uri="{BB962C8B-B14F-4D97-AF65-F5344CB8AC3E}">
        <p14:creationId xmlns:p14="http://schemas.microsoft.com/office/powerpoint/2010/main"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5100" dirty="0" smtClean="0"/>
              <a:t> Maureen:</a:t>
            </a:r>
          </a:p>
          <a:p>
            <a:pPr marL="0" indent="0">
              <a:buNone/>
            </a:pPr>
            <a:r>
              <a:rPr lang="en-US" sz="5100" dirty="0" smtClean="0"/>
              <a:t>We talked about The Joint</a:t>
            </a:r>
            <a:r>
              <a:rPr lang="en-US" sz="5100" baseline="0" dirty="0" smtClean="0"/>
              <a:t> Commission’s National Patient Safety Goal for medication management and the Health and Human Services (HHS) Office of National Coordinator Meaningful Use criteria on clinical reconciliation.</a:t>
            </a:r>
          </a:p>
          <a:p>
            <a:pPr marL="0" indent="0">
              <a:buNone/>
            </a:pPr>
            <a:r>
              <a:rPr lang="en-US" sz="5100" dirty="0" smtClean="0"/>
              <a:t>Medication Information</a:t>
            </a:r>
            <a:r>
              <a:rPr lang="en-US" sz="5100" baseline="0" dirty="0" smtClean="0"/>
              <a:t> Management is part of the quality metrics associated with both inpatient and outpatient processes underlying the Affordable Care Act.  </a:t>
            </a:r>
            <a:r>
              <a:rPr lang="en-US" sz="5100" dirty="0" smtClean="0"/>
              <a:t>For example, inpatient </a:t>
            </a:r>
            <a:r>
              <a:rPr lang="en-US" sz="5100" b="0" dirty="0" smtClean="0">
                <a:solidFill>
                  <a:prstClr val="black"/>
                </a:solidFill>
              </a:rPr>
              <a:t>clinical processes i</a:t>
            </a:r>
            <a:r>
              <a:rPr lang="en-US" sz="5100" dirty="0" smtClean="0">
                <a:solidFill>
                  <a:prstClr val="black"/>
                </a:solidFill>
              </a:rPr>
              <a:t>nvolve medications and </a:t>
            </a:r>
            <a:r>
              <a:rPr lang="en-US" sz="5100" b="0" dirty="0" smtClean="0">
                <a:solidFill>
                  <a:prstClr val="black"/>
                </a:solidFill>
              </a:rPr>
              <a:t>discharge instructions</a:t>
            </a:r>
            <a:r>
              <a:rPr lang="en-US" sz="5100" b="0" baseline="0" dirty="0" smtClean="0">
                <a:solidFill>
                  <a:prstClr val="black"/>
                </a:solidFill>
              </a:rPr>
              <a:t> as well as p</a:t>
            </a:r>
            <a:r>
              <a:rPr lang="en-US" sz="5100" b="0" dirty="0" smtClean="0">
                <a:solidFill>
                  <a:prstClr val="black"/>
                </a:solidFill>
              </a:rPr>
              <a:t>atient experience of care including staff communication and responsiveness, communication about meds,</a:t>
            </a:r>
            <a:r>
              <a:rPr lang="en-US" sz="5100" b="0" baseline="0" dirty="0" smtClean="0">
                <a:solidFill>
                  <a:prstClr val="black"/>
                </a:solidFill>
              </a:rPr>
              <a:t> and </a:t>
            </a:r>
            <a:r>
              <a:rPr lang="en-US" sz="5100" b="0" dirty="0" smtClean="0">
                <a:solidFill>
                  <a:prstClr val="black"/>
                </a:solidFill>
              </a:rPr>
              <a:t>discharge info </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t>An</a:t>
            </a:r>
            <a:r>
              <a:rPr lang="en-US" sz="1200" baseline="0" dirty="0" smtClean="0"/>
              <a:t> </a:t>
            </a:r>
            <a:r>
              <a:rPr lang="en-US" sz="1200" dirty="0" smtClean="0"/>
              <a:t>Outpatient example is </a:t>
            </a:r>
            <a:r>
              <a:rPr lang="en-US" sz="1200" baseline="0" dirty="0" smtClean="0"/>
              <a:t>medication r</a:t>
            </a:r>
            <a:r>
              <a:rPr lang="en-US" sz="1200" dirty="0" smtClean="0"/>
              <a:t>econciliation </a:t>
            </a:r>
            <a:r>
              <a:rPr lang="en-US" sz="1200" b="0" dirty="0" smtClean="0"/>
              <a:t>after discharge.</a:t>
            </a:r>
            <a:endParaRPr lang="en-US" sz="1200" dirty="0" smtClean="0"/>
          </a:p>
          <a:p>
            <a:r>
              <a:rPr lang="en-US" sz="1200" dirty="0" smtClean="0"/>
              <a:t>CMS Partnership</a:t>
            </a:r>
            <a:r>
              <a:rPr lang="en-US" sz="1200" baseline="0" dirty="0" smtClean="0"/>
              <a:t> for Patients, is a collaborative of over 3,500 hospitals who’s goal is to reduce readmission and medical harm……..</a:t>
            </a:r>
          </a:p>
          <a:p>
            <a:pPr marL="0" marR="0" indent="0" algn="l" defTabSz="914212" rtl="0" eaLnBrk="1" fontAlgn="auto" latinLnBrk="0" hangingPunct="1">
              <a:lnSpc>
                <a:spcPct val="100000"/>
              </a:lnSpc>
              <a:spcBef>
                <a:spcPts val="0"/>
              </a:spcBef>
              <a:spcAft>
                <a:spcPts val="0"/>
              </a:spcAft>
              <a:buClrTx/>
              <a:buSzTx/>
              <a:buFontTx/>
              <a:buNone/>
              <a:tabLst/>
              <a:defRPr/>
            </a:pPr>
            <a:r>
              <a:rPr lang="en-US" sz="1200" b="1" baseline="0" dirty="0" smtClean="0"/>
              <a:t>Rose: Handoff no verbiage</a:t>
            </a: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b="1" baseline="0" dirty="0" smtClean="0">
              <a:hlinkClick r:id="rId3"/>
            </a:endParaRPr>
          </a:p>
          <a:p>
            <a:pPr marL="0" marR="0" indent="0" algn="l" defTabSz="914212" rtl="0" eaLnBrk="1" fontAlgn="auto" latinLnBrk="0" hangingPunct="1">
              <a:lnSpc>
                <a:spcPct val="100000"/>
              </a:lnSpc>
              <a:spcBef>
                <a:spcPts val="0"/>
              </a:spcBef>
              <a:spcAft>
                <a:spcPts val="0"/>
              </a:spcAft>
              <a:buClrTx/>
              <a:buSzTx/>
              <a:buFontTx/>
              <a:buNone/>
              <a:tabLst/>
              <a:defRPr/>
            </a:pPr>
            <a:endParaRPr lang="en-US" sz="1200" b="1" baseline="0" dirty="0" smtClean="0">
              <a:hlinkClick r:id="rId3"/>
            </a:endParaRPr>
          </a:p>
          <a:p>
            <a:pPr marL="0" marR="0" indent="0" algn="l" defTabSz="914212" rtl="0" eaLnBrk="1" fontAlgn="auto" latinLnBrk="0" hangingPunct="1">
              <a:lnSpc>
                <a:spcPct val="100000"/>
              </a:lnSpc>
              <a:spcBef>
                <a:spcPts val="0"/>
              </a:spcBef>
              <a:spcAft>
                <a:spcPts val="0"/>
              </a:spcAft>
              <a:buClrTx/>
              <a:buSzTx/>
              <a:buFontTx/>
              <a:buNone/>
              <a:tabLst/>
              <a:defRPr/>
            </a:pPr>
            <a:r>
              <a:rPr lang="en-US" sz="1200" dirty="0" smtClean="0">
                <a:hlinkClick r:id="rId3"/>
              </a:rPr>
              <a:t>http://www.cms.gov/Regulations-and-Guidance/HIPAA-Administrative-Simplification/Affordable-Care-Act/index.html?redirect=/Affordable-Care-Act/</a:t>
            </a:r>
            <a:endParaRPr lang="en-US" sz="1200" dirty="0" smtClean="0"/>
          </a:p>
          <a:p>
            <a:endParaRPr lang="en-US" sz="1200" b="1"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7</a:t>
            </a:fld>
            <a:endParaRPr lang="en-US"/>
          </a:p>
        </p:txBody>
      </p:sp>
    </p:spTree>
    <p:extLst>
      <p:ext uri="{BB962C8B-B14F-4D97-AF65-F5344CB8AC3E}">
        <p14:creationId xmlns:p14="http://schemas.microsoft.com/office/powerpoint/2010/main" val="204941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baseline="0" dirty="0" smtClean="0"/>
              <a:t>Dr. Nazi has outlined the trajectory of medication information.  Medication information drives care before, during and after the medical visit. While the healthcare team focuses on the medical visit, the patient spends most of the time outside the healthcare system using this information for self management.</a:t>
            </a:r>
          </a:p>
          <a:p>
            <a:r>
              <a:rPr lang="en-US" b="1" baseline="0" dirty="0" smtClean="0"/>
              <a:t>Maureen Hand Off: Medication Reconciliation is part of Med Info Mgt and lets look first at how patients may view this overall process……</a:t>
            </a:r>
            <a:endParaRPr lang="en-US" b="1"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8</a:t>
            </a:fld>
            <a:endParaRPr lang="en-US"/>
          </a:p>
        </p:txBody>
      </p:sp>
    </p:spTree>
    <p:extLst>
      <p:ext uri="{BB962C8B-B14F-4D97-AF65-F5344CB8AC3E}">
        <p14:creationId xmlns:p14="http://schemas.microsoft.com/office/powerpoint/2010/main" val="127846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Maureen:</a:t>
            </a:r>
          </a:p>
          <a:p>
            <a:r>
              <a:rPr lang="en-US" sz="1200" dirty="0" smtClean="0"/>
              <a:t>To maintain medication information, both</a:t>
            </a:r>
            <a:r>
              <a:rPr lang="en-US" sz="1200" baseline="0" dirty="0" smtClean="0"/>
              <a:t> sides need to do a fair amount of work.</a:t>
            </a:r>
            <a:endParaRPr lang="en-US" dirty="0" smtClean="0"/>
          </a:p>
          <a:p>
            <a:r>
              <a:rPr lang="en-US" sz="1200" dirty="0" smtClean="0"/>
              <a:t>The</a:t>
            </a:r>
            <a:r>
              <a:rPr lang="en-US" sz="1200" baseline="0" dirty="0" smtClean="0"/>
              <a:t> first few steps is really preparing and performing medication review, and the review with the patient may have different implications than it does for the clinician.</a:t>
            </a:r>
            <a:endParaRPr lang="en-US" sz="1200" dirty="0" smtClean="0"/>
          </a:p>
          <a:p>
            <a:r>
              <a:rPr lang="en-US" sz="1200" dirty="0" smtClean="0"/>
              <a:t>Medication Reconciliation is part of Medication Information Management, patients, and their caregivers and families</a:t>
            </a:r>
            <a:r>
              <a:rPr lang="en-US" sz="1200" baseline="0" dirty="0" smtClean="0"/>
              <a:t> have different ways to maintain their med information.</a:t>
            </a:r>
          </a:p>
          <a:p>
            <a:r>
              <a:rPr lang="en-US" sz="1200" baseline="0" dirty="0" err="1" smtClean="0"/>
              <a:t>MedInfo</a:t>
            </a:r>
            <a:r>
              <a:rPr lang="en-US" sz="1200" baseline="0" dirty="0" smtClean="0"/>
              <a:t> </a:t>
            </a:r>
            <a:r>
              <a:rPr lang="en-US" sz="1200" baseline="0" dirty="0" err="1" smtClean="0"/>
              <a:t>Mgt</a:t>
            </a:r>
            <a:r>
              <a:rPr lang="en-US" sz="1200" baseline="0" dirty="0" smtClean="0"/>
              <a:t> is a larger process.  It’s beyond making sure the lists are the same.</a:t>
            </a:r>
          </a:p>
          <a:p>
            <a:pPr lvl="0" rtl="0"/>
            <a:r>
              <a:rPr lang="en-US" sz="1200" b="1" baseline="0" dirty="0" smtClean="0"/>
              <a:t>READ SLIDE</a:t>
            </a:r>
          </a:p>
          <a:p>
            <a:pPr lvl="0" rtl="0"/>
            <a:r>
              <a:rPr lang="en-US" sz="1200" b="1" baseline="0" dirty="0" err="1" smtClean="0"/>
              <a:t>Collect:</a:t>
            </a:r>
            <a:r>
              <a:rPr lang="en-US" dirty="0" err="1" smtClean="0"/>
              <a:t>This</a:t>
            </a:r>
            <a:r>
              <a:rPr lang="en-US" dirty="0" smtClean="0"/>
              <a:t> is what I am doing with my meds</a:t>
            </a:r>
          </a:p>
          <a:p>
            <a:pPr lvl="0" rtl="0"/>
            <a:r>
              <a:rPr lang="en-US" b="1" dirty="0" err="1" smtClean="0"/>
              <a:t>Compare:</a:t>
            </a:r>
            <a:r>
              <a:rPr lang="en-US" dirty="0" err="1" smtClean="0"/>
              <a:t>This</a:t>
            </a:r>
            <a:r>
              <a:rPr lang="en-US" dirty="0" smtClean="0"/>
              <a:t> is how I take my meds and why</a:t>
            </a:r>
          </a:p>
          <a:p>
            <a:pPr lvl="0" rtl="0"/>
            <a:r>
              <a:rPr lang="en-US" b="1" dirty="0" err="1" smtClean="0"/>
              <a:t>Collaborate:</a:t>
            </a:r>
            <a:r>
              <a:rPr lang="en-US" dirty="0" err="1" smtClean="0"/>
              <a:t>How</a:t>
            </a:r>
            <a:r>
              <a:rPr lang="en-US" dirty="0" smtClean="0"/>
              <a:t> can we reduce the burden of my meds?</a:t>
            </a:r>
          </a:p>
          <a:p>
            <a:endParaRPr lang="en-US" sz="1200" b="1" baseline="0" dirty="0" smtClean="0"/>
          </a:p>
          <a:p>
            <a:endParaRPr lang="en-US" sz="1200" b="1" baseline="0" dirty="0" smtClean="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9</a:t>
            </a:fld>
            <a:endParaRPr lang="en-US"/>
          </a:p>
        </p:txBody>
      </p:sp>
    </p:spTree>
    <p:extLst>
      <p:ext uri="{BB962C8B-B14F-4D97-AF65-F5344CB8AC3E}">
        <p14:creationId xmlns:p14="http://schemas.microsoft.com/office/powerpoint/2010/main" val="374700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2"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2" indent="0" algn="ctr">
              <a:buNone/>
              <a:defRPr>
                <a:solidFill>
                  <a:schemeClr val="tx1">
                    <a:tint val="75000"/>
                  </a:schemeClr>
                </a:solidFill>
              </a:defRPr>
            </a:lvl6pPr>
            <a:lvl7pPr marL="2742640" indent="0" algn="ctr">
              <a:buNone/>
              <a:defRPr>
                <a:solidFill>
                  <a:schemeClr val="tx1">
                    <a:tint val="75000"/>
                  </a:schemeClr>
                </a:solidFill>
              </a:defRPr>
            </a:lvl7pPr>
            <a:lvl8pPr marL="3199744" indent="0" algn="ctr">
              <a:buNone/>
              <a:defRPr>
                <a:solidFill>
                  <a:schemeClr val="tx1">
                    <a:tint val="75000"/>
                  </a:schemeClr>
                </a:solidFill>
              </a:defRPr>
            </a:lvl8pPr>
            <a:lvl9pPr marL="36568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AB6BE-BA12-4959-99F6-F1EA2CF66F53}" type="datetime1">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35684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9A6DE-535A-450F-A579-095C032ADFB1}" type="datetime1">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168753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07940-970E-4183-A7E1-0A8B88D5F1ED}" type="datetime1">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2170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8"/>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4" y="3886201"/>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1"/>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52131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1F2CE-56AD-4F36-A1AD-FD57387130CB}" type="datetime1">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42479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2" indent="0">
              <a:buNone/>
              <a:defRPr sz="1600">
                <a:solidFill>
                  <a:schemeClr val="tx1">
                    <a:tint val="75000"/>
                  </a:schemeClr>
                </a:solidFill>
              </a:defRPr>
            </a:lvl3pPr>
            <a:lvl4pPr marL="1371320" indent="0">
              <a:buNone/>
              <a:defRPr sz="1400">
                <a:solidFill>
                  <a:schemeClr val="tx1">
                    <a:tint val="75000"/>
                  </a:schemeClr>
                </a:solidFill>
              </a:defRPr>
            </a:lvl4pPr>
            <a:lvl5pPr marL="1828426" indent="0">
              <a:buNone/>
              <a:defRPr sz="1400">
                <a:solidFill>
                  <a:schemeClr val="tx1">
                    <a:tint val="75000"/>
                  </a:schemeClr>
                </a:solidFill>
              </a:defRPr>
            </a:lvl5pPr>
            <a:lvl6pPr marL="2285532" indent="0">
              <a:buNone/>
              <a:defRPr sz="1400">
                <a:solidFill>
                  <a:schemeClr val="tx1">
                    <a:tint val="75000"/>
                  </a:schemeClr>
                </a:solidFill>
              </a:defRPr>
            </a:lvl6pPr>
            <a:lvl7pPr marL="2742640" indent="0">
              <a:buNone/>
              <a:defRPr sz="1400">
                <a:solidFill>
                  <a:schemeClr val="tx1">
                    <a:tint val="75000"/>
                  </a:schemeClr>
                </a:solidFill>
              </a:defRPr>
            </a:lvl7pPr>
            <a:lvl8pPr marL="3199744" indent="0">
              <a:buNone/>
              <a:defRPr sz="1400">
                <a:solidFill>
                  <a:schemeClr val="tx1">
                    <a:tint val="75000"/>
                  </a:schemeClr>
                </a:solidFill>
              </a:defRPr>
            </a:lvl8pPr>
            <a:lvl9pPr marL="36568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1C3C3-C025-408B-94CF-7E84225B0A88}" type="datetime1">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99383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564BE-1C29-46BE-B673-33F6AF1C89F2}" type="datetime1">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925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917DD-2F05-45EE-9630-4C5BA6EA62F9}" type="datetime1">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237590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820FA-3EE6-4482-8E07-020CF1E2921A}" type="datetime1">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286163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8FA58-8AF5-40F0-87C7-0A01F3EFE1D6}" type="datetime1">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73309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8A229-E579-4D87-940B-DFD32B7A6876}" type="datetime1">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407692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83598-1F32-46A1-BD05-74422ED7DD21}" type="datetime1">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04534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1" tIns="45711" rIns="91421"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21" tIns="45711" rIns="91421"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21" tIns="45711" rIns="91421" bIns="45711" rtlCol="0" anchor="ctr"/>
          <a:lstStyle>
            <a:lvl1pPr algn="l">
              <a:defRPr sz="1200">
                <a:solidFill>
                  <a:schemeClr val="tx1">
                    <a:tint val="75000"/>
                  </a:schemeClr>
                </a:solidFill>
              </a:defRPr>
            </a:lvl1pPr>
          </a:lstStyle>
          <a:p>
            <a:fld id="{20E0660D-4078-42AB-8741-B62FB2CA2341}" type="datetime1">
              <a:rPr lang="en-US" smtClean="0"/>
              <a:pPr/>
              <a:t>1/16/2014</a:t>
            </a:fld>
            <a:endParaRPr lang="en-US"/>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21" tIns="45711" rIns="91421"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21" tIns="45711" rIns="91421" bIns="45711" rtlCol="0" anchor="ctr"/>
          <a:lstStyle>
            <a:lvl1pPr algn="r">
              <a:defRPr sz="1200">
                <a:solidFill>
                  <a:schemeClr val="tx1">
                    <a:tint val="75000"/>
                  </a:schemeClr>
                </a:solidFill>
              </a:defRPr>
            </a:lvl1pPr>
          </a:lstStyle>
          <a:p>
            <a:fld id="{806ACF3F-05CE-43EC-88C2-698383CB4AE6}" type="slidenum">
              <a:rPr lang="en-US" smtClean="0"/>
              <a:pPr/>
              <a:t>‹#›</a:t>
            </a:fld>
            <a:endParaRPr lang="en-US"/>
          </a:p>
        </p:txBody>
      </p:sp>
    </p:spTree>
    <p:extLst>
      <p:ext uri="{BB962C8B-B14F-4D97-AF65-F5344CB8AC3E}">
        <p14:creationId xmlns:p14="http://schemas.microsoft.com/office/powerpoint/2010/main" val="1250641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hf sldNum="0" hdr="0" ftr="0" dt="0"/>
  <p:txStyles>
    <p:titleStyle>
      <a:lvl1pPr algn="ctr" defTabSz="914212"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8" indent="-285692" algn="l" defTabSz="9142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65" indent="-228552" algn="l" defTabSz="9142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72"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0"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87"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2"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9"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04" indent="-228552"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20.jpeg"/><Relationship Id="rId7" Type="http://schemas.openxmlformats.org/officeDocument/2006/relationships/diagramQuickStyle" Target="../diagrams/quickStyle2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Layout" Target="../diagrams/layout24.xml"/><Relationship Id="rId5" Type="http://schemas.openxmlformats.org/officeDocument/2006/relationships/diagramData" Target="../diagrams/data24.xml"/><Relationship Id="rId4" Type="http://schemas.microsoft.com/office/2007/relationships/hdphoto" Target="../media/hdphoto1.wdp"/><Relationship Id="rId9" Type="http://schemas.microsoft.com/office/2007/relationships/diagramDrawing" Target="../diagrams/drawing24.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vaww.apps.cmop.va.gov/viewmilimages/Handler.ashx?ImID=181098" TargetMode="Externa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1.jpeg"/><Relationship Id="rId7" Type="http://schemas.openxmlformats.org/officeDocument/2006/relationships/diagramColors" Target="../diagrams/colors3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image" Target="../media/image34.png"/><Relationship Id="rId7" Type="http://schemas.openxmlformats.org/officeDocument/2006/relationships/diagramData" Target="../diagrams/data3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diagramDrawing" Target="../diagrams/drawing31.xml"/><Relationship Id="rId5" Type="http://schemas.openxmlformats.org/officeDocument/2006/relationships/image" Target="../media/image35.png"/><Relationship Id="rId10" Type="http://schemas.openxmlformats.org/officeDocument/2006/relationships/diagramColors" Target="../diagrams/colors31.xml"/><Relationship Id="rId4" Type="http://schemas.microsoft.com/office/2007/relationships/hdphoto" Target="../media/hdphoto2.wdp"/><Relationship Id="rId9" Type="http://schemas.openxmlformats.org/officeDocument/2006/relationships/diagramQuickStyle" Target="../diagrams/quickStyle3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44.jpeg"/><Relationship Id="rId7" Type="http://schemas.openxmlformats.org/officeDocument/2006/relationships/diagramColors" Target="../diagrams/colors3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 Id="rId9" Type="http://schemas.openxmlformats.org/officeDocument/2006/relationships/image" Target="../media/image45.jpe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Partnering with Veterans and their Medications</a:t>
            </a:r>
            <a:endParaRPr lang="en-US" dirty="0"/>
          </a:p>
        </p:txBody>
      </p:sp>
      <p:sp>
        <p:nvSpPr>
          <p:cNvPr id="3" name="Subtitle 2"/>
          <p:cNvSpPr>
            <a:spLocks noGrp="1"/>
          </p:cNvSpPr>
          <p:nvPr>
            <p:ph type="subTitle" idx="1"/>
          </p:nvPr>
        </p:nvSpPr>
        <p:spPr>
          <a:xfrm>
            <a:off x="1371600" y="3581400"/>
            <a:ext cx="6400800" cy="1752600"/>
          </a:xfrm>
        </p:spPr>
        <p:txBody>
          <a:bodyPr>
            <a:noAutofit/>
          </a:bodyPr>
          <a:lstStyle/>
          <a:p>
            <a:r>
              <a:rPr lang="en-US" sz="2800" dirty="0" smtClean="0"/>
              <a:t>Part Two: Patient Medication Information</a:t>
            </a:r>
          </a:p>
          <a:p>
            <a:r>
              <a:rPr lang="en-US" sz="2800" dirty="0"/>
              <a:t>Rosemary </a:t>
            </a:r>
            <a:r>
              <a:rPr lang="en-US" sz="2800" dirty="0" smtClean="0"/>
              <a:t>Grealish, </a:t>
            </a:r>
            <a:r>
              <a:rPr lang="en-US" sz="2800" dirty="0" err="1" smtClean="0"/>
              <a:t>RPh</a:t>
            </a:r>
            <a:endParaRPr lang="en-US" sz="2800" dirty="0"/>
          </a:p>
          <a:p>
            <a:r>
              <a:rPr lang="en-US" sz="2800" dirty="0"/>
              <a:t>&amp;</a:t>
            </a:r>
          </a:p>
          <a:p>
            <a:r>
              <a:rPr lang="en-US" sz="2800" dirty="0"/>
              <a:t>Maureen </a:t>
            </a:r>
            <a:r>
              <a:rPr lang="en-US" sz="2800" dirty="0" smtClean="0"/>
              <a:t>Layden, MD, MPH</a:t>
            </a:r>
            <a:endParaRPr lang="en-US" sz="2800" dirty="0"/>
          </a:p>
        </p:txBody>
      </p:sp>
      <p:pic>
        <p:nvPicPr>
          <p:cNvPr id="10" name="Picture 9" descr="&quot; &quot;"/>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24200"/>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34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6000" b="1" dirty="0" smtClean="0">
                <a:solidFill>
                  <a:schemeClr val="accent5"/>
                </a:solidFill>
              </a:rPr>
              <a:t>Patient </a:t>
            </a:r>
            <a:endParaRPr lang="en-US" sz="3600" b="1" dirty="0">
              <a:solidFill>
                <a:schemeClr val="accent5"/>
              </a:solidFill>
            </a:endParaRPr>
          </a:p>
        </p:txBody>
      </p:sp>
      <p:sp>
        <p:nvSpPr>
          <p:cNvPr id="5" name="Text Placeholder 4"/>
          <p:cNvSpPr>
            <a:spLocks noGrp="1"/>
          </p:cNvSpPr>
          <p:nvPr>
            <p:ph type="body" idx="1"/>
          </p:nvPr>
        </p:nvSpPr>
        <p:spPr>
          <a:xfrm>
            <a:off x="457200" y="533400"/>
            <a:ext cx="4040188" cy="639762"/>
          </a:xfrm>
        </p:spPr>
        <p:txBody>
          <a:bodyPr>
            <a:normAutofit/>
          </a:bodyPr>
          <a:lstStyle/>
          <a:p>
            <a:r>
              <a:rPr lang="en-US" sz="2800" dirty="0"/>
              <a:t>Medication Reconciliation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516728114"/>
              </p:ext>
            </p:extLst>
          </p:nvPr>
        </p:nvGraphicFramePr>
        <p:xfrm>
          <a:off x="227012" y="1371600"/>
          <a:ext cx="495458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645026" y="808038"/>
            <a:ext cx="4498975" cy="639762"/>
          </a:xfrm>
        </p:spPr>
        <p:txBody>
          <a:bodyPr>
            <a:noAutofit/>
          </a:bodyPr>
          <a:lstStyle/>
          <a:p>
            <a:pPr algn="ctr"/>
            <a:r>
              <a:rPr lang="en-US" sz="2800" dirty="0"/>
              <a:t>Medication Information Management</a:t>
            </a:r>
          </a:p>
        </p:txBody>
      </p:sp>
      <p:graphicFrame>
        <p:nvGraphicFramePr>
          <p:cNvPr id="4" name="Content Placeholder 3"/>
          <p:cNvGraphicFramePr>
            <a:graphicFrameLocks noGrp="1"/>
          </p:cNvGraphicFramePr>
          <p:nvPr>
            <p:ph sz="quarter" idx="4"/>
            <p:extLst>
              <p:ext uri="{D42A27DB-BD31-4B8C-83A1-F6EECF244321}">
                <p14:modId xmlns:p14="http://schemas.microsoft.com/office/powerpoint/2010/main" val="546585960"/>
              </p:ext>
            </p:extLst>
          </p:nvPr>
        </p:nvGraphicFramePr>
        <p:xfrm>
          <a:off x="4724400" y="1551709"/>
          <a:ext cx="4646611"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1626679"/>
      </p:ext>
    </p:extLst>
  </p:cSld>
  <p:clrMapOvr>
    <a:masterClrMapping/>
  </p:clrMapOvr>
  <mc:AlternateContent xmlns:mc="http://schemas.openxmlformats.org/markup-compatibility/2006" xmlns:p14="http://schemas.microsoft.com/office/powerpoint/2010/main">
    <mc:Choice Requires="p14">
      <p:transition spd="slow" p14:dur="2000" advTm="2017"/>
    </mc:Choice>
    <mc:Fallback xmlns="">
      <p:transition spd="slow" advTm="201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6000" b="1" dirty="0" smtClean="0">
                <a:solidFill>
                  <a:schemeClr val="accent3"/>
                </a:solidFill>
              </a:rPr>
              <a:t>Staff</a:t>
            </a:r>
            <a:endParaRPr lang="en-US" sz="6000" b="1" dirty="0">
              <a:solidFill>
                <a:schemeClr val="accent3"/>
              </a:solidFill>
            </a:endParaRPr>
          </a:p>
        </p:txBody>
      </p:sp>
      <p:sp>
        <p:nvSpPr>
          <p:cNvPr id="5" name="Text Placeholder 4"/>
          <p:cNvSpPr>
            <a:spLocks noGrp="1"/>
          </p:cNvSpPr>
          <p:nvPr>
            <p:ph type="body" idx="1"/>
          </p:nvPr>
        </p:nvSpPr>
        <p:spPr>
          <a:xfrm>
            <a:off x="457200" y="533400"/>
            <a:ext cx="4040188" cy="639762"/>
          </a:xfrm>
        </p:spPr>
        <p:txBody>
          <a:bodyPr>
            <a:normAutofit/>
          </a:bodyPr>
          <a:lstStyle/>
          <a:p>
            <a:r>
              <a:rPr lang="en-US" sz="2800" dirty="0"/>
              <a:t>Medication Reconciliation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3419248685"/>
              </p:ext>
            </p:extLst>
          </p:nvPr>
        </p:nvGraphicFramePr>
        <p:xfrm>
          <a:off x="227012" y="1295400"/>
          <a:ext cx="495458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645026" y="808038"/>
            <a:ext cx="4498975" cy="639762"/>
          </a:xfrm>
        </p:spPr>
        <p:txBody>
          <a:bodyPr>
            <a:noAutofit/>
          </a:bodyPr>
          <a:lstStyle/>
          <a:p>
            <a:pPr algn="ctr"/>
            <a:r>
              <a:rPr lang="en-US" sz="2800" dirty="0"/>
              <a:t>Medication Information Management</a:t>
            </a:r>
          </a:p>
        </p:txBody>
      </p:sp>
      <p:graphicFrame>
        <p:nvGraphicFramePr>
          <p:cNvPr id="4" name="Content Placeholder 3"/>
          <p:cNvGraphicFramePr>
            <a:graphicFrameLocks noGrp="1"/>
          </p:cNvGraphicFramePr>
          <p:nvPr>
            <p:ph sz="quarter" idx="4"/>
            <p:extLst>
              <p:ext uri="{D42A27DB-BD31-4B8C-83A1-F6EECF244321}">
                <p14:modId xmlns:p14="http://schemas.microsoft.com/office/powerpoint/2010/main" val="3202354388"/>
              </p:ext>
            </p:extLst>
          </p:nvPr>
        </p:nvGraphicFramePr>
        <p:xfrm>
          <a:off x="4649789" y="1371600"/>
          <a:ext cx="4646611"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5022086"/>
      </p:ext>
    </p:extLst>
  </p:cSld>
  <p:clrMapOvr>
    <a:masterClrMapping/>
  </p:clrMapOvr>
  <mc:AlternateContent xmlns:mc="http://schemas.openxmlformats.org/markup-compatibility/2006" xmlns:p14="http://schemas.microsoft.com/office/powerpoint/2010/main">
    <mc:Choice Requires="p14">
      <p:transition spd="slow" p14:dur="2000" advTm="2017"/>
    </mc:Choice>
    <mc:Fallback xmlns="">
      <p:transition spd="slow" advTm="20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6000" b="1" dirty="0" smtClean="0">
                <a:solidFill>
                  <a:schemeClr val="accent3"/>
                </a:solidFill>
              </a:rPr>
              <a:t>Staff</a:t>
            </a:r>
            <a:endParaRPr lang="en-US" sz="6000" b="1" dirty="0">
              <a:solidFill>
                <a:schemeClr val="accent3"/>
              </a:solidFill>
            </a:endParaRPr>
          </a:p>
        </p:txBody>
      </p:sp>
      <p:sp>
        <p:nvSpPr>
          <p:cNvPr id="5" name="Text Placeholder 4"/>
          <p:cNvSpPr>
            <a:spLocks noGrp="1"/>
          </p:cNvSpPr>
          <p:nvPr>
            <p:ph type="body" idx="1"/>
          </p:nvPr>
        </p:nvSpPr>
        <p:spPr>
          <a:xfrm>
            <a:off x="457200" y="533400"/>
            <a:ext cx="4040188" cy="639762"/>
          </a:xfrm>
        </p:spPr>
        <p:txBody>
          <a:bodyPr>
            <a:normAutofit/>
          </a:bodyPr>
          <a:lstStyle/>
          <a:p>
            <a:r>
              <a:rPr lang="en-US" sz="2800" dirty="0"/>
              <a:t>Medication Reconciliation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880484569"/>
              </p:ext>
            </p:extLst>
          </p:nvPr>
        </p:nvGraphicFramePr>
        <p:xfrm>
          <a:off x="227012" y="1295400"/>
          <a:ext cx="495458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645026" y="808038"/>
            <a:ext cx="4498975" cy="639762"/>
          </a:xfrm>
        </p:spPr>
        <p:txBody>
          <a:bodyPr>
            <a:noAutofit/>
          </a:bodyPr>
          <a:lstStyle/>
          <a:p>
            <a:pPr algn="ctr"/>
            <a:r>
              <a:rPr lang="en-US" sz="2800" dirty="0"/>
              <a:t>Medication Information Management</a:t>
            </a:r>
          </a:p>
        </p:txBody>
      </p:sp>
      <p:graphicFrame>
        <p:nvGraphicFramePr>
          <p:cNvPr id="4" name="Content Placeholder 3"/>
          <p:cNvGraphicFramePr>
            <a:graphicFrameLocks noGrp="1"/>
          </p:cNvGraphicFramePr>
          <p:nvPr>
            <p:ph sz="quarter" idx="4"/>
            <p:extLst>
              <p:ext uri="{D42A27DB-BD31-4B8C-83A1-F6EECF244321}">
                <p14:modId xmlns:p14="http://schemas.microsoft.com/office/powerpoint/2010/main" val="3969218196"/>
              </p:ext>
            </p:extLst>
          </p:nvPr>
        </p:nvGraphicFramePr>
        <p:xfrm>
          <a:off x="4649789" y="1371600"/>
          <a:ext cx="4646611"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38097954"/>
      </p:ext>
    </p:extLst>
  </p:cSld>
  <p:clrMapOvr>
    <a:masterClrMapping/>
  </p:clrMapOvr>
  <mc:AlternateContent xmlns:mc="http://schemas.openxmlformats.org/markup-compatibility/2006" xmlns:p14="http://schemas.microsoft.com/office/powerpoint/2010/main">
    <mc:Choice Requires="p14">
      <p:transition spd="slow" p14:dur="2000" advTm="2017"/>
    </mc:Choice>
    <mc:Fallback xmlns="">
      <p:transition spd="slow" advTm="20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edication reconciliation cycle - effector arm and receiver arm are  in a continuous circle. The cycle includes track compliance, counsel patient, correct medication list, negotiate goals, triage management, code discrepancies, compare to your list, collect medication list, activate patient. "/>
          <p:cNvPicPr>
            <a:picLocks noGrp="1" noChangeAspect="1"/>
          </p:cNvPicPr>
          <p:nvPr>
            <p:ph idx="1"/>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l="21838" t="11785" r="19389" b="9085"/>
          <a:stretch>
            <a:fillRect/>
          </a:stretch>
        </p:blipFill>
        <p:spPr>
          <a:xfrm>
            <a:off x="1600200" y="-266699"/>
            <a:ext cx="7242191" cy="6743699"/>
          </a:xfrm>
        </p:spPr>
      </p:pic>
      <p:sp>
        <p:nvSpPr>
          <p:cNvPr id="4" name="Title 1"/>
          <p:cNvSpPr>
            <a:spLocks noGrp="1"/>
          </p:cNvSpPr>
          <p:nvPr>
            <p:ph type="title"/>
          </p:nvPr>
        </p:nvSpPr>
        <p:spPr>
          <a:xfrm rot="16200000">
            <a:off x="-2667000" y="2971800"/>
            <a:ext cx="6553200" cy="914399"/>
          </a:xfrm>
          <a:ln w="76200"/>
        </p:spPr>
        <p:style>
          <a:lnRef idx="2">
            <a:schemeClr val="accent6"/>
          </a:lnRef>
          <a:fillRef idx="1">
            <a:schemeClr val="lt1"/>
          </a:fillRef>
          <a:effectRef idx="0">
            <a:schemeClr val="accent6"/>
          </a:effectRef>
          <a:fontRef idx="minor">
            <a:schemeClr val="dk1"/>
          </a:fontRef>
        </p:style>
        <p:txBody>
          <a:bodyPr>
            <a:normAutofit/>
          </a:bodyPr>
          <a:lstStyle/>
          <a:p>
            <a:pPr algn="ctr" eaLnBrk="1" hangingPunct="1">
              <a:defRPr/>
            </a:pPr>
            <a:r>
              <a:rPr lang="en-US" sz="3200" b="1" dirty="0" smtClean="0">
                <a:solidFill>
                  <a:schemeClr val="accent5"/>
                </a:solidFill>
                <a:effectLst/>
                <a:latin typeface="Calibri" pitchFamily="34" charset="0"/>
              </a:rPr>
              <a:t>Iterative Cycle of Reconciliation</a:t>
            </a:r>
            <a:br>
              <a:rPr lang="en-US" sz="3200" b="1" dirty="0" smtClean="0">
                <a:solidFill>
                  <a:schemeClr val="accent5"/>
                </a:solidFill>
                <a:effectLst/>
                <a:latin typeface="Calibri" pitchFamily="34" charset="0"/>
              </a:rPr>
            </a:br>
            <a:r>
              <a:rPr lang="en-US" sz="2200" b="1" dirty="0" smtClean="0">
                <a:solidFill>
                  <a:schemeClr val="accent5"/>
                </a:solidFill>
                <a:latin typeface="Calibri" pitchFamily="34" charset="0"/>
              </a:rPr>
              <a:t>with permission of  Dr. Blake Lesselroth</a:t>
            </a:r>
            <a:endParaRPr lang="en-US" sz="2200" b="1" dirty="0">
              <a:solidFill>
                <a:schemeClr val="accent5"/>
              </a:solidFill>
              <a:effectLst/>
              <a:latin typeface="Calibri" pitchFamily="34" charset="0"/>
            </a:endParaRPr>
          </a:p>
        </p:txBody>
      </p:sp>
      <p:sp>
        <p:nvSpPr>
          <p:cNvPr id="5" name="TextBox 4"/>
          <p:cNvSpPr txBox="1">
            <a:spLocks noChangeArrowheads="1"/>
          </p:cNvSpPr>
          <p:nvPr/>
        </p:nvSpPr>
        <p:spPr bwMode="auto">
          <a:xfrm>
            <a:off x="1143000" y="5903893"/>
            <a:ext cx="8077200" cy="95410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dirty="0" err="1" smtClean="0">
                <a:latin typeface="+mn-lt"/>
                <a:ea typeface="+mn-ea"/>
                <a:cs typeface="+mn-cs"/>
              </a:rPr>
              <a:t>Lesselroth</a:t>
            </a:r>
            <a:r>
              <a:rPr lang="en-US" sz="2800" dirty="0" smtClean="0">
                <a:latin typeface="+mn-lt"/>
                <a:ea typeface="+mn-ea"/>
                <a:cs typeface="+mn-cs"/>
              </a:rPr>
              <a:t> et al., Greenwald </a:t>
            </a:r>
            <a:r>
              <a:rPr lang="en-US" sz="2800" dirty="0">
                <a:latin typeface="+mn-lt"/>
                <a:ea typeface="+mn-ea"/>
                <a:cs typeface="+mn-cs"/>
              </a:rPr>
              <a:t>et al, </a:t>
            </a:r>
            <a:r>
              <a:rPr lang="en-US" sz="2800" dirty="0" smtClean="0">
                <a:latin typeface="+mn-lt"/>
                <a:ea typeface="+mn-ea"/>
                <a:cs typeface="+mn-cs"/>
              </a:rPr>
              <a:t>Markowitz et al, </a:t>
            </a:r>
            <a:r>
              <a:rPr lang="en-US" sz="2800" dirty="0" err="1" smtClean="0">
                <a:latin typeface="+mn-lt"/>
                <a:ea typeface="+mn-ea"/>
                <a:cs typeface="+mn-cs"/>
              </a:rPr>
              <a:t>Vermeire</a:t>
            </a:r>
            <a:r>
              <a:rPr lang="en-US" sz="2800" dirty="0" smtClean="0">
                <a:latin typeface="+mn-lt"/>
                <a:ea typeface="+mn-ea"/>
                <a:cs typeface="+mn-cs"/>
              </a:rPr>
              <a:t> et al</a:t>
            </a:r>
          </a:p>
        </p:txBody>
      </p:sp>
    </p:spTree>
    <p:extLst>
      <p:ext uri="{BB962C8B-B14F-4D97-AF65-F5344CB8AC3E}">
        <p14:creationId xmlns:p14="http://schemas.microsoft.com/office/powerpoint/2010/main" val="1256151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2"/>
            </a:solidFill>
          </a:ln>
        </p:spPr>
        <p:txBody>
          <a:bodyPr/>
          <a:lstStyle/>
          <a:p>
            <a:r>
              <a:rPr lang="en-US" dirty="0" smtClean="0"/>
              <a:t>Case</a:t>
            </a:r>
            <a:endParaRPr lang="en-US" dirty="0"/>
          </a:p>
        </p:txBody>
      </p:sp>
      <p:sp>
        <p:nvSpPr>
          <p:cNvPr id="3" name="Content Placeholder 2"/>
          <p:cNvSpPr>
            <a:spLocks noGrp="1"/>
          </p:cNvSpPr>
          <p:nvPr>
            <p:ph idx="1"/>
          </p:nvPr>
        </p:nvSpPr>
        <p:spPr>
          <a:xfrm>
            <a:off x="2514600" y="5791200"/>
            <a:ext cx="4114800" cy="761999"/>
          </a:xfrm>
        </p:spPr>
        <p:txBody>
          <a:bodyPr>
            <a:noAutofit/>
          </a:bodyPr>
          <a:lstStyle/>
          <a:p>
            <a:pPr marL="0" indent="0" algn="ctr">
              <a:buNone/>
            </a:pPr>
            <a:r>
              <a:rPr lang="en-US" sz="2800" dirty="0" smtClean="0"/>
              <a:t>Dr. </a:t>
            </a:r>
            <a:r>
              <a:rPr lang="en-US" sz="2800" dirty="0"/>
              <a:t>Mark McConnell </a:t>
            </a:r>
            <a:r>
              <a:rPr lang="en-US" sz="2800" dirty="0" smtClean="0"/>
              <a:t>from Tomah, Wisconsin</a:t>
            </a:r>
          </a:p>
        </p:txBody>
      </p:sp>
      <p:pic>
        <p:nvPicPr>
          <p:cNvPr id="4" name="Picture 2" descr="Dr. Mark McConnel from Tomah Wiscons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209" y="1600200"/>
            <a:ext cx="3575582" cy="4082934"/>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0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2"/>
            </a:solidFill>
          </a:ln>
        </p:spPr>
        <p:txBody>
          <a:bodyPr/>
          <a:lstStyle/>
          <a:p>
            <a:r>
              <a:rPr lang="en-US" dirty="0" smtClean="0"/>
              <a:t>Partnering with Patients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7408099"/>
              </p:ext>
            </p:extLst>
          </p:nvPr>
        </p:nvGraphicFramePr>
        <p:xfrm>
          <a:off x="0" y="1600204"/>
          <a:ext cx="9144000" cy="5105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8627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6705104"/>
              </p:ext>
            </p:extLst>
          </p:nvPr>
        </p:nvGraphicFramePr>
        <p:xfrm>
          <a:off x="-762000" y="228600"/>
          <a:ext cx="11430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733800" y="4267200"/>
            <a:ext cx="5410200" cy="2286000"/>
          </a:xfrm>
          <a:ln w="76200">
            <a:solidFill>
              <a:schemeClr val="accent2"/>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Minimally Disruptive Medicine</a:t>
            </a:r>
            <a:br>
              <a:rPr lang="en-US" dirty="0" smtClean="0"/>
            </a:br>
            <a:r>
              <a:rPr lang="en-US" sz="2800" dirty="0" smtClean="0"/>
              <a:t>With permission of  Dr. Victor </a:t>
            </a:r>
            <a:r>
              <a:rPr lang="en-US" sz="2800" dirty="0" err="1" smtClean="0"/>
              <a:t>Montori</a:t>
            </a:r>
            <a:endParaRPr lang="en-US" sz="2800" dirty="0"/>
          </a:p>
        </p:txBody>
      </p:sp>
      <p:sp>
        <p:nvSpPr>
          <p:cNvPr id="3" name="Circular Arrow 2"/>
          <p:cNvSpPr/>
          <p:nvPr/>
        </p:nvSpPr>
        <p:spPr>
          <a:xfrm>
            <a:off x="1524000" y="-625879"/>
            <a:ext cx="7772400" cy="6112279"/>
          </a:xfrm>
          <a:prstGeom prst="circularArrow">
            <a:avLst>
              <a:gd name="adj1" fmla="val 7545"/>
              <a:gd name="adj2" fmla="val 1131174"/>
              <a:gd name="adj3" fmla="val 18473745"/>
              <a:gd name="adj4" fmla="val 10541590"/>
              <a:gd name="adj5" fmla="val 1655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7551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6446580"/>
              </p:ext>
            </p:extLst>
          </p:nvPr>
        </p:nvGraphicFramePr>
        <p:xfrm>
          <a:off x="-25400" y="0"/>
          <a:ext cx="9525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rmAutofit/>
          </a:bodyPr>
          <a:lstStyle/>
          <a:p>
            <a:r>
              <a:rPr lang="en-US" sz="6600" dirty="0" smtClean="0"/>
              <a:t>Medication Harm</a:t>
            </a:r>
            <a:endParaRPr lang="en-US" sz="6600" dirty="0"/>
          </a:p>
        </p:txBody>
      </p:sp>
    </p:spTree>
    <p:extLst>
      <p:ext uri="{BB962C8B-B14F-4D97-AF65-F5344CB8AC3E}">
        <p14:creationId xmlns:p14="http://schemas.microsoft.com/office/powerpoint/2010/main" val="267512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34720821"/>
              </p:ext>
            </p:extLst>
          </p:nvPr>
        </p:nvGraphicFramePr>
        <p:xfrm>
          <a:off x="0" y="5334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6000" dirty="0" smtClean="0"/>
              <a:t>Adherence</a:t>
            </a:r>
            <a:endParaRPr lang="en-US" sz="6000" dirty="0"/>
          </a:p>
        </p:txBody>
      </p:sp>
    </p:spTree>
    <p:extLst>
      <p:ext uri="{BB962C8B-B14F-4D97-AF65-F5344CB8AC3E}">
        <p14:creationId xmlns:p14="http://schemas.microsoft.com/office/powerpoint/2010/main" val="63143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88452641"/>
              </p:ext>
            </p:extLst>
          </p:nvPr>
        </p:nvGraphicFramePr>
        <p:xfrm>
          <a:off x="-152400" y="76200"/>
          <a:ext cx="9525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971800" y="2819400"/>
            <a:ext cx="3352800" cy="1143000"/>
          </a:xfrm>
          <a:ln w="76200">
            <a:solidFill>
              <a:schemeClr val="accent2"/>
            </a:solidFill>
          </a:ln>
          <a:effectLst>
            <a:outerShdw blurRad="50800" dist="38100" dir="2700000" algn="tl" rotWithShape="0">
              <a:prstClr val="black">
                <a:alpha val="40000"/>
              </a:prstClr>
            </a:outerShdw>
          </a:effectLst>
        </p:spPr>
        <p:txBody>
          <a:bodyPr/>
          <a:lstStyle/>
          <a:p>
            <a:r>
              <a:rPr lang="en-US" dirty="0" smtClean="0"/>
              <a:t>Adherence</a:t>
            </a:r>
            <a:endParaRPr lang="en-US" dirty="0"/>
          </a:p>
        </p:txBody>
      </p:sp>
      <p:sp>
        <p:nvSpPr>
          <p:cNvPr id="3" name="TextBox 2"/>
          <p:cNvSpPr txBox="1"/>
          <p:nvPr/>
        </p:nvSpPr>
        <p:spPr>
          <a:xfrm>
            <a:off x="1828800" y="5903893"/>
            <a:ext cx="7291137" cy="954107"/>
          </a:xfrm>
          <a:prstGeom prst="rect">
            <a:avLst/>
          </a:prstGeom>
          <a:noFill/>
        </p:spPr>
        <p:txBody>
          <a:bodyPr wrap="square" rtlCol="0">
            <a:spAutoFit/>
          </a:bodyPr>
          <a:lstStyle/>
          <a:p>
            <a:pPr algn="r"/>
            <a:r>
              <a:rPr lang="en-US" sz="2800" dirty="0"/>
              <a:t>World Health Organization. Adherence to long-term therapies: evidence for </a:t>
            </a:r>
            <a:r>
              <a:rPr lang="en-US" sz="2800" dirty="0" smtClean="0"/>
              <a:t>action</a:t>
            </a:r>
            <a:r>
              <a:rPr lang="en-US" sz="2800" dirty="0" smtClean="0"/>
              <a:t>, 2003</a:t>
            </a:r>
            <a:r>
              <a:rPr lang="en-US" sz="2800" dirty="0"/>
              <a:t>. </a:t>
            </a:r>
          </a:p>
        </p:txBody>
      </p:sp>
    </p:spTree>
    <p:extLst>
      <p:ext uri="{BB962C8B-B14F-4D97-AF65-F5344CB8AC3E}">
        <p14:creationId xmlns:p14="http://schemas.microsoft.com/office/powerpoint/2010/main" val="2443644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55" y="-25400"/>
            <a:ext cx="8229600" cy="1143000"/>
          </a:xfrm>
        </p:spPr>
        <p:txBody>
          <a:bodyPr/>
          <a:lstStyle/>
          <a:p>
            <a:r>
              <a:rPr lang="en-US" dirty="0" smtClean="0"/>
              <a:t>Who we are</a:t>
            </a:r>
            <a:endParaRPr lang="en-US" dirty="0"/>
          </a:p>
        </p:txBody>
      </p:sp>
      <p:sp>
        <p:nvSpPr>
          <p:cNvPr id="3" name="Rectangle 2"/>
          <p:cNvSpPr/>
          <p:nvPr/>
        </p:nvSpPr>
        <p:spPr>
          <a:xfrm>
            <a:off x="2669886" y="838200"/>
            <a:ext cx="3879779" cy="15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ureen Layden, MD, MP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69" y="126778"/>
            <a:ext cx="2246831" cy="3149822"/>
          </a:xfrm>
          <a:prstGeom prst="rect">
            <a:avLst/>
          </a:prstGeom>
          <a:ln w="25400">
            <a:noFill/>
          </a:ln>
        </p:spPr>
      </p:pic>
      <p:sp>
        <p:nvSpPr>
          <p:cNvPr id="16" name="TextBox 15"/>
          <p:cNvSpPr txBox="1"/>
          <p:nvPr/>
        </p:nvSpPr>
        <p:spPr>
          <a:xfrm>
            <a:off x="2690352" y="2317329"/>
            <a:ext cx="2719848" cy="95410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Maureen Layden, MD, MPH</a:t>
            </a:r>
            <a:endParaRPr lang="en-US" sz="2800" dirty="0"/>
          </a:p>
        </p:txBody>
      </p:sp>
      <p:sp>
        <p:nvSpPr>
          <p:cNvPr id="29" name="TextBox 28"/>
          <p:cNvSpPr txBox="1"/>
          <p:nvPr/>
        </p:nvSpPr>
        <p:spPr>
          <a:xfrm>
            <a:off x="4114801" y="1103293"/>
            <a:ext cx="2362200" cy="9541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t>Rosemary Grealish, RPh</a:t>
            </a:r>
            <a:endParaRPr lang="en-US" sz="2800" dirty="0"/>
          </a:p>
        </p:txBody>
      </p:sp>
      <p:pic>
        <p:nvPicPr>
          <p:cNvPr id="19" name="Picture 18" descr="Rosemary Grealish, RP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9665" y="157564"/>
            <a:ext cx="2246834" cy="3119036"/>
          </a:xfrm>
          <a:prstGeom prst="rect">
            <a:avLst/>
          </a:prstGeom>
          <a:ln w="25400">
            <a:noFill/>
          </a:ln>
        </p:spPr>
      </p:pic>
      <p:sp>
        <p:nvSpPr>
          <p:cNvPr id="14" name="TextBox 13"/>
          <p:cNvSpPr txBox="1"/>
          <p:nvPr/>
        </p:nvSpPr>
        <p:spPr>
          <a:xfrm>
            <a:off x="76200" y="4330005"/>
            <a:ext cx="1828800"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t>Mark McConnell, MD</a:t>
            </a:r>
            <a:endParaRPr lang="en-US" sz="2800" dirty="0"/>
          </a:p>
        </p:txBody>
      </p:sp>
      <p:pic>
        <p:nvPicPr>
          <p:cNvPr id="3074" name="Picture 2" descr="Mark McConnell, M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75" t="2128" r="3759" b="2790"/>
          <a:stretch/>
        </p:blipFill>
        <p:spPr bwMode="auto">
          <a:xfrm>
            <a:off x="1990968" y="3352800"/>
            <a:ext cx="2733432" cy="3403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Eric Spahn, Pharm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067" y="3352800"/>
            <a:ext cx="2685333" cy="339373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467600" y="4409182"/>
            <a:ext cx="1600200"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Eric Spahn, PharmD</a:t>
            </a:r>
            <a:endParaRPr lang="en-US" sz="2800" dirty="0"/>
          </a:p>
        </p:txBody>
      </p:sp>
    </p:spTree>
    <p:extLst>
      <p:ext uri="{BB962C8B-B14F-4D97-AF65-F5344CB8AC3E}">
        <p14:creationId xmlns:p14="http://schemas.microsoft.com/office/powerpoint/2010/main" val="3793783322"/>
      </p:ext>
    </p:extLst>
  </p:cSld>
  <p:clrMapOvr>
    <a:masterClrMapping/>
  </p:clrMapOvr>
  <mc:AlternateContent xmlns:mc="http://schemas.openxmlformats.org/markup-compatibility/2006" xmlns:p14="http://schemas.microsoft.com/office/powerpoint/2010/main">
    <mc:Choice Requires="p14">
      <p:transition spd="slow" p14:dur="2000" advTm="54093"/>
    </mc:Choice>
    <mc:Fallback xmlns="">
      <p:transition spd="slow" advTm="5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t>What can you do for the </a:t>
            </a:r>
            <a:r>
              <a:rPr lang="en-US" dirty="0"/>
              <a:t>Veteran and </a:t>
            </a:r>
            <a:r>
              <a:rPr lang="en-US" dirty="0" smtClean="0"/>
              <a:t>Caregiver?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4974420"/>
              </p:ext>
            </p:extLst>
          </p:nvPr>
        </p:nvGraphicFramePr>
        <p:xfrm>
          <a:off x="533400" y="1417628"/>
          <a:ext cx="8229600" cy="5592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5410983"/>
            <a:ext cx="3352800" cy="954107"/>
          </a:xfrm>
          <a:prstGeom prst="rect">
            <a:avLst/>
          </a:prstGeom>
          <a:noFill/>
        </p:spPr>
        <p:txBody>
          <a:bodyPr wrap="square" rtlCol="0" anchor="ctr">
            <a:spAutoFit/>
          </a:bodyPr>
          <a:lstStyle/>
          <a:p>
            <a:r>
              <a:rPr lang="en-US" sz="2800" dirty="0" smtClean="0"/>
              <a:t>With permission of Katharina Echt, PhD</a:t>
            </a:r>
            <a:endParaRPr lang="en-US" sz="2800" dirty="0"/>
          </a:p>
        </p:txBody>
      </p:sp>
    </p:spTree>
    <p:extLst>
      <p:ext uri="{BB962C8B-B14F-4D97-AF65-F5344CB8AC3E}">
        <p14:creationId xmlns:p14="http://schemas.microsoft.com/office/powerpoint/2010/main" val="1293590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sp>
        <p:nvSpPr>
          <p:cNvPr id="3" name="Rectangle 2"/>
          <p:cNvSpPr/>
          <p:nvPr/>
        </p:nvSpPr>
        <p:spPr>
          <a:xfrm>
            <a:off x="457200" y="1414790"/>
            <a:ext cx="8153400" cy="523220"/>
          </a:xfrm>
          <a:prstGeom prst="rect">
            <a:avLst/>
          </a:prstGeom>
        </p:spPr>
        <p:txBody>
          <a:bodyPr wrap="square">
            <a:spAutoFit/>
          </a:bodyPr>
          <a:lstStyle/>
          <a:p>
            <a:pPr>
              <a:buNone/>
            </a:pPr>
            <a:r>
              <a:rPr lang="en-US" sz="2800" dirty="0" smtClean="0"/>
              <a:t> </a:t>
            </a:r>
            <a:endParaRPr lang="en-US" sz="2800" dirty="0"/>
          </a:p>
        </p:txBody>
      </p:sp>
      <p:sp>
        <p:nvSpPr>
          <p:cNvPr id="2" name="Rectangle 1"/>
          <p:cNvSpPr/>
          <p:nvPr/>
        </p:nvSpPr>
        <p:spPr>
          <a:xfrm>
            <a:off x="381000" y="1390471"/>
            <a:ext cx="8534400" cy="1200329"/>
          </a:xfrm>
          <a:prstGeom prst="rect">
            <a:avLst/>
          </a:prstGeom>
        </p:spPr>
        <p:txBody>
          <a:bodyPr wrap="square">
            <a:spAutoFit/>
          </a:bodyPr>
          <a:lstStyle/>
          <a:p>
            <a:r>
              <a:rPr lang="en-US" sz="3600" dirty="0" smtClean="0"/>
              <a:t>Non adherence to medications can be due to which factor or factors?</a:t>
            </a:r>
            <a:endParaRPr lang="en-US" sz="3600" dirty="0"/>
          </a:p>
        </p:txBody>
      </p:sp>
      <p:sp>
        <p:nvSpPr>
          <p:cNvPr id="7" name="Content Placeholder 4"/>
          <p:cNvSpPr txBox="1">
            <a:spLocks/>
          </p:cNvSpPr>
          <p:nvPr/>
        </p:nvSpPr>
        <p:spPr>
          <a:xfrm>
            <a:off x="-457200" y="2743200"/>
            <a:ext cx="7315200" cy="4038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514350">
              <a:buFont typeface="+mj-lt"/>
              <a:buAutoNum type="alphaUcPeriod"/>
            </a:pPr>
            <a:r>
              <a:rPr lang="en-US" sz="3600" dirty="0"/>
              <a:t>Health Literacy</a:t>
            </a:r>
          </a:p>
          <a:p>
            <a:pPr marL="1314450" lvl="2" indent="-514350">
              <a:buFont typeface="+mj-lt"/>
              <a:buAutoNum type="alphaUcPeriod"/>
            </a:pPr>
            <a:r>
              <a:rPr lang="en-US" sz="3600" dirty="0"/>
              <a:t>Unpleasant side effects</a:t>
            </a:r>
          </a:p>
          <a:p>
            <a:pPr marL="1314450" lvl="2" indent="-514350">
              <a:buFont typeface="+mj-lt"/>
              <a:buAutoNum type="alphaUcPeriod"/>
            </a:pPr>
            <a:r>
              <a:rPr lang="en-US" sz="3600" dirty="0"/>
              <a:t>Number of medications per day</a:t>
            </a:r>
          </a:p>
          <a:p>
            <a:pPr marL="1314450" lvl="2" indent="-514350">
              <a:buFont typeface="+mj-lt"/>
              <a:buAutoNum type="alphaUcPeriod"/>
            </a:pPr>
            <a:r>
              <a:rPr lang="en-US" sz="3600" dirty="0"/>
              <a:t>Unclear medication information</a:t>
            </a:r>
          </a:p>
          <a:p>
            <a:pPr marL="1314450" lvl="2" indent="-514350">
              <a:buFont typeface="+mj-lt"/>
              <a:buAutoNum type="alphaUcPeriod"/>
            </a:pPr>
            <a:r>
              <a:rPr lang="en-US" sz="3600" dirty="0"/>
              <a:t>All of the above</a:t>
            </a:r>
          </a:p>
          <a:p>
            <a:pPr marL="800100" lvl="2" indent="0">
              <a:buNone/>
            </a:pPr>
            <a:r>
              <a:rPr lang="en-US" sz="3600" dirty="0" smtClean="0"/>
              <a:t> </a:t>
            </a:r>
            <a:endParaRPr lang="en-US" sz="3600" dirty="0"/>
          </a:p>
        </p:txBody>
      </p:sp>
    </p:spTree>
    <p:extLst>
      <p:ext uri="{BB962C8B-B14F-4D97-AF65-F5344CB8AC3E}">
        <p14:creationId xmlns:p14="http://schemas.microsoft.com/office/powerpoint/2010/main" val="4017556039"/>
      </p:ext>
    </p:extLst>
  </p:cSld>
  <p:clrMapOvr>
    <a:masterClrMapping/>
  </p:clrMapOvr>
  <mc:AlternateContent xmlns:mc="http://schemas.openxmlformats.org/markup-compatibility/2006" xmlns:p14="http://schemas.microsoft.com/office/powerpoint/2010/main">
    <mc:Choice Requires="p14">
      <p:transition spd="slow" p14:dur="2000" advTm="18188"/>
    </mc:Choice>
    <mc:Fallback xmlns="">
      <p:transition spd="slow" advTm="1818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4" descr="OEF/OIF/OND Team&#10;VA Pittsburgh Healthcare System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5" y="2819400"/>
            <a:ext cx="9176930" cy="60722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562600"/>
            <a:ext cx="4528730" cy="1384995"/>
          </a:xfrm>
          <a:prstGeom prst="rect">
            <a:avLst/>
          </a:prstGeom>
          <a:solidFill>
            <a:schemeClr val="accent2"/>
          </a:solidFill>
        </p:spPr>
        <p:txBody>
          <a:bodyPr wrap="square">
            <a:spAutoFit/>
          </a:bodyPr>
          <a:lstStyle/>
          <a:p>
            <a:pPr algn="ctr"/>
            <a:r>
              <a:rPr lang="en-US" sz="2800" dirty="0" smtClean="0">
                <a:solidFill>
                  <a:schemeClr val="bg1"/>
                </a:solidFill>
              </a:rPr>
              <a:t>OEF/OIF/OND Team</a:t>
            </a:r>
            <a:endParaRPr lang="en-US" sz="2800" dirty="0">
              <a:solidFill>
                <a:schemeClr val="bg1"/>
              </a:solidFill>
            </a:endParaRPr>
          </a:p>
          <a:p>
            <a:pPr algn="ctr"/>
            <a:r>
              <a:rPr lang="en-US" sz="2800" dirty="0">
                <a:solidFill>
                  <a:schemeClr val="bg1"/>
                </a:solidFill>
              </a:rPr>
              <a:t>VA Pittsburgh Healthcare System </a:t>
            </a:r>
          </a:p>
        </p:txBody>
      </p:sp>
      <p:pic>
        <p:nvPicPr>
          <p:cNvPr id="43012"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76200" y="-76200"/>
            <a:ext cx="8915400" cy="44093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descr="Sergeant First Class William Fraas, retired and his wife Mrs. Marie Fraas &#10;"/>
          <p:cNvSpPr/>
          <p:nvPr/>
        </p:nvSpPr>
        <p:spPr>
          <a:xfrm>
            <a:off x="6003335" y="12918"/>
            <a:ext cx="3080930" cy="1815882"/>
          </a:xfrm>
          <a:prstGeom prst="rect">
            <a:avLst/>
          </a:prstGeom>
          <a:solidFill>
            <a:schemeClr val="accent2"/>
          </a:solidFill>
        </p:spPr>
        <p:txBody>
          <a:bodyPr wrap="square">
            <a:spAutoFit/>
          </a:bodyPr>
          <a:lstStyle/>
          <a:p>
            <a:pPr algn="ctr"/>
            <a:r>
              <a:rPr lang="en-US" sz="2800" dirty="0">
                <a:solidFill>
                  <a:schemeClr val="bg1"/>
                </a:solidFill>
              </a:rPr>
              <a:t>Sergeant First Class William Fraas, retired </a:t>
            </a:r>
            <a:r>
              <a:rPr lang="en-US" sz="2800" dirty="0" smtClean="0">
                <a:solidFill>
                  <a:schemeClr val="bg1"/>
                </a:solidFill>
              </a:rPr>
              <a:t>and his wife Mrs</a:t>
            </a:r>
            <a:r>
              <a:rPr lang="en-US" sz="2800" dirty="0">
                <a:solidFill>
                  <a:schemeClr val="bg1"/>
                </a:solidFill>
              </a:rPr>
              <a:t>. Marie Fraas </a:t>
            </a:r>
          </a:p>
        </p:txBody>
      </p:sp>
      <p:sp>
        <p:nvSpPr>
          <p:cNvPr id="2" name="Title 1"/>
          <p:cNvSpPr>
            <a:spLocks noGrp="1"/>
          </p:cNvSpPr>
          <p:nvPr>
            <p:ph type="title"/>
          </p:nvPr>
        </p:nvSpPr>
        <p:spPr>
          <a:xfrm>
            <a:off x="27709" y="2473973"/>
            <a:ext cx="4114800" cy="1143000"/>
          </a:xfrm>
          <a:ln w="76200"/>
        </p:spPr>
        <p:style>
          <a:lnRef idx="2">
            <a:schemeClr val="accent2"/>
          </a:lnRef>
          <a:fillRef idx="1">
            <a:schemeClr val="lt1"/>
          </a:fillRef>
          <a:effectRef idx="0">
            <a:schemeClr val="accent2"/>
          </a:effectRef>
          <a:fontRef idx="minor">
            <a:schemeClr val="dk1"/>
          </a:fontRef>
        </p:style>
        <p:txBody>
          <a:bodyPr/>
          <a:lstStyle/>
          <a:p>
            <a:pPr>
              <a:defRPr/>
            </a:pPr>
            <a:r>
              <a:rPr lang="en-US" b="1" dirty="0" smtClean="0"/>
              <a:t>The Same Page</a:t>
            </a:r>
            <a:endParaRPr lang="en-US" b="1" dirty="0"/>
          </a:p>
        </p:txBody>
      </p:sp>
    </p:spTree>
    <p:extLst>
      <p:ext uri="{BB962C8B-B14F-4D97-AF65-F5344CB8AC3E}">
        <p14:creationId xmlns:p14="http://schemas.microsoft.com/office/powerpoint/2010/main" val="769834651"/>
      </p:ext>
    </p:extLst>
  </p:cSld>
  <p:clrMapOvr>
    <a:masterClrMapping/>
  </p:clrMapOvr>
  <p:transition spd="slow" advTm="1514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2133601"/>
            <a:ext cx="5105400" cy="4038600"/>
          </a:xfrm>
        </p:spPr>
        <p:txBody>
          <a:bodyPr>
            <a:noAutofit/>
          </a:bodyPr>
          <a:lstStyle/>
          <a:p>
            <a:pPr marL="1314450" lvl="2" indent="-514350">
              <a:buFont typeface="+mj-lt"/>
              <a:buAutoNum type="alphaUcPeriod"/>
            </a:pPr>
            <a:r>
              <a:rPr lang="en-US" sz="3200" dirty="0"/>
              <a:t>Health Literacy</a:t>
            </a:r>
          </a:p>
          <a:p>
            <a:pPr marL="1314450" lvl="2" indent="-514350">
              <a:buFont typeface="+mj-lt"/>
              <a:buAutoNum type="alphaUcPeriod"/>
            </a:pPr>
            <a:r>
              <a:rPr lang="en-US" sz="3200" dirty="0"/>
              <a:t>Unpleasant side effects</a:t>
            </a:r>
          </a:p>
          <a:p>
            <a:pPr marL="1314450" lvl="2" indent="-514350">
              <a:buFont typeface="+mj-lt"/>
              <a:buAutoNum type="alphaUcPeriod"/>
            </a:pPr>
            <a:r>
              <a:rPr lang="en-US" sz="3200" dirty="0"/>
              <a:t>Number of medications per day</a:t>
            </a:r>
          </a:p>
          <a:p>
            <a:pPr marL="1314450" lvl="2" indent="-514350">
              <a:buFont typeface="+mj-lt"/>
              <a:buAutoNum type="alphaUcPeriod"/>
            </a:pPr>
            <a:r>
              <a:rPr lang="en-US" sz="3200" dirty="0"/>
              <a:t>Unclear medication information</a:t>
            </a:r>
          </a:p>
          <a:p>
            <a:pPr marL="1314450" lvl="2" indent="-514350">
              <a:buFont typeface="+mj-lt"/>
              <a:buAutoNum type="alphaUcPeriod"/>
            </a:pPr>
            <a:r>
              <a:rPr lang="en-US" sz="3200" dirty="0"/>
              <a:t>All of the above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3" name="Rectangle 2"/>
          <p:cNvSpPr/>
          <p:nvPr/>
        </p:nvSpPr>
        <p:spPr>
          <a:xfrm>
            <a:off x="152400" y="1143000"/>
            <a:ext cx="8610600" cy="1077218"/>
          </a:xfrm>
          <a:prstGeom prst="rect">
            <a:avLst/>
          </a:prstGeom>
        </p:spPr>
        <p:txBody>
          <a:bodyPr wrap="square">
            <a:spAutoFit/>
          </a:bodyPr>
          <a:lstStyle/>
          <a:p>
            <a:r>
              <a:rPr lang="en-US" sz="3200" dirty="0"/>
              <a:t>Non adherence to medications can be due to which factor or factors?</a:t>
            </a:r>
          </a:p>
        </p:txBody>
      </p:sp>
    </p:spTree>
    <p:extLst>
      <p:ext uri="{BB962C8B-B14F-4D97-AF65-F5344CB8AC3E}">
        <p14:creationId xmlns:p14="http://schemas.microsoft.com/office/powerpoint/2010/main" val="260452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2133601"/>
            <a:ext cx="5105400" cy="4038600"/>
          </a:xfrm>
        </p:spPr>
        <p:txBody>
          <a:bodyPr>
            <a:noAutofit/>
          </a:bodyPr>
          <a:lstStyle/>
          <a:p>
            <a:pPr marL="1314450" lvl="2" indent="-514350">
              <a:buFont typeface="+mj-lt"/>
              <a:buAutoNum type="alphaUcPeriod"/>
            </a:pPr>
            <a:r>
              <a:rPr lang="en-US" sz="3200" dirty="0"/>
              <a:t>Health Literacy</a:t>
            </a:r>
          </a:p>
          <a:p>
            <a:pPr marL="1314450" lvl="2" indent="-514350">
              <a:buFont typeface="+mj-lt"/>
              <a:buAutoNum type="alphaUcPeriod"/>
            </a:pPr>
            <a:r>
              <a:rPr lang="en-US" sz="3200" dirty="0"/>
              <a:t>Unpleasant side effects</a:t>
            </a:r>
          </a:p>
          <a:p>
            <a:pPr marL="1314450" lvl="2" indent="-514350">
              <a:buFont typeface="+mj-lt"/>
              <a:buAutoNum type="alphaUcPeriod"/>
            </a:pPr>
            <a:r>
              <a:rPr lang="en-US" sz="3200" dirty="0"/>
              <a:t>Number of medications per day</a:t>
            </a:r>
          </a:p>
          <a:p>
            <a:pPr marL="1314450" lvl="2" indent="-514350">
              <a:buFont typeface="+mj-lt"/>
              <a:buAutoNum type="alphaUcPeriod"/>
            </a:pPr>
            <a:r>
              <a:rPr lang="en-US" sz="3200" dirty="0"/>
              <a:t>Unclear medication information</a:t>
            </a:r>
          </a:p>
          <a:p>
            <a:pPr marL="1314450" lvl="2" indent="-514350">
              <a:buFont typeface="+mj-lt"/>
              <a:buAutoNum type="alphaUcPeriod"/>
            </a:pPr>
            <a:r>
              <a:rPr lang="en-US" sz="3200" dirty="0"/>
              <a:t>All of the above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Tree>
    <p:extLst>
      <p:ext uri="{BB962C8B-B14F-4D97-AF65-F5344CB8AC3E}">
        <p14:creationId xmlns:p14="http://schemas.microsoft.com/office/powerpoint/2010/main" val="207005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91100" y="2857500"/>
            <a:ext cx="6553200" cy="1143000"/>
          </a:xfrm>
          <a:ln w="76200">
            <a:solidFill>
              <a:schemeClr val="accent2"/>
            </a:solidFill>
          </a:ln>
        </p:spPr>
        <p:txBody>
          <a:bodyPr>
            <a:normAutofit fontScale="90000"/>
          </a:bodyPr>
          <a:lstStyle/>
          <a:p>
            <a:r>
              <a:rPr lang="en-US" dirty="0" smtClean="0"/>
              <a:t> Defining the Page: Essential Med Info Standards Directive </a:t>
            </a:r>
            <a:endParaRPr lang="en-US" dirty="0"/>
          </a:p>
        </p:txBody>
      </p:sp>
      <p:graphicFrame>
        <p:nvGraphicFramePr>
          <p:cNvPr id="3" name="Diagram 2"/>
          <p:cNvGraphicFramePr/>
          <p:nvPr>
            <p:extLst>
              <p:ext uri="{D42A27DB-BD31-4B8C-83A1-F6EECF244321}">
                <p14:modId xmlns:p14="http://schemas.microsoft.com/office/powerpoint/2010/main" val="1444874798"/>
              </p:ext>
            </p:extLst>
          </p:nvPr>
        </p:nvGraphicFramePr>
        <p:xfrm>
          <a:off x="-83820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796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0637"/>
          </a:xfrm>
          <a:noFill/>
          <a:effectLst/>
        </p:spPr>
        <p:txBody>
          <a:bodyPr>
            <a:noAutofit/>
          </a:bodyPr>
          <a:lstStyle/>
          <a:p>
            <a:r>
              <a:rPr lang="en-US" dirty="0" smtClean="0"/>
              <a:t>National </a:t>
            </a:r>
            <a:r>
              <a:rPr lang="en-US" dirty="0"/>
              <a:t>Alliance of Patient Medication Information </a:t>
            </a:r>
            <a:r>
              <a:rPr lang="en-US" dirty="0" smtClean="0"/>
              <a:t>Standardization “NAPMIS”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7289902"/>
              </p:ext>
            </p:extLst>
          </p:nvPr>
        </p:nvGraphicFramePr>
        <p:xfrm>
          <a:off x="152400" y="1935650"/>
          <a:ext cx="8839200" cy="461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05C64ABB-3CAB-4D57-AEEE-CC392EBBA3C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41579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BM MAP logo with DaVinci's human drawing behind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1" y="1600200"/>
            <a:ext cx="5781991" cy="5257800"/>
          </a:xfrm>
          <a:prstGeom prst="rect">
            <a:avLst/>
          </a:prstGeom>
        </p:spPr>
      </p:pic>
      <p:pic>
        <p:nvPicPr>
          <p:cNvPr id="5" name="Picture 4" descr="JD Power Service Excellence award from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979467"/>
            <a:ext cx="3276600" cy="4680857"/>
          </a:xfrm>
          <a:prstGeom prst="rect">
            <a:avLst/>
          </a:prstGeom>
          <a:ln w="127000">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0" y="152400"/>
            <a:ext cx="9144000" cy="1265238"/>
          </a:xfrm>
          <a:ln w="76200"/>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t>VA Pharmacy Benefits Management </a:t>
            </a:r>
            <a:br>
              <a:rPr lang="en-US" sz="3600" dirty="0" smtClean="0"/>
            </a:br>
            <a:r>
              <a:rPr lang="en-US" sz="3600" dirty="0" smtClean="0"/>
              <a:t>Your Guide to Essential Medication Information</a:t>
            </a:r>
            <a:endParaRPr lang="en-US" sz="3600" dirty="0"/>
          </a:p>
        </p:txBody>
      </p:sp>
    </p:spTree>
    <p:extLst>
      <p:ext uri="{BB962C8B-B14F-4D97-AF65-F5344CB8AC3E}">
        <p14:creationId xmlns:p14="http://schemas.microsoft.com/office/powerpoint/2010/main" val="4097863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7772400" cy="1362075"/>
          </a:xfrm>
        </p:spPr>
        <p:txBody>
          <a:bodyPr>
            <a:normAutofit/>
          </a:bodyPr>
          <a:lstStyle/>
          <a:p>
            <a:pPr algn="ctr"/>
            <a:r>
              <a:rPr lang="en-US" dirty="0"/>
              <a:t>Essential Med Info </a:t>
            </a:r>
            <a:r>
              <a:rPr lang="en-US" dirty="0" smtClean="0"/>
              <a:t>Standardization Directive</a:t>
            </a:r>
            <a:endParaRPr lang="en-US" dirty="0"/>
          </a:p>
        </p:txBody>
      </p:sp>
      <p:sp>
        <p:nvSpPr>
          <p:cNvPr id="3" name="Content Placeholder 2"/>
          <p:cNvSpPr>
            <a:spLocks noGrp="1"/>
          </p:cNvSpPr>
          <p:nvPr>
            <p:ph type="body" idx="1"/>
          </p:nvPr>
        </p:nvSpPr>
        <p:spPr>
          <a:xfrm>
            <a:off x="685800" y="3657600"/>
            <a:ext cx="7772400" cy="1500187"/>
          </a:xfrm>
        </p:spPr>
        <p:txBody>
          <a:bodyPr>
            <a:normAutofit/>
          </a:bodyPr>
          <a:lstStyle/>
          <a:p>
            <a:pPr marL="0" indent="0" algn="ctr">
              <a:buNone/>
            </a:pPr>
            <a:r>
              <a:rPr lang="en-US" sz="4000" dirty="0" smtClean="0">
                <a:solidFill>
                  <a:schemeClr val="tx1">
                    <a:lumMod val="50000"/>
                    <a:lumOff val="50000"/>
                  </a:schemeClr>
                </a:solidFill>
              </a:rPr>
              <a:t>Medication Information </a:t>
            </a:r>
          </a:p>
          <a:p>
            <a:pPr marL="0" indent="0" algn="ctr">
              <a:buNone/>
            </a:pPr>
            <a:r>
              <a:rPr lang="en-US" sz="4000" dirty="0" smtClean="0">
                <a:solidFill>
                  <a:schemeClr val="tx1">
                    <a:lumMod val="50000"/>
                    <a:lumOff val="50000"/>
                  </a:schemeClr>
                </a:solidFill>
              </a:rPr>
              <a:t>Content</a:t>
            </a:r>
            <a:endParaRPr lang="en-US" sz="4000" dirty="0">
              <a:solidFill>
                <a:schemeClr val="tx1">
                  <a:lumMod val="50000"/>
                  <a:lumOff val="50000"/>
                </a:schemeClr>
              </a:solidFill>
            </a:endParaRPr>
          </a:p>
        </p:txBody>
      </p:sp>
      <p:pic>
        <p:nvPicPr>
          <p:cNvPr id="5" name="Picture 4" descr="&quot; &quot;"/>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24200"/>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59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8117928"/>
              </p:ext>
            </p:extLst>
          </p:nvPr>
        </p:nvGraphicFramePr>
        <p:xfrm>
          <a:off x="49767" y="228599"/>
          <a:ext cx="9044465" cy="6875516"/>
        </p:xfrm>
        <a:graphic>
          <a:graphicData uri="http://schemas.openxmlformats.org/drawingml/2006/table">
            <a:tbl>
              <a:tblPr firstRow="1" bandRow="1">
                <a:tableStyleId>{21E4AEA4-8DFA-4A89-87EB-49C32662AFE0}</a:tableStyleId>
              </a:tblPr>
              <a:tblGrid>
                <a:gridCol w="1931433"/>
                <a:gridCol w="1981200"/>
                <a:gridCol w="1752600"/>
                <a:gridCol w="1676400"/>
                <a:gridCol w="1702832"/>
              </a:tblGrid>
              <a:tr h="976135">
                <a:tc>
                  <a:txBody>
                    <a:bodyPr/>
                    <a:lstStyle/>
                    <a:p>
                      <a:r>
                        <a:rPr lang="en-US" sz="2800" dirty="0" smtClean="0"/>
                        <a:t>Medication</a:t>
                      </a:r>
                      <a:endParaRPr lang="en-US" sz="2800" dirty="0">
                        <a:latin typeface="+mj-lt"/>
                      </a:endParaRPr>
                    </a:p>
                  </a:txBody>
                  <a:tcPr/>
                </a:tc>
                <a:tc>
                  <a:txBody>
                    <a:bodyPr/>
                    <a:lstStyle/>
                    <a:p>
                      <a:r>
                        <a:rPr lang="en-US" sz="2800" dirty="0" smtClean="0"/>
                        <a:t>Instructions</a:t>
                      </a:r>
                      <a:endParaRPr lang="en-US" sz="2800" dirty="0">
                        <a:latin typeface="+mj-lt"/>
                      </a:endParaRPr>
                    </a:p>
                  </a:txBody>
                  <a:tcPr/>
                </a:tc>
                <a:tc>
                  <a:txBody>
                    <a:bodyPr/>
                    <a:lstStyle/>
                    <a:p>
                      <a:r>
                        <a:rPr lang="en-US" sz="2800" dirty="0" smtClean="0"/>
                        <a:t>Provider</a:t>
                      </a:r>
                      <a:endParaRPr lang="en-US" sz="2800" dirty="0">
                        <a:latin typeface="+mj-lt"/>
                      </a:endParaRPr>
                    </a:p>
                  </a:txBody>
                  <a:tcPr/>
                </a:tc>
                <a:tc>
                  <a:txBody>
                    <a:bodyPr/>
                    <a:lstStyle/>
                    <a:p>
                      <a:r>
                        <a:rPr lang="en-US" sz="2800" dirty="0" smtClean="0"/>
                        <a:t>Pharmacy</a:t>
                      </a:r>
                      <a:endParaRPr lang="en-US" sz="2800" dirty="0">
                        <a:latin typeface="+mj-lt"/>
                      </a:endParaRPr>
                    </a:p>
                  </a:txBody>
                  <a:tcPr/>
                </a:tc>
                <a:tc>
                  <a:txBody>
                    <a:bodyPr/>
                    <a:lstStyle/>
                    <a:p>
                      <a:r>
                        <a:rPr lang="en-US" sz="2800" dirty="0" smtClean="0"/>
                        <a:t>Notes</a:t>
                      </a:r>
                      <a:endParaRPr lang="en-US" sz="2800" dirty="0">
                        <a:latin typeface="+mj-lt"/>
                      </a:endParaRPr>
                    </a:p>
                  </a:txBody>
                  <a:tcPr/>
                </a:tc>
              </a:tr>
              <a:tr h="976135">
                <a:tc>
                  <a:txBody>
                    <a:bodyPr/>
                    <a:lstStyle/>
                    <a:p>
                      <a:r>
                        <a:rPr lang="en-US" sz="2800" dirty="0" err="1" smtClean="0"/>
                        <a:t>Lisinopril</a:t>
                      </a:r>
                      <a:r>
                        <a:rPr lang="en-US" sz="2800" dirty="0" smtClean="0"/>
                        <a:t> 10mg</a:t>
                      </a:r>
                      <a:endParaRPr lang="en-US" sz="2800" b="1" dirty="0">
                        <a:latin typeface="+mj-lt"/>
                      </a:endParaRPr>
                    </a:p>
                  </a:txBody>
                  <a:tcPr/>
                </a:tc>
                <a:tc>
                  <a:txBody>
                    <a:bodyPr/>
                    <a:lstStyle/>
                    <a:p>
                      <a:r>
                        <a:rPr lang="en-US" sz="2800" dirty="0" smtClean="0"/>
                        <a:t>1 tab daily</a:t>
                      </a:r>
                      <a:endParaRPr lang="en-US" sz="2800" b="1" dirty="0">
                        <a:latin typeface="+mj-lt"/>
                      </a:endParaRPr>
                    </a:p>
                  </a:txBody>
                  <a:tcPr/>
                </a:tc>
                <a:tc>
                  <a:txBody>
                    <a:bodyPr/>
                    <a:lstStyle/>
                    <a:p>
                      <a:r>
                        <a:rPr lang="en-US" sz="2800" dirty="0" smtClean="0"/>
                        <a:t>Jones (VA)</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smtClean="0"/>
                        <a:t>Heart</a:t>
                      </a:r>
                      <a:endParaRPr lang="en-US" sz="2800" b="1" dirty="0">
                        <a:latin typeface="+mj-lt"/>
                      </a:endParaRPr>
                    </a:p>
                  </a:txBody>
                  <a:tcPr/>
                </a:tc>
              </a:tr>
              <a:tr h="976135">
                <a:tc>
                  <a:txBody>
                    <a:bodyPr/>
                    <a:lstStyle/>
                    <a:p>
                      <a:r>
                        <a:rPr lang="en-US" sz="2800" dirty="0" smtClean="0"/>
                        <a:t>Simvastatin 80mg</a:t>
                      </a:r>
                      <a:endParaRPr lang="en-US" sz="2800" b="1" dirty="0">
                        <a:latin typeface="+mj-lt"/>
                      </a:endParaRPr>
                    </a:p>
                  </a:txBody>
                  <a:tcPr/>
                </a:tc>
                <a:tc>
                  <a:txBody>
                    <a:bodyPr/>
                    <a:lstStyle/>
                    <a:p>
                      <a:r>
                        <a:rPr lang="en-US" sz="2800" dirty="0" smtClean="0"/>
                        <a:t>½ tab daily</a:t>
                      </a:r>
                      <a:endParaRPr lang="en-US" sz="2800" b="1" dirty="0">
                        <a:latin typeface="+mj-lt"/>
                      </a:endParaRPr>
                    </a:p>
                  </a:txBody>
                  <a:tcPr/>
                </a:tc>
                <a:tc>
                  <a:txBody>
                    <a:bodyPr/>
                    <a:lstStyle/>
                    <a:p>
                      <a:r>
                        <a:rPr lang="en-US" sz="2800" dirty="0" smtClean="0"/>
                        <a:t>Jones</a:t>
                      </a:r>
                      <a:r>
                        <a:rPr lang="en-US" sz="2800" baseline="0" dirty="0" smtClean="0"/>
                        <a:t> (VA)</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err="1" smtClean="0"/>
                        <a:t>Chol</a:t>
                      </a:r>
                      <a:r>
                        <a:rPr lang="en-US" sz="2800" dirty="0" smtClean="0"/>
                        <a:t>.</a:t>
                      </a:r>
                      <a:endParaRPr lang="en-US" sz="2800" b="1" dirty="0">
                        <a:latin typeface="+mj-lt"/>
                      </a:endParaRPr>
                    </a:p>
                  </a:txBody>
                  <a:tcPr/>
                </a:tc>
              </a:tr>
              <a:tr h="1125486">
                <a:tc>
                  <a:txBody>
                    <a:bodyPr/>
                    <a:lstStyle/>
                    <a:p>
                      <a:r>
                        <a:rPr lang="en-US" sz="2800" dirty="0" smtClean="0"/>
                        <a:t>Lasix 80mg </a:t>
                      </a:r>
                      <a:endParaRPr lang="en-US" sz="2800" b="1" dirty="0">
                        <a:latin typeface="+mj-lt"/>
                      </a:endParaRPr>
                    </a:p>
                  </a:txBody>
                  <a:tcPr/>
                </a:tc>
                <a:tc>
                  <a:txBody>
                    <a:bodyPr/>
                    <a:lstStyle/>
                    <a:p>
                      <a:r>
                        <a:rPr lang="en-US" sz="2800" dirty="0" smtClean="0"/>
                        <a:t>½ tab Daily</a:t>
                      </a:r>
                      <a:endParaRPr lang="en-US" sz="2800" b="1" dirty="0">
                        <a:latin typeface="+mj-lt"/>
                      </a:endParaRPr>
                    </a:p>
                  </a:txBody>
                  <a:tcPr/>
                </a:tc>
                <a:tc>
                  <a:txBody>
                    <a:bodyPr/>
                    <a:lstStyle/>
                    <a:p>
                      <a:r>
                        <a:rPr lang="en-US" sz="2800" dirty="0" smtClean="0"/>
                        <a:t>Carlton (VA</a:t>
                      </a:r>
                      <a:r>
                        <a:rPr lang="en-US" sz="2800" baseline="0" dirty="0" smtClean="0"/>
                        <a:t> heart Doc)</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smtClean="0"/>
                        <a:t>Water pill</a:t>
                      </a:r>
                      <a:endParaRPr lang="en-US" sz="2800" b="1" dirty="0">
                        <a:latin typeface="+mj-lt"/>
                      </a:endParaRPr>
                    </a:p>
                  </a:txBody>
                  <a:tcPr/>
                </a:tc>
              </a:tr>
              <a:tr h="976135">
                <a:tc>
                  <a:txBody>
                    <a:bodyPr/>
                    <a:lstStyle/>
                    <a:p>
                      <a:r>
                        <a:rPr lang="en-US" sz="2800" dirty="0" smtClean="0"/>
                        <a:t>Tylenol 200mg</a:t>
                      </a:r>
                      <a:endParaRPr lang="en-US" sz="2800" b="1" dirty="0">
                        <a:latin typeface="+mj-lt"/>
                      </a:endParaRPr>
                    </a:p>
                  </a:txBody>
                  <a:tcPr/>
                </a:tc>
                <a:tc>
                  <a:txBody>
                    <a:bodyPr/>
                    <a:lstStyle/>
                    <a:p>
                      <a:r>
                        <a:rPr lang="en-US" sz="2800" dirty="0" smtClean="0"/>
                        <a:t>2 caps bed time</a:t>
                      </a:r>
                      <a:endParaRPr lang="en-US" sz="2800" b="1" dirty="0">
                        <a:latin typeface="+mj-lt"/>
                      </a:endParaRPr>
                    </a:p>
                  </a:txBody>
                  <a:tcPr/>
                </a:tc>
                <a:tc>
                  <a:txBody>
                    <a:bodyPr/>
                    <a:lstStyle/>
                    <a:p>
                      <a:endParaRPr lang="en-US" sz="2800" b="1" dirty="0">
                        <a:latin typeface="+mj-lt"/>
                      </a:endParaRPr>
                    </a:p>
                  </a:txBody>
                  <a:tcPr/>
                </a:tc>
                <a:tc>
                  <a:txBody>
                    <a:bodyPr/>
                    <a:lstStyle/>
                    <a:p>
                      <a:r>
                        <a:rPr lang="en-US" sz="2800" dirty="0" err="1" smtClean="0"/>
                        <a:t>Walmart</a:t>
                      </a:r>
                      <a:endParaRPr lang="en-US" sz="2800" b="1" dirty="0">
                        <a:latin typeface="+mj-lt"/>
                      </a:endParaRPr>
                    </a:p>
                  </a:txBody>
                  <a:tcPr/>
                </a:tc>
                <a:tc>
                  <a:txBody>
                    <a:bodyPr/>
                    <a:lstStyle/>
                    <a:p>
                      <a:r>
                        <a:rPr lang="en-US" sz="2800" dirty="0" smtClean="0"/>
                        <a:t>Back Pain</a:t>
                      </a:r>
                      <a:endParaRPr lang="en-US" sz="2800" b="1" dirty="0">
                        <a:latin typeface="+mj-lt"/>
                      </a:endParaRPr>
                    </a:p>
                  </a:txBody>
                  <a:tcPr/>
                </a:tc>
              </a:tr>
              <a:tr h="1599376">
                <a:tc>
                  <a:txBody>
                    <a:bodyPr/>
                    <a:lstStyle/>
                    <a:p>
                      <a:r>
                        <a:rPr lang="en-US" sz="2800" dirty="0" err="1" smtClean="0"/>
                        <a:t>Celexa</a:t>
                      </a:r>
                      <a:r>
                        <a:rPr lang="en-US" sz="2800" dirty="0" smtClean="0"/>
                        <a:t> 20mg</a:t>
                      </a:r>
                      <a:endParaRPr lang="en-US" sz="2800" b="1" dirty="0">
                        <a:latin typeface="+mj-lt"/>
                      </a:endParaRPr>
                    </a:p>
                  </a:txBody>
                  <a:tcPr/>
                </a:tc>
                <a:tc>
                  <a:txBody>
                    <a:bodyPr/>
                    <a:lstStyle/>
                    <a:p>
                      <a:r>
                        <a:rPr lang="en-US" sz="2800" dirty="0" smtClean="0"/>
                        <a:t> 1</a:t>
                      </a:r>
                      <a:r>
                        <a:rPr lang="en-US" sz="2800" baseline="0" dirty="0" smtClean="0"/>
                        <a:t> </a:t>
                      </a:r>
                      <a:r>
                        <a:rPr lang="en-US" sz="2800" dirty="0" smtClean="0"/>
                        <a:t>tab</a:t>
                      </a:r>
                      <a:r>
                        <a:rPr lang="en-US" sz="2800" baseline="0" dirty="0" smtClean="0"/>
                        <a:t> daily</a:t>
                      </a:r>
                      <a:endParaRPr lang="en-US" sz="2800" b="1" dirty="0">
                        <a:latin typeface="+mj-lt"/>
                      </a:endParaRPr>
                    </a:p>
                  </a:txBody>
                  <a:tcPr/>
                </a:tc>
                <a:tc>
                  <a:txBody>
                    <a:bodyPr/>
                    <a:lstStyle/>
                    <a:p>
                      <a:r>
                        <a:rPr lang="en-US" sz="2800" dirty="0" smtClean="0"/>
                        <a:t>Hernandez</a:t>
                      </a:r>
                      <a:r>
                        <a:rPr lang="en-US" sz="2800" baseline="0" dirty="0" smtClean="0"/>
                        <a:t> (St. Marks Psych Doc)</a:t>
                      </a:r>
                      <a:endParaRPr lang="en-US" sz="2800" b="1" dirty="0">
                        <a:latin typeface="+mj-lt"/>
                      </a:endParaRPr>
                    </a:p>
                  </a:txBody>
                  <a:tcPr/>
                </a:tc>
                <a:tc>
                  <a:txBody>
                    <a:bodyPr/>
                    <a:lstStyle/>
                    <a:p>
                      <a:r>
                        <a:rPr lang="en-US" sz="2800" dirty="0" smtClean="0"/>
                        <a:t>Samples</a:t>
                      </a:r>
                      <a:endParaRPr lang="en-US" sz="2800" b="1" dirty="0">
                        <a:latin typeface="+mj-lt"/>
                      </a:endParaRPr>
                    </a:p>
                  </a:txBody>
                  <a:tcPr/>
                </a:tc>
                <a:tc>
                  <a:txBody>
                    <a:bodyPr/>
                    <a:lstStyle/>
                    <a:p>
                      <a:r>
                        <a:rPr lang="en-US" sz="2800" dirty="0" smtClean="0"/>
                        <a:t>Happy Pill</a:t>
                      </a:r>
                      <a:endParaRPr lang="en-US" sz="2800" b="1" dirty="0">
                        <a:latin typeface="+mj-lt"/>
                      </a:endParaRPr>
                    </a:p>
                  </a:txBody>
                  <a:tcPr/>
                </a:tc>
              </a:tr>
            </a:tbl>
          </a:graphicData>
        </a:graphic>
      </p:graphicFrame>
      <p:grpSp>
        <p:nvGrpSpPr>
          <p:cNvPr id="14" name="Group 13"/>
          <p:cNvGrpSpPr/>
          <p:nvPr/>
        </p:nvGrpSpPr>
        <p:grpSpPr>
          <a:xfrm>
            <a:off x="164232" y="3048000"/>
            <a:ext cx="8991600" cy="2193757"/>
            <a:chOff x="700644" y="3408218"/>
            <a:chExt cx="7684738" cy="320634"/>
          </a:xfrm>
          <a:solidFill>
            <a:schemeClr val="accent5"/>
          </a:solidFill>
        </p:grpSpPr>
        <p:sp>
          <p:nvSpPr>
            <p:cNvPr id="7" name="Rectangular Callout 6"/>
            <p:cNvSpPr/>
            <p:nvPr/>
          </p:nvSpPr>
          <p:spPr>
            <a:xfrm>
              <a:off x="700644" y="3408218"/>
              <a:ext cx="1497873" cy="320634"/>
            </a:xfrm>
            <a:prstGeom prst="wedgeRectCallout">
              <a:avLst>
                <a:gd name="adj1" fmla="val 15586"/>
                <a:gd name="adj2" fmla="val -61982"/>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Drug Name, Strength</a:t>
              </a:r>
              <a:endParaRPr lang="en-US" sz="2800" dirty="0"/>
            </a:p>
          </p:txBody>
        </p:sp>
        <p:sp>
          <p:nvSpPr>
            <p:cNvPr id="8" name="Rectangular Callout 7"/>
            <p:cNvSpPr/>
            <p:nvPr/>
          </p:nvSpPr>
          <p:spPr>
            <a:xfrm>
              <a:off x="2318654" y="3408218"/>
              <a:ext cx="1496290" cy="320634"/>
            </a:xfrm>
            <a:prstGeom prst="wedgeRectCallout">
              <a:avLst>
                <a:gd name="adj1" fmla="val 18701"/>
                <a:gd name="adj2" fmla="val -67788"/>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How the Veteran takes  the med</a:t>
              </a:r>
              <a:endParaRPr lang="en-US" sz="2800" dirty="0"/>
            </a:p>
          </p:txBody>
        </p:sp>
        <p:sp>
          <p:nvSpPr>
            <p:cNvPr id="9" name="Rectangular Callout 8"/>
            <p:cNvSpPr/>
            <p:nvPr/>
          </p:nvSpPr>
          <p:spPr>
            <a:xfrm>
              <a:off x="3881652" y="3408218"/>
              <a:ext cx="1562998" cy="320634"/>
            </a:xfrm>
            <a:prstGeom prst="wedgeRectCallout">
              <a:avLst>
                <a:gd name="adj1" fmla="val 20210"/>
                <a:gd name="adj2" fmla="val -63494"/>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Who </a:t>
              </a:r>
              <a:r>
                <a:rPr lang="en-US" sz="2800" dirty="0"/>
                <a:t>p</a:t>
              </a:r>
              <a:r>
                <a:rPr lang="en-US" sz="2800" dirty="0" smtClean="0"/>
                <a:t>rescribed it</a:t>
              </a:r>
              <a:endParaRPr lang="en-US" sz="2800" dirty="0"/>
            </a:p>
          </p:txBody>
        </p:sp>
        <p:sp>
          <p:nvSpPr>
            <p:cNvPr id="10" name="Rectangular Callout 9"/>
            <p:cNvSpPr/>
            <p:nvPr/>
          </p:nvSpPr>
          <p:spPr>
            <a:xfrm>
              <a:off x="5509774" y="3408218"/>
              <a:ext cx="1217231" cy="320634"/>
            </a:xfrm>
            <a:prstGeom prst="wedgeRectCallout">
              <a:avLst>
                <a:gd name="adj1" fmla="val -18030"/>
                <a:gd name="adj2" fmla="val -67051"/>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Where they got it</a:t>
              </a:r>
              <a:endParaRPr lang="en-US" sz="2800" dirty="0"/>
            </a:p>
          </p:txBody>
        </p:sp>
        <p:sp>
          <p:nvSpPr>
            <p:cNvPr id="11" name="Rectangular Callout 10"/>
            <p:cNvSpPr/>
            <p:nvPr/>
          </p:nvSpPr>
          <p:spPr>
            <a:xfrm>
              <a:off x="6822384" y="3408218"/>
              <a:ext cx="1562998" cy="320634"/>
            </a:xfrm>
            <a:prstGeom prst="wedgeRectCallout">
              <a:avLst>
                <a:gd name="adj1" fmla="val -19298"/>
                <a:gd name="adj2" fmla="val -66849"/>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What’s important to the Veteran</a:t>
              </a:r>
              <a:endParaRPr lang="en-US" sz="2800" dirty="0"/>
            </a:p>
          </p:txBody>
        </p:sp>
      </p:grpSp>
    </p:spTree>
    <p:extLst>
      <p:ext uri="{BB962C8B-B14F-4D97-AF65-F5344CB8AC3E}">
        <p14:creationId xmlns:p14="http://schemas.microsoft.com/office/powerpoint/2010/main" val="278982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3657599" cy="6934200"/>
          </a:xfrm>
          <a:solidFill>
            <a:schemeClr val="accent5"/>
          </a:solidFill>
          <a:effectLst>
            <a:outerShdw blurRad="63500" sx="102000" sy="102000" algn="ctr" rotWithShape="0">
              <a:prstClr val="black">
                <a:alpha val="40000"/>
              </a:prstClr>
            </a:outerShdw>
          </a:effectLst>
        </p:spPr>
        <p:txBody>
          <a:bodyPr>
            <a:noAutofit/>
          </a:bodyPr>
          <a:lstStyle/>
          <a:p>
            <a:r>
              <a:rPr lang="en-US" sz="4800" b="1" dirty="0" smtClean="0">
                <a:solidFill>
                  <a:schemeClr val="bg1"/>
                </a:solidFill>
              </a:rPr>
              <a:t/>
            </a:r>
            <a:br>
              <a:rPr lang="en-US" sz="4800" b="1" dirty="0" smtClean="0">
                <a:solidFill>
                  <a:schemeClr val="bg1"/>
                </a:solidFill>
              </a:rPr>
            </a:br>
            <a:r>
              <a:rPr lang="en-US" sz="4600" b="1" dirty="0" smtClean="0">
                <a:solidFill>
                  <a:schemeClr val="bg1"/>
                </a:solidFill>
              </a:rPr>
              <a:t>VA Patient Medication Information &amp; Medication Reconciliation Initiative</a:t>
            </a:r>
            <a:br>
              <a:rPr lang="en-US" sz="4600" b="1" dirty="0" smtClean="0">
                <a:solidFill>
                  <a:schemeClr val="bg1"/>
                </a:solidFill>
              </a:rPr>
            </a:br>
            <a:endParaRPr lang="en-US" sz="4600" b="1"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83502533"/>
              </p:ext>
            </p:extLst>
          </p:nvPr>
        </p:nvGraphicFramePr>
        <p:xfrm>
          <a:off x="2286000" y="0"/>
          <a:ext cx="7924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710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21481556"/>
              </p:ext>
            </p:extLst>
          </p:nvPr>
        </p:nvGraphicFramePr>
        <p:xfrm>
          <a:off x="152400" y="1189030"/>
          <a:ext cx="8839200" cy="53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0"/>
            <a:ext cx="8229600" cy="1143000"/>
          </a:xfrm>
        </p:spPr>
        <p:txBody>
          <a:bodyPr>
            <a:noAutofit/>
          </a:bodyPr>
          <a:lstStyle/>
          <a:p>
            <a:r>
              <a:rPr lang="en-US" sz="7200" b="1" dirty="0" smtClean="0">
                <a:solidFill>
                  <a:schemeClr val="accent5"/>
                </a:solidFill>
              </a:rPr>
              <a:t>Med Info: VA</a:t>
            </a:r>
            <a:endParaRPr lang="en-US" sz="7200" b="1" dirty="0">
              <a:solidFill>
                <a:schemeClr val="accent5"/>
              </a:solidFill>
            </a:endParaRPr>
          </a:p>
        </p:txBody>
      </p:sp>
    </p:spTree>
    <p:extLst>
      <p:ext uri="{BB962C8B-B14F-4D97-AF65-F5344CB8AC3E}">
        <p14:creationId xmlns:p14="http://schemas.microsoft.com/office/powerpoint/2010/main" val="3344431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8060740"/>
              </p:ext>
            </p:extLst>
          </p:nvPr>
        </p:nvGraphicFramePr>
        <p:xfrm>
          <a:off x="0" y="68580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228600"/>
            <a:ext cx="8229600" cy="1143000"/>
          </a:xfrm>
        </p:spPr>
        <p:txBody>
          <a:bodyPr>
            <a:noAutofit/>
          </a:bodyPr>
          <a:lstStyle/>
          <a:p>
            <a:r>
              <a:rPr lang="en-US" sz="7200" b="1" dirty="0" smtClean="0">
                <a:solidFill>
                  <a:schemeClr val="accent5"/>
                </a:solidFill>
              </a:rPr>
              <a:t>Med Info: Non VA</a:t>
            </a:r>
            <a:endParaRPr lang="en-US" sz="7200" b="1" dirty="0">
              <a:solidFill>
                <a:schemeClr val="accent5"/>
              </a:solidFill>
            </a:endParaRPr>
          </a:p>
        </p:txBody>
      </p:sp>
    </p:spTree>
    <p:extLst>
      <p:ext uri="{BB962C8B-B14F-4D97-AF65-F5344CB8AC3E}">
        <p14:creationId xmlns:p14="http://schemas.microsoft.com/office/powerpoint/2010/main" val="1759098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75995663"/>
              </p:ext>
            </p:extLst>
          </p:nvPr>
        </p:nvGraphicFramePr>
        <p:xfrm>
          <a:off x="762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263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hapbhLaydeM\AppData\Local\Microsoft\Windows\Temporary Internet Files\Content.IE5\IOEEJ6EJ\MP900321086[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1475" y="-76200"/>
            <a:ext cx="10280594" cy="7333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descr="Background image of a weekly pill organizer. "/>
          <p:cNvGraphicFramePr>
            <a:graphicFrameLocks noGrp="1"/>
          </p:cNvGraphicFramePr>
          <p:nvPr>
            <p:ph idx="4294967295"/>
            <p:extLst>
              <p:ext uri="{D42A27DB-BD31-4B8C-83A1-F6EECF244321}">
                <p14:modId xmlns:p14="http://schemas.microsoft.com/office/powerpoint/2010/main" val="2485342728"/>
              </p:ext>
            </p:extLst>
          </p:nvPr>
        </p:nvGraphicFramePr>
        <p:xfrm>
          <a:off x="-990601" y="152400"/>
          <a:ext cx="11125201" cy="79130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2205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sential Medication List.gif"/>
          <p:cNvPicPr>
            <a:picLocks noGrp="1" noChangeAspect="1"/>
          </p:cNvPicPr>
          <p:nvPr>
            <p:ph idx="1"/>
          </p:nvPr>
        </p:nvPicPr>
        <p:blipFill>
          <a:blip r:embed="rId3" cstate="print"/>
          <a:stretch>
            <a:fillRect/>
          </a:stretch>
        </p:blipFill>
        <p:spPr>
          <a:xfrm>
            <a:off x="0" y="-71435"/>
            <a:ext cx="9413140" cy="7081835"/>
          </a:xfrm>
        </p:spPr>
      </p:pic>
      <p:sp>
        <p:nvSpPr>
          <p:cNvPr id="3" name="Rectangle 2"/>
          <p:cNvSpPr/>
          <p:nvPr/>
        </p:nvSpPr>
        <p:spPr>
          <a:xfrm>
            <a:off x="0" y="90982"/>
            <a:ext cx="3505200" cy="954107"/>
          </a:xfrm>
          <a:prstGeom prst="rect">
            <a:avLst/>
          </a:prstGeom>
        </p:spPr>
        <p:txBody>
          <a:bodyPr wrap="square">
            <a:spAutoFit/>
          </a:bodyPr>
          <a:lstStyle/>
          <a:p>
            <a:pPr algn="ctr"/>
            <a:r>
              <a:rPr lang="en-US" sz="2800" dirty="0" smtClean="0"/>
              <a:t>With permission </a:t>
            </a:r>
            <a:r>
              <a:rPr lang="en-US" sz="2800" dirty="0" smtClean="0"/>
              <a:t>of Dr</a:t>
            </a:r>
            <a:r>
              <a:rPr lang="en-US" sz="2800" dirty="0" smtClean="0"/>
              <a:t>. </a:t>
            </a:r>
            <a:r>
              <a:rPr lang="en-US" sz="2800" dirty="0" err="1" smtClean="0"/>
              <a:t>Lesselroth</a:t>
            </a:r>
            <a:endParaRPr lang="en-US" sz="2800" dirty="0"/>
          </a:p>
        </p:txBody>
      </p:sp>
    </p:spTree>
    <p:extLst>
      <p:ext uri="{BB962C8B-B14F-4D97-AF65-F5344CB8AC3E}">
        <p14:creationId xmlns:p14="http://schemas.microsoft.com/office/powerpoint/2010/main" val="275699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
            <a:ext cx="8077200" cy="914400"/>
          </a:xfrm>
          <a:ln w="76200">
            <a:solidFill>
              <a:schemeClr val="accent5"/>
            </a:solidFill>
          </a:ln>
        </p:spPr>
        <p:txBody>
          <a:bodyPr>
            <a:noAutofit/>
          </a:bodyPr>
          <a:lstStyle/>
          <a:p>
            <a:r>
              <a:rPr lang="en-US" sz="4800" dirty="0" smtClean="0"/>
              <a:t>Medication Review: Innovation</a:t>
            </a:r>
            <a:endParaRPr lang="en-US" sz="20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55816984"/>
              </p:ext>
            </p:extLst>
          </p:nvPr>
        </p:nvGraphicFramePr>
        <p:xfrm>
          <a:off x="114300" y="990600"/>
          <a:ext cx="8915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29000" y="5867400"/>
            <a:ext cx="5715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tx1"/>
                </a:solidFill>
              </a:rPr>
              <a:t>Used with permission from hi2 – HMP development, Thomas Heller, </a:t>
            </a:r>
            <a:r>
              <a:rPr lang="en-US" sz="2800" dirty="0" err="1">
                <a:solidFill>
                  <a:schemeClr val="tx1"/>
                </a:solidFill>
              </a:rPr>
              <a:t>RPh</a:t>
            </a:r>
            <a:r>
              <a:rPr lang="en-US" sz="2800" dirty="0">
                <a:solidFill>
                  <a:schemeClr val="tx1"/>
                </a:solidFill>
              </a:rPr>
              <a:t>. </a:t>
            </a:r>
          </a:p>
        </p:txBody>
      </p:sp>
    </p:spTree>
    <p:extLst>
      <p:ext uri="{BB962C8B-B14F-4D97-AF65-F5344CB8AC3E}">
        <p14:creationId xmlns:p14="http://schemas.microsoft.com/office/powerpoint/2010/main" val="1935195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990" y="2389593"/>
            <a:ext cx="1438276" cy="2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42613" y="1034534"/>
            <a:ext cx="1090363" cy="261610"/>
          </a:xfrm>
          <a:prstGeom prst="rect">
            <a:avLst/>
          </a:prstGeom>
          <a:noFill/>
        </p:spPr>
        <p:txBody>
          <a:bodyPr wrap="none" rtlCol="0">
            <a:spAutoFit/>
          </a:bodyPr>
          <a:lstStyle/>
          <a:p>
            <a:r>
              <a:rPr lang="en-US" sz="1100" dirty="0" smtClean="0">
                <a:solidFill>
                  <a:schemeClr val="bg1"/>
                </a:solidFill>
              </a:rPr>
              <a:t>VHA Outpatient</a:t>
            </a:r>
            <a:endParaRPr lang="en-US" sz="1100" dirty="0">
              <a:solidFill>
                <a:schemeClr val="bg1"/>
              </a:solidFill>
            </a:endParaRPr>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4" y="5999678"/>
            <a:ext cx="1818600" cy="47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4" y="6477000"/>
            <a:ext cx="1438276" cy="2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023" y="4866739"/>
            <a:ext cx="1438276" cy="2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423" y="4062293"/>
            <a:ext cx="1438276" cy="2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78" y="3224093"/>
            <a:ext cx="1438276" cy="2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lide showing the Health Management Platform.  It has a list of patients on the left side with spaces for their SSN, their pictures, names and their dates of birth.  The rest of the platform depicts the supplies and outpatient meds the patient has been given.  Various callout boxes point to different features of the Health Management Platform (HMP) including the Application Center, Team/Patient List Selector, Mega-menu, Patient List, Patient Selection, Patient Bar, Search, Pages/Tabs, Chart Content.  Picture was used with permission from hi2 - HMP development, Thomas Heller, R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579"/>
            <a:ext cx="9144000" cy="692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685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7772400" cy="1362075"/>
          </a:xfrm>
        </p:spPr>
        <p:txBody>
          <a:bodyPr>
            <a:normAutofit/>
          </a:bodyPr>
          <a:lstStyle/>
          <a:p>
            <a:pPr algn="ctr"/>
            <a:r>
              <a:rPr lang="en-US" dirty="0"/>
              <a:t>Essential Med Info </a:t>
            </a:r>
            <a:r>
              <a:rPr lang="en-US" dirty="0" smtClean="0"/>
              <a:t>Standardization Directive</a:t>
            </a:r>
            <a:endParaRPr lang="en-US" dirty="0"/>
          </a:p>
        </p:txBody>
      </p:sp>
      <p:sp>
        <p:nvSpPr>
          <p:cNvPr id="3" name="Content Placeholder 2"/>
          <p:cNvSpPr>
            <a:spLocks noGrp="1"/>
          </p:cNvSpPr>
          <p:nvPr>
            <p:ph type="body" idx="1"/>
          </p:nvPr>
        </p:nvSpPr>
        <p:spPr>
          <a:xfrm>
            <a:off x="685800" y="3657600"/>
            <a:ext cx="7772400" cy="1500187"/>
          </a:xfrm>
        </p:spPr>
        <p:txBody>
          <a:bodyPr>
            <a:normAutofit/>
          </a:bodyPr>
          <a:lstStyle/>
          <a:p>
            <a:pPr marL="0" indent="0" algn="ctr">
              <a:buNone/>
            </a:pPr>
            <a:r>
              <a:rPr lang="en-US" sz="4000" dirty="0" smtClean="0">
                <a:solidFill>
                  <a:schemeClr val="tx1">
                    <a:lumMod val="50000"/>
                    <a:lumOff val="50000"/>
                  </a:schemeClr>
                </a:solidFill>
              </a:rPr>
              <a:t>Medication Information </a:t>
            </a:r>
          </a:p>
          <a:p>
            <a:pPr marL="0" indent="0" algn="ctr">
              <a:buNone/>
            </a:pPr>
            <a:r>
              <a:rPr lang="en-US" sz="4000" dirty="0" smtClean="0">
                <a:solidFill>
                  <a:schemeClr val="tx1">
                    <a:lumMod val="50000"/>
                    <a:lumOff val="50000"/>
                  </a:schemeClr>
                </a:solidFill>
              </a:rPr>
              <a:t>Display Standards</a:t>
            </a:r>
            <a:endParaRPr lang="en-US" sz="4000" dirty="0">
              <a:solidFill>
                <a:schemeClr val="tx1">
                  <a:lumMod val="50000"/>
                  <a:lumOff val="50000"/>
                </a:schemeClr>
              </a:solidFill>
            </a:endParaRPr>
          </a:p>
        </p:txBody>
      </p:sp>
      <p:pic>
        <p:nvPicPr>
          <p:cNvPr id="5" name="Picture 4" descr="&quot; &quot;"/>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24200"/>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556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228600"/>
            <a:ext cx="9448800" cy="725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00600" y="4114800"/>
            <a:ext cx="4419601" cy="16002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tx1"/>
                </a:solidFill>
              </a:rPr>
              <a:t>Used with permission </a:t>
            </a:r>
            <a:r>
              <a:rPr lang="en-US" sz="2400" dirty="0">
                <a:solidFill>
                  <a:schemeClr val="tx1"/>
                </a:solidFill>
              </a:rPr>
              <a:t>from hi2 – </a:t>
            </a:r>
            <a:r>
              <a:rPr lang="en-US" sz="2400" dirty="0" smtClean="0">
                <a:solidFill>
                  <a:schemeClr val="tx1"/>
                </a:solidFill>
              </a:rPr>
              <a:t>non VA Med App</a:t>
            </a:r>
          </a:p>
          <a:p>
            <a:pPr algn="ctr"/>
            <a:r>
              <a:rPr lang="en-US" sz="2400" dirty="0" smtClean="0">
                <a:solidFill>
                  <a:schemeClr val="tx1"/>
                </a:solidFill>
              </a:rPr>
              <a:t>development</a:t>
            </a:r>
            <a:r>
              <a:rPr lang="en-US" sz="2400" dirty="0">
                <a:solidFill>
                  <a:schemeClr val="tx1"/>
                </a:solidFill>
              </a:rPr>
              <a:t>, Thomas Heller, </a:t>
            </a:r>
            <a:r>
              <a:rPr lang="en-US" sz="2400" dirty="0" err="1" smtClean="0">
                <a:solidFill>
                  <a:schemeClr val="tx1"/>
                </a:solidFill>
              </a:rPr>
              <a:t>RPh</a:t>
            </a:r>
            <a:endParaRPr lang="en-US" sz="2400" dirty="0">
              <a:solidFill>
                <a:schemeClr val="tx1"/>
              </a:solidFill>
            </a:endParaRPr>
          </a:p>
        </p:txBody>
      </p:sp>
    </p:spTree>
    <p:extLst>
      <p:ext uri="{BB962C8B-B14F-4D97-AF65-F5344CB8AC3E}">
        <p14:creationId xmlns:p14="http://schemas.microsoft.com/office/powerpoint/2010/main" val="2409033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7772400" cy="1362075"/>
          </a:xfrm>
        </p:spPr>
        <p:txBody>
          <a:bodyPr>
            <a:normAutofit/>
          </a:bodyPr>
          <a:lstStyle/>
          <a:p>
            <a:pPr algn="ctr"/>
            <a:r>
              <a:rPr lang="en-US" dirty="0"/>
              <a:t>Essential Med Info </a:t>
            </a:r>
            <a:r>
              <a:rPr lang="en-US" dirty="0" smtClean="0"/>
              <a:t>Standardization Directive</a:t>
            </a:r>
            <a:endParaRPr lang="en-US" dirty="0"/>
          </a:p>
        </p:txBody>
      </p:sp>
      <p:sp>
        <p:nvSpPr>
          <p:cNvPr id="3" name="Content Placeholder 2"/>
          <p:cNvSpPr>
            <a:spLocks noGrp="1"/>
          </p:cNvSpPr>
          <p:nvPr>
            <p:ph type="body" idx="1"/>
          </p:nvPr>
        </p:nvSpPr>
        <p:spPr>
          <a:xfrm>
            <a:off x="685800" y="3657600"/>
            <a:ext cx="7772400" cy="1500187"/>
          </a:xfrm>
        </p:spPr>
        <p:txBody>
          <a:bodyPr>
            <a:normAutofit/>
          </a:bodyPr>
          <a:lstStyle/>
          <a:p>
            <a:pPr marL="0" indent="0" algn="ctr">
              <a:buNone/>
            </a:pPr>
            <a:r>
              <a:rPr lang="en-US" sz="4000" dirty="0" smtClean="0">
                <a:solidFill>
                  <a:schemeClr val="tx1">
                    <a:lumMod val="50000"/>
                    <a:lumOff val="50000"/>
                  </a:schemeClr>
                </a:solidFill>
              </a:rPr>
              <a:t>Medication Information Authoritative Source Standards  </a:t>
            </a:r>
            <a:endParaRPr lang="en-US" sz="4000" dirty="0">
              <a:solidFill>
                <a:schemeClr val="tx1">
                  <a:lumMod val="50000"/>
                  <a:lumOff val="50000"/>
                </a:schemeClr>
              </a:solidFill>
            </a:endParaRPr>
          </a:p>
        </p:txBody>
      </p:sp>
      <p:pic>
        <p:nvPicPr>
          <p:cNvPr id="5" name="Picture 4" descr="&quot; &quot;"/>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24200"/>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59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771899" y="2781300"/>
            <a:ext cx="8229600" cy="1143000"/>
          </a:xfrm>
        </p:spPr>
        <p:txBody>
          <a:bodyPr>
            <a:normAutofit/>
          </a:bodyPr>
          <a:lstStyle/>
          <a:p>
            <a:r>
              <a:rPr lang="en-US" sz="6600" dirty="0" smtClean="0"/>
              <a:t>Objectives</a:t>
            </a:r>
            <a:endParaRPr lang="en-US" sz="6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8602706"/>
              </p:ext>
            </p:extLst>
          </p:nvPr>
        </p:nvGraphicFramePr>
        <p:xfrm>
          <a:off x="762000" y="106362"/>
          <a:ext cx="8229600" cy="659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744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58" y="-228600"/>
            <a:ext cx="10967316" cy="7315200"/>
          </a:xfrm>
          <a:prstGeom prst="rect">
            <a:avLst/>
          </a:prstGeom>
        </p:spPr>
      </p:pic>
      <p:sp>
        <p:nvSpPr>
          <p:cNvPr id="5" name="Content Placeholder 4"/>
          <p:cNvSpPr>
            <a:spLocks noGrp="1"/>
          </p:cNvSpPr>
          <p:nvPr>
            <p:ph idx="1"/>
          </p:nvPr>
        </p:nvSpPr>
        <p:spPr>
          <a:xfrm>
            <a:off x="228600" y="76200"/>
            <a:ext cx="8686800" cy="2057400"/>
          </a:xfrm>
          <a:ln w="127000"/>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3000" dirty="0" smtClean="0"/>
              <a:t>The Authoritative Source of Medication Information: </a:t>
            </a:r>
          </a:p>
          <a:p>
            <a:pPr marL="0" lvl="1" indent="0" algn="ctr">
              <a:buNone/>
            </a:pPr>
            <a:r>
              <a:rPr lang="en-US" dirty="0"/>
              <a:t>PBM</a:t>
            </a:r>
          </a:p>
          <a:p>
            <a:pPr marL="0" lvl="1" indent="0" algn="ctr">
              <a:buNone/>
            </a:pPr>
            <a:r>
              <a:rPr lang="en-US" dirty="0" smtClean="0"/>
              <a:t>The Pharmacy Files</a:t>
            </a:r>
          </a:p>
          <a:p>
            <a:pPr marL="0" lvl="1" indent="0" algn="ctr">
              <a:buNone/>
            </a:pPr>
            <a:r>
              <a:rPr lang="en-US" dirty="0" smtClean="0"/>
              <a:t>Example: Medication Name “</a:t>
            </a:r>
            <a:r>
              <a:rPr lang="en-US" dirty="0" err="1" smtClean="0"/>
              <a:t>Lisinopril</a:t>
            </a:r>
            <a:r>
              <a:rPr lang="en-US"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3403148618"/>
              </p:ext>
            </p:extLst>
          </p:nvPr>
        </p:nvGraphicFramePr>
        <p:xfrm>
          <a:off x="49767" y="4648200"/>
          <a:ext cx="9044465" cy="1952270"/>
        </p:xfrm>
        <a:graphic>
          <a:graphicData uri="http://schemas.openxmlformats.org/drawingml/2006/table">
            <a:tbl>
              <a:tblPr firstRow="1" bandRow="1">
                <a:tableStyleId>{7DF18680-E054-41AD-8BC1-D1AEF772440D}</a:tableStyleId>
              </a:tblPr>
              <a:tblGrid>
                <a:gridCol w="1931433"/>
                <a:gridCol w="1981200"/>
                <a:gridCol w="1752600"/>
                <a:gridCol w="1676400"/>
                <a:gridCol w="1702832"/>
              </a:tblGrid>
              <a:tr h="976135">
                <a:tc>
                  <a:txBody>
                    <a:bodyPr/>
                    <a:lstStyle/>
                    <a:p>
                      <a:r>
                        <a:rPr lang="en-US" sz="2800" dirty="0" smtClean="0"/>
                        <a:t>Medication</a:t>
                      </a:r>
                      <a:endParaRPr lang="en-US" sz="2800" dirty="0">
                        <a:latin typeface="+mj-lt"/>
                      </a:endParaRPr>
                    </a:p>
                  </a:txBody>
                  <a:tcPr/>
                </a:tc>
                <a:tc>
                  <a:txBody>
                    <a:bodyPr/>
                    <a:lstStyle/>
                    <a:p>
                      <a:r>
                        <a:rPr lang="en-US" sz="2800" dirty="0" smtClean="0"/>
                        <a:t>Instructions</a:t>
                      </a:r>
                      <a:endParaRPr lang="en-US" sz="2800" dirty="0">
                        <a:latin typeface="+mj-lt"/>
                      </a:endParaRPr>
                    </a:p>
                  </a:txBody>
                  <a:tcPr/>
                </a:tc>
                <a:tc>
                  <a:txBody>
                    <a:bodyPr/>
                    <a:lstStyle/>
                    <a:p>
                      <a:r>
                        <a:rPr lang="en-US" sz="2800" dirty="0" smtClean="0"/>
                        <a:t>Provider</a:t>
                      </a:r>
                      <a:endParaRPr lang="en-US" sz="2800" dirty="0">
                        <a:latin typeface="+mj-lt"/>
                      </a:endParaRPr>
                    </a:p>
                  </a:txBody>
                  <a:tcPr/>
                </a:tc>
                <a:tc>
                  <a:txBody>
                    <a:bodyPr/>
                    <a:lstStyle/>
                    <a:p>
                      <a:r>
                        <a:rPr lang="en-US" sz="2800" dirty="0" smtClean="0"/>
                        <a:t>Pharmacy</a:t>
                      </a:r>
                      <a:endParaRPr lang="en-US" sz="2800" dirty="0">
                        <a:latin typeface="+mj-lt"/>
                      </a:endParaRPr>
                    </a:p>
                  </a:txBody>
                  <a:tcPr/>
                </a:tc>
                <a:tc>
                  <a:txBody>
                    <a:bodyPr/>
                    <a:lstStyle/>
                    <a:p>
                      <a:r>
                        <a:rPr lang="en-US" sz="2800" dirty="0" smtClean="0"/>
                        <a:t>Notes</a:t>
                      </a:r>
                      <a:endParaRPr lang="en-US" sz="2800" dirty="0">
                        <a:latin typeface="+mj-lt"/>
                      </a:endParaRPr>
                    </a:p>
                  </a:txBody>
                  <a:tcPr/>
                </a:tc>
              </a:tr>
              <a:tr h="976135">
                <a:tc>
                  <a:txBody>
                    <a:bodyPr/>
                    <a:lstStyle/>
                    <a:p>
                      <a:r>
                        <a:rPr lang="en-US" sz="2800" dirty="0" err="1" smtClean="0"/>
                        <a:t>Lisinopril</a:t>
                      </a:r>
                      <a:r>
                        <a:rPr lang="en-US" sz="2800" dirty="0" smtClean="0"/>
                        <a:t> 10mg</a:t>
                      </a:r>
                      <a:endParaRPr lang="en-US" sz="2800" b="1" dirty="0">
                        <a:latin typeface="+mj-lt"/>
                      </a:endParaRPr>
                    </a:p>
                  </a:txBody>
                  <a:tcPr/>
                </a:tc>
                <a:tc>
                  <a:txBody>
                    <a:bodyPr/>
                    <a:lstStyle/>
                    <a:p>
                      <a:r>
                        <a:rPr lang="en-US" sz="2800" dirty="0" smtClean="0"/>
                        <a:t>1 tab daily</a:t>
                      </a:r>
                      <a:endParaRPr lang="en-US" sz="2800" b="1" dirty="0">
                        <a:latin typeface="+mj-lt"/>
                      </a:endParaRPr>
                    </a:p>
                  </a:txBody>
                  <a:tcPr/>
                </a:tc>
                <a:tc>
                  <a:txBody>
                    <a:bodyPr/>
                    <a:lstStyle/>
                    <a:p>
                      <a:r>
                        <a:rPr lang="en-US" sz="2800" dirty="0" smtClean="0"/>
                        <a:t>Jones (VA)</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smtClean="0"/>
                        <a:t>Heart</a:t>
                      </a:r>
                      <a:endParaRPr lang="en-US" sz="2800" b="1" dirty="0">
                        <a:latin typeface="+mj-lt"/>
                      </a:endParaRPr>
                    </a:p>
                  </a:txBody>
                  <a:tcPr/>
                </a:tc>
              </a:tr>
            </a:tbl>
          </a:graphicData>
        </a:graphic>
      </p:graphicFrame>
    </p:spTree>
    <p:extLst>
      <p:ext uri="{BB962C8B-B14F-4D97-AF65-F5344CB8AC3E}">
        <p14:creationId xmlns:p14="http://schemas.microsoft.com/office/powerpoint/2010/main" val="4289419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smtClean="0"/>
              <a:t>The Essential </a:t>
            </a:r>
            <a:r>
              <a:rPr lang="en-US" sz="4000" dirty="0"/>
              <a:t>Med Info Standards Directive </a:t>
            </a:r>
            <a:r>
              <a:rPr lang="en-US" sz="4000" dirty="0" smtClean="0"/>
              <a:t>defines:</a:t>
            </a:r>
          </a:p>
          <a:p>
            <a:pPr marL="742950" indent="-742950">
              <a:buAutoNum type="alphaLcPeriod"/>
            </a:pPr>
            <a:r>
              <a:rPr lang="en-US" sz="4000" dirty="0" smtClean="0"/>
              <a:t>Medication List Content</a:t>
            </a:r>
          </a:p>
          <a:p>
            <a:pPr marL="742950" indent="-742950">
              <a:buAutoNum type="alphaLcPeriod"/>
            </a:pPr>
            <a:r>
              <a:rPr lang="en-US" sz="4000" dirty="0" smtClean="0"/>
              <a:t>Sources for Medication Information</a:t>
            </a:r>
          </a:p>
          <a:p>
            <a:pPr marL="742950" indent="-742950">
              <a:buAutoNum type="alphaLcPeriod"/>
            </a:pPr>
            <a:r>
              <a:rPr lang="en-US" sz="4000" dirty="0" smtClean="0"/>
              <a:t>Medication Information Display</a:t>
            </a:r>
          </a:p>
          <a:p>
            <a:pPr marL="742950" indent="-742950">
              <a:buAutoNum type="alphaLcPeriod"/>
            </a:pPr>
            <a:r>
              <a:rPr lang="en-US" sz="4000" dirty="0" smtClean="0"/>
              <a:t>All of the Above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spTree>
    <p:extLst>
      <p:ext uri="{BB962C8B-B14F-4D97-AF65-F5344CB8AC3E}">
        <p14:creationId xmlns:p14="http://schemas.microsoft.com/office/powerpoint/2010/main" val="2971713664"/>
      </p:ext>
    </p:extLst>
  </p:cSld>
  <p:clrMapOvr>
    <a:masterClrMapping/>
  </p:clrMapOvr>
  <mc:AlternateContent xmlns:mc="http://schemas.openxmlformats.org/markup-compatibility/2006" xmlns:p14="http://schemas.microsoft.com/office/powerpoint/2010/main">
    <mc:Choice Requires="p14">
      <p:transition spd="slow" p14:dur="2000" advTm="42362"/>
    </mc:Choice>
    <mc:Fallback xmlns="">
      <p:transition spd="slow" advTm="4236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1447800"/>
          </a:xfrm>
          <a:prstGeom prst="rect">
            <a:avLst/>
          </a:prstGeom>
          <a:solidFill>
            <a:schemeClr val="accent2"/>
          </a:solidFill>
          <a:effectLst>
            <a:outerShdw blurRad="63500" sx="102000" sy="102000" algn="ctr" rotWithShape="0">
              <a:prstClr val="black">
                <a:alpha val="40000"/>
              </a:prstClr>
            </a:outerShdw>
          </a:effectLst>
        </p:spPr>
        <p:txBody>
          <a:bodyPr vert="horz" lIns="91421" tIns="45711" rIns="91421" bIns="45711" rtlCol="0" anchor="ctr">
            <a:noAutofit/>
          </a:bodyPr>
          <a:lstStyle>
            <a:lvl1pPr algn="ctr" defTabSz="914212" rtl="0" eaLnBrk="1" latinLnBrk="0" hangingPunct="1">
              <a:spcBef>
                <a:spcPct val="0"/>
              </a:spcBef>
              <a:buNone/>
              <a:defRPr sz="4400" kern="1200">
                <a:solidFill>
                  <a:schemeClr val="tx1"/>
                </a:solidFill>
                <a:latin typeface="+mj-lt"/>
                <a:ea typeface="+mj-ea"/>
                <a:cs typeface="+mj-cs"/>
              </a:defRPr>
            </a:lvl1pPr>
          </a:lstStyle>
          <a:p>
            <a:r>
              <a:rPr lang="en-US" sz="6600" dirty="0">
                <a:solidFill>
                  <a:schemeClr val="bg1"/>
                </a:solidFill>
              </a:rPr>
              <a:t>Medication Image Library</a:t>
            </a:r>
          </a:p>
          <a:p>
            <a:r>
              <a:rPr lang="en-US" sz="2800" dirty="0">
                <a:solidFill>
                  <a:schemeClr val="bg1"/>
                </a:solidFill>
              </a:rPr>
              <a:t>With permission of Bob Gale, </a:t>
            </a:r>
            <a:r>
              <a:rPr lang="en-US" sz="2800" dirty="0" err="1" smtClean="0">
                <a:solidFill>
                  <a:schemeClr val="bg1"/>
                </a:solidFill>
              </a:rPr>
              <a:t>RPh</a:t>
            </a:r>
            <a:r>
              <a:rPr lang="en-US" sz="2800" dirty="0" smtClean="0">
                <a:solidFill>
                  <a:schemeClr val="bg1"/>
                </a:solidFill>
              </a:rPr>
              <a:t>, MBA</a:t>
            </a:r>
            <a:endParaRPr lang="en-US" sz="2800"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56246133"/>
              </p:ext>
            </p:extLst>
          </p:nvPr>
        </p:nvGraphicFramePr>
        <p:xfrm>
          <a:off x="0" y="1371600"/>
          <a:ext cx="9144000" cy="568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2871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1377646"/>
          </a:xfrm>
          <a:solidFill>
            <a:schemeClr val="accent2"/>
          </a:solidFill>
          <a:effectLst>
            <a:outerShdw blurRad="63500" sx="102000" sy="102000" algn="ctr" rotWithShape="0">
              <a:prstClr val="black">
                <a:alpha val="40000"/>
              </a:prstClr>
            </a:outerShdw>
          </a:effectLst>
        </p:spPr>
        <p:txBody>
          <a:bodyPr>
            <a:noAutofit/>
          </a:bodyPr>
          <a:lstStyle/>
          <a:p>
            <a:r>
              <a:rPr lang="en-US" sz="6600" dirty="0" smtClean="0">
                <a:solidFill>
                  <a:schemeClr val="bg1"/>
                </a:solidFill>
              </a:rPr>
              <a:t>Medication </a:t>
            </a:r>
            <a:r>
              <a:rPr lang="en-US" sz="6600" dirty="0">
                <a:solidFill>
                  <a:schemeClr val="bg1"/>
                </a:solidFill>
              </a:rPr>
              <a:t>Image Library</a:t>
            </a:r>
            <a:br>
              <a:rPr lang="en-US" sz="6600" dirty="0">
                <a:solidFill>
                  <a:schemeClr val="bg1"/>
                </a:solidFill>
              </a:rPr>
            </a:br>
            <a:r>
              <a:rPr lang="en-US" sz="2400" dirty="0">
                <a:solidFill>
                  <a:schemeClr val="bg1"/>
                </a:solidFill>
              </a:rPr>
              <a:t>With permission of Bob Gale, </a:t>
            </a:r>
            <a:r>
              <a:rPr lang="en-US" sz="2400" dirty="0" err="1" smtClean="0">
                <a:solidFill>
                  <a:schemeClr val="bg1"/>
                </a:solidFill>
              </a:rPr>
              <a:t>RPh</a:t>
            </a:r>
            <a:r>
              <a:rPr lang="en-US" sz="2400" dirty="0" smtClean="0">
                <a:solidFill>
                  <a:schemeClr val="bg1"/>
                </a:solidFill>
              </a:rPr>
              <a:t>, MBA</a:t>
            </a:r>
            <a:endParaRPr lang="en-US" sz="7200" dirty="0">
              <a:solidFill>
                <a:schemeClr val="bg1"/>
              </a:solidFill>
            </a:endParaRPr>
          </a:p>
        </p:txBody>
      </p:sp>
      <p:pic>
        <p:nvPicPr>
          <p:cNvPr id="4" name="Picture 11" descr="\\vhacmhoffice1\mil\a Edited Images\Edited Images by Date\Archived Edited Images (Edited Images uploaded to MIL Computer Program) to 2012-06-14\June 2012\2012-06-12 - Ortiz - 50 Edited NDC's\00310075430\00310075430-EC2-061212.jpg"/>
          <p:cNvPicPr>
            <a:picLocks noGrp="1" noChangeAspect="1" noChangeArrowheads="1"/>
          </p:cNvPicPr>
          <p:nvPr>
            <p:ph idx="1"/>
          </p:nvPr>
        </p:nvPicPr>
        <p:blipFill>
          <a:blip r:embed="rId3" cstate="print"/>
          <a:srcRect/>
          <a:stretch>
            <a:fillRect/>
          </a:stretch>
        </p:blipFill>
        <p:spPr bwMode="auto">
          <a:xfrm>
            <a:off x="235870" y="1371600"/>
            <a:ext cx="2880375" cy="2617480"/>
          </a:xfrm>
          <a:prstGeom prst="rect">
            <a:avLst/>
          </a:prstGeom>
          <a:noFill/>
          <a:ln w="9525">
            <a:noFill/>
            <a:miter lim="800000"/>
            <a:headEnd/>
            <a:tailEnd/>
          </a:ln>
        </p:spPr>
      </p:pic>
      <p:pic>
        <p:nvPicPr>
          <p:cNvPr id="5" name="Picture 14" descr="\\vhacmhoffice1\mil\a Edited Images\Edited Images by Date\Archived Edited Images (Edited Images uploaded to MIL Computer Program) to 2012-06-14\June 2012\2012-06-12 - Ortiz - 50 Edited NDC's\00228266611\00228266611-EM2-061212.jpg"/>
          <p:cNvPicPr>
            <a:picLocks noChangeAspect="1" noChangeArrowheads="1"/>
          </p:cNvPicPr>
          <p:nvPr/>
        </p:nvPicPr>
        <p:blipFill>
          <a:blip r:embed="rId4" cstate="print"/>
          <a:srcRect/>
          <a:stretch>
            <a:fillRect/>
          </a:stretch>
        </p:blipFill>
        <p:spPr bwMode="auto">
          <a:xfrm>
            <a:off x="3308269" y="1377646"/>
            <a:ext cx="2582863" cy="2560148"/>
          </a:xfrm>
          <a:prstGeom prst="rect">
            <a:avLst/>
          </a:prstGeom>
          <a:noFill/>
          <a:ln w="9525">
            <a:noFill/>
            <a:miter lim="800000"/>
            <a:headEnd/>
            <a:tailEnd/>
          </a:ln>
        </p:spPr>
      </p:pic>
      <p:pic>
        <p:nvPicPr>
          <p:cNvPr id="6" name="Picture 11" descr="https://vaww.apps.cmop.va.gov/viewmilimages/Handler.ashx?ImID=181098">
            <a:hlinkClick r:id="rId5"/>
          </p:cNvPr>
          <p:cNvPicPr>
            <a:picLocks noChangeAspect="1" noChangeArrowheads="1"/>
          </p:cNvPicPr>
          <p:nvPr/>
        </p:nvPicPr>
        <p:blipFill>
          <a:blip r:embed="rId6" cstate="print"/>
          <a:srcRect/>
          <a:stretch>
            <a:fillRect/>
          </a:stretch>
        </p:blipFill>
        <p:spPr bwMode="auto">
          <a:xfrm>
            <a:off x="6188645" y="1418778"/>
            <a:ext cx="2726755" cy="2477882"/>
          </a:xfrm>
          <a:prstGeom prst="rect">
            <a:avLst/>
          </a:prstGeom>
          <a:noFill/>
        </p:spPr>
      </p:pic>
      <p:pic>
        <p:nvPicPr>
          <p:cNvPr id="7" name="Picture 6" descr="\\vhacmhoffice1\mil\a Edited Images\Edited Images by Date\Archived Edited Images (Edited Images uploaded to MIL Computer Program) to 2012-06-14\Sept 2012\2012-09-05 - Ortiz - 34 Edited NDC's\60758006005\60758006005-EM-090512.jpg"/>
          <p:cNvPicPr>
            <a:picLocks noChangeAspect="1" noChangeArrowheads="1"/>
          </p:cNvPicPr>
          <p:nvPr/>
        </p:nvPicPr>
        <p:blipFill>
          <a:blip r:embed="rId7" cstate="print"/>
          <a:srcRect/>
          <a:stretch>
            <a:fillRect/>
          </a:stretch>
        </p:blipFill>
        <p:spPr bwMode="auto">
          <a:xfrm>
            <a:off x="762000" y="4191000"/>
            <a:ext cx="3407646" cy="2556712"/>
          </a:xfrm>
          <a:prstGeom prst="rect">
            <a:avLst/>
          </a:prstGeom>
          <a:noFill/>
          <a:ln w="9525">
            <a:noFill/>
            <a:miter lim="800000"/>
            <a:headEnd/>
            <a:tailEnd/>
          </a:ln>
        </p:spPr>
      </p:pic>
      <p:pic>
        <p:nvPicPr>
          <p:cNvPr id="8" name="Picture 7" descr="\\vhacmhoffice1\mil\a Edited Images\Edited Images by Date\Archived Edited Images (Edited Images uploaded to MIL Computer Program) to 2012-06-14\Sept 2012\2012-09-05 - Ortiz - 34 Edited NDC's\00224180135\00224180135-EM-090512.jpg"/>
          <p:cNvPicPr>
            <a:picLocks noChangeAspect="1" noChangeArrowheads="1"/>
          </p:cNvPicPr>
          <p:nvPr/>
        </p:nvPicPr>
        <p:blipFill>
          <a:blip r:embed="rId8" cstate="print"/>
          <a:srcRect/>
          <a:stretch>
            <a:fillRect/>
          </a:stretch>
        </p:blipFill>
        <p:spPr bwMode="auto">
          <a:xfrm>
            <a:off x="4932364" y="4191000"/>
            <a:ext cx="3373436" cy="2530078"/>
          </a:xfrm>
          <a:prstGeom prst="rect">
            <a:avLst/>
          </a:prstGeom>
          <a:noFill/>
          <a:ln w="9525">
            <a:noFill/>
            <a:miter lim="800000"/>
            <a:headEnd/>
            <a:tailEnd/>
          </a:ln>
        </p:spPr>
      </p:pic>
    </p:spTree>
    <p:extLst>
      <p:ext uri="{BB962C8B-B14F-4D97-AF65-F5344CB8AC3E}">
        <p14:creationId xmlns:p14="http://schemas.microsoft.com/office/powerpoint/2010/main" val="1444472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286000"/>
            <a:ext cx="4419600" cy="4038600"/>
          </a:xfrm>
        </p:spPr>
        <p:txBody>
          <a:bodyPr>
            <a:normAutofit fontScale="92500" lnSpcReduction="10000"/>
          </a:bodyPr>
          <a:lstStyle/>
          <a:p>
            <a:pPr marL="742950" indent="-742950">
              <a:buAutoNum type="alphaLcPeriod"/>
            </a:pPr>
            <a:r>
              <a:rPr lang="en-US" sz="3600" dirty="0"/>
              <a:t>Medication List Content</a:t>
            </a:r>
          </a:p>
          <a:p>
            <a:pPr marL="742950" indent="-742950">
              <a:buAutoNum type="alphaLcPeriod"/>
            </a:pPr>
            <a:r>
              <a:rPr lang="en-US" sz="3600" dirty="0"/>
              <a:t>Sources for Medication Information</a:t>
            </a:r>
          </a:p>
          <a:p>
            <a:pPr marL="742950" indent="-742950">
              <a:buAutoNum type="alphaLcPeriod"/>
            </a:pPr>
            <a:r>
              <a:rPr lang="en-US" sz="3600" dirty="0"/>
              <a:t>Medication Information Display</a:t>
            </a:r>
          </a:p>
          <a:p>
            <a:pPr marL="742950" indent="-742950">
              <a:buAutoNum type="alphaLcPeriod"/>
            </a:pPr>
            <a:r>
              <a:rPr lang="en-US" sz="3600" dirty="0"/>
              <a:t>All of the Above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3" name="Rectangle 2"/>
          <p:cNvSpPr/>
          <p:nvPr/>
        </p:nvSpPr>
        <p:spPr>
          <a:xfrm>
            <a:off x="228600" y="1161871"/>
            <a:ext cx="8610600" cy="1200329"/>
          </a:xfrm>
          <a:prstGeom prst="rect">
            <a:avLst/>
          </a:prstGeom>
        </p:spPr>
        <p:txBody>
          <a:bodyPr wrap="square">
            <a:spAutoFit/>
          </a:bodyPr>
          <a:lstStyle/>
          <a:p>
            <a:r>
              <a:rPr lang="en-US" sz="3600" dirty="0"/>
              <a:t>The Essential Med Info Standards Directive </a:t>
            </a:r>
            <a:r>
              <a:rPr lang="en-US" sz="3600" dirty="0" smtClean="0"/>
              <a:t>defines:</a:t>
            </a:r>
            <a:endParaRPr lang="en-US" sz="3600" dirty="0"/>
          </a:p>
        </p:txBody>
      </p:sp>
    </p:spTree>
    <p:extLst>
      <p:ext uri="{BB962C8B-B14F-4D97-AF65-F5344CB8AC3E}">
        <p14:creationId xmlns:p14="http://schemas.microsoft.com/office/powerpoint/2010/main" val="217150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286000"/>
            <a:ext cx="4419600" cy="4038600"/>
          </a:xfrm>
        </p:spPr>
        <p:txBody>
          <a:bodyPr>
            <a:normAutofit fontScale="92500" lnSpcReduction="10000"/>
          </a:bodyPr>
          <a:lstStyle/>
          <a:p>
            <a:pPr marL="742950" indent="-742950">
              <a:buAutoNum type="alphaLcPeriod"/>
            </a:pPr>
            <a:r>
              <a:rPr lang="en-US" sz="3600" dirty="0"/>
              <a:t>Medication List Content</a:t>
            </a:r>
          </a:p>
          <a:p>
            <a:pPr marL="742950" indent="-742950">
              <a:buAutoNum type="alphaLcPeriod"/>
            </a:pPr>
            <a:r>
              <a:rPr lang="en-US" sz="3600" dirty="0"/>
              <a:t>Sources for Medication Information</a:t>
            </a:r>
          </a:p>
          <a:p>
            <a:pPr marL="742950" indent="-742950">
              <a:buAutoNum type="alphaLcPeriod"/>
            </a:pPr>
            <a:r>
              <a:rPr lang="en-US" sz="3600" dirty="0"/>
              <a:t>Medication Information Display</a:t>
            </a:r>
          </a:p>
          <a:p>
            <a:pPr marL="742950" indent="-742950">
              <a:buAutoNum type="alphaLcPeriod"/>
            </a:pPr>
            <a:r>
              <a:rPr lang="en-US" sz="3600" dirty="0"/>
              <a:t>All of the Above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Tree>
    <p:extLst>
      <p:ext uri="{BB962C8B-B14F-4D97-AF65-F5344CB8AC3E}">
        <p14:creationId xmlns:p14="http://schemas.microsoft.com/office/powerpoint/2010/main" val="23474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266416980"/>
              </p:ext>
            </p:extLst>
          </p:nvPr>
        </p:nvGraphicFramePr>
        <p:xfrm>
          <a:off x="-1219200" y="3581400"/>
          <a:ext cx="10668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839586861"/>
              </p:ext>
            </p:extLst>
          </p:nvPr>
        </p:nvGraphicFramePr>
        <p:xfrm>
          <a:off x="-609600" y="152400"/>
          <a:ext cx="9906000" cy="3321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Oval 1"/>
          <p:cNvSpPr/>
          <p:nvPr/>
        </p:nvSpPr>
        <p:spPr>
          <a:xfrm>
            <a:off x="2305050" y="3429000"/>
            <a:ext cx="4629150" cy="641360"/>
          </a:xfrm>
          <a:prstGeom prst="ellipse">
            <a:avLst/>
          </a:prstGeom>
          <a:solidFill>
            <a:schemeClr val="bg2">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3200" b="1" dirty="0" smtClean="0">
                <a:solidFill>
                  <a:prstClr val="black"/>
                </a:solidFill>
              </a:rPr>
              <a:t>Reconciliation </a:t>
            </a:r>
            <a:endParaRPr lang="en-US" sz="2000" b="1" dirty="0">
              <a:solidFill>
                <a:prstClr val="black"/>
              </a:solidFill>
            </a:endParaRPr>
          </a:p>
        </p:txBody>
      </p:sp>
    </p:spTree>
    <p:extLst>
      <p:ext uri="{BB962C8B-B14F-4D97-AF65-F5344CB8AC3E}">
        <p14:creationId xmlns:p14="http://schemas.microsoft.com/office/powerpoint/2010/main" val="2284538384"/>
      </p:ext>
    </p:extLst>
  </p:cSld>
  <p:clrMapOvr>
    <a:masterClrMapping/>
  </p:clrMapOvr>
  <mc:AlternateContent xmlns:mc="http://schemas.openxmlformats.org/markup-compatibility/2006" xmlns:p14="http://schemas.microsoft.com/office/powerpoint/2010/main">
    <mc:Choice Requires="p14">
      <p:transition spd="slow" p14:dur="2000" advTm="874"/>
    </mc:Choice>
    <mc:Fallback xmlns="">
      <p:transition spd="slow" advTm="87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63270898"/>
              </p:ext>
            </p:extLst>
          </p:nvPr>
        </p:nvGraphicFramePr>
        <p:xfrm>
          <a:off x="76200" y="76200"/>
          <a:ext cx="8229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5400000">
            <a:off x="5399809" y="2829791"/>
            <a:ext cx="6192982" cy="1143000"/>
          </a:xfrm>
          <a:ln w="76200">
            <a:solidFill>
              <a:schemeClr val="accent2"/>
            </a:solidFill>
          </a:ln>
        </p:spPr>
        <p:style>
          <a:lnRef idx="2">
            <a:schemeClr val="accent6"/>
          </a:lnRef>
          <a:fillRef idx="1">
            <a:schemeClr val="lt1"/>
          </a:fillRef>
          <a:effectRef idx="0">
            <a:schemeClr val="accent6"/>
          </a:effectRef>
          <a:fontRef idx="minor">
            <a:schemeClr val="dk1"/>
          </a:fontRef>
        </p:style>
        <p:txBody>
          <a:bodyPr/>
          <a:lstStyle/>
          <a:p>
            <a:r>
              <a:rPr lang="en-US" dirty="0" smtClean="0"/>
              <a:t>Exemplars</a:t>
            </a:r>
            <a:endParaRPr lang="en-US" dirty="0"/>
          </a:p>
        </p:txBody>
      </p:sp>
    </p:spTree>
    <p:extLst>
      <p:ext uri="{BB962C8B-B14F-4D97-AF65-F5344CB8AC3E}">
        <p14:creationId xmlns:p14="http://schemas.microsoft.com/office/powerpoint/2010/main" val="3736114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54682"/>
            <a:ext cx="5334000" cy="260985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042022340"/>
              </p:ext>
            </p:extLst>
          </p:nvPr>
        </p:nvGraphicFramePr>
        <p:xfrm>
          <a:off x="228600" y="-533400"/>
          <a:ext cx="86868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791200" y="5410200"/>
            <a:ext cx="3124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Kenneth Weingardt, PhD</a:t>
            </a:r>
            <a:endParaRPr lang="en-US" sz="2800" dirty="0">
              <a:solidFill>
                <a:schemeClr val="tx2">
                  <a:lumMod val="50000"/>
                </a:schemeClr>
              </a:solidFill>
            </a:endParaRPr>
          </a:p>
        </p:txBody>
      </p:sp>
    </p:spTree>
    <p:extLst>
      <p:ext uri="{BB962C8B-B14F-4D97-AF65-F5344CB8AC3E}">
        <p14:creationId xmlns:p14="http://schemas.microsoft.com/office/powerpoint/2010/main" val="3722114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latin typeface="+mj-lt"/>
                <a:ea typeface="ＭＳ Ｐゴシック"/>
                <a:cs typeface="Georgia" pitchFamily="18" charset="0"/>
              </a:rPr>
              <a:t>My Medications Functionality Overview</a:t>
            </a:r>
            <a:endParaRPr lang="en-US" sz="2800" dirty="0">
              <a:solidFill>
                <a:schemeClr val="accent1"/>
              </a:solidFill>
              <a:latin typeface="+mj-lt"/>
            </a:endParaRPr>
          </a:p>
        </p:txBody>
      </p:sp>
      <p:pic>
        <p:nvPicPr>
          <p:cNvPr id="7" name="Picture 4"/>
          <p:cNvPicPr>
            <a:picLocks noChangeAspect="1" noChangeArrowheads="1"/>
          </p:cNvPicPr>
          <p:nvPr/>
        </p:nvPicPr>
        <p:blipFill>
          <a:blip r:embed="rId3" cstate="print"/>
          <a:srcRect/>
          <a:stretch>
            <a:fillRect/>
          </a:stretch>
        </p:blipFill>
        <p:spPr bwMode="auto">
          <a:xfrm>
            <a:off x="0" y="413255"/>
            <a:ext cx="9144000" cy="6444745"/>
          </a:xfrm>
          <a:prstGeom prst="rect">
            <a:avLst/>
          </a:prstGeom>
          <a:noFill/>
          <a:ln w="9525">
            <a:noFill/>
            <a:miter lim="800000"/>
            <a:headEnd/>
            <a:tailEnd/>
          </a:ln>
        </p:spPr>
      </p:pic>
      <p:sp>
        <p:nvSpPr>
          <p:cNvPr id="3" name="Rectangular Callout 9"/>
          <p:cNvSpPr/>
          <p:nvPr/>
        </p:nvSpPr>
        <p:spPr>
          <a:xfrm>
            <a:off x="4876800" y="0"/>
            <a:ext cx="3429000" cy="6858000"/>
          </a:xfrm>
          <a:prstGeom prst="wedgeRectCallout">
            <a:avLst>
              <a:gd name="adj1" fmla="val -106894"/>
              <a:gd name="adj2" fmla="val 2371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cstate="print"/>
          <a:srcRect/>
          <a:stretch>
            <a:fillRect/>
          </a:stretch>
        </p:blipFill>
        <p:spPr bwMode="auto">
          <a:xfrm>
            <a:off x="5257800" y="304800"/>
            <a:ext cx="2748401" cy="6293278"/>
          </a:xfrm>
          <a:prstGeom prst="rect">
            <a:avLst/>
          </a:prstGeom>
          <a:noFill/>
          <a:ln w="28575">
            <a:solidFill>
              <a:schemeClr val="tx1"/>
            </a:solidFill>
            <a:miter lim="800000"/>
            <a:headEnd/>
            <a:tailEnd/>
          </a:ln>
        </p:spPr>
      </p:pic>
      <p:sp>
        <p:nvSpPr>
          <p:cNvPr id="4" name="Frame 8"/>
          <p:cNvSpPr/>
          <p:nvPr/>
        </p:nvSpPr>
        <p:spPr>
          <a:xfrm>
            <a:off x="533400" y="3886200"/>
            <a:ext cx="2362200" cy="2971800"/>
          </a:xfrm>
          <a:prstGeom prst="frame">
            <a:avLst>
              <a:gd name="adj1" fmla="val 6342"/>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52400" y="304801"/>
            <a:ext cx="3886200" cy="12192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Kenneth Weingardt, PhD</a:t>
            </a:r>
            <a:endParaRPr lang="en-US" sz="2800" dirty="0">
              <a:solidFill>
                <a:schemeClr val="tx2">
                  <a:lumMod val="50000"/>
                </a:schemeClr>
              </a:solidFill>
            </a:endParaRPr>
          </a:p>
        </p:txBody>
      </p:sp>
    </p:spTree>
    <p:extLst>
      <p:ext uri="{BB962C8B-B14F-4D97-AF65-F5344CB8AC3E}">
        <p14:creationId xmlns:p14="http://schemas.microsoft.com/office/powerpoint/2010/main" val="60278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ded image as background - two pills sitting on an open boo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57" y="0"/>
            <a:ext cx="10328314" cy="6858000"/>
          </a:xfrm>
          <a:prstGeom prst="rect">
            <a:avLst/>
          </a:prstGeom>
        </p:spPr>
      </p:pic>
      <p:sp>
        <p:nvSpPr>
          <p:cNvPr id="2" name="Title 1"/>
          <p:cNvSpPr>
            <a:spLocks noGrp="1"/>
          </p:cNvSpPr>
          <p:nvPr>
            <p:ph type="title"/>
          </p:nvPr>
        </p:nvSpPr>
        <p:spPr>
          <a:xfrm>
            <a:off x="76200" y="2057400"/>
            <a:ext cx="5410200" cy="3276600"/>
          </a:xfrm>
          <a:solidFill>
            <a:schemeClr val="accent2"/>
          </a:solidFill>
          <a:effectLst>
            <a:outerShdw blurRad="63500" sx="102000" sy="102000" algn="ctr" rotWithShape="0">
              <a:prstClr val="black">
                <a:alpha val="40000"/>
              </a:prstClr>
            </a:outerShdw>
          </a:effectLst>
        </p:spPr>
        <p:txBody>
          <a:bodyPr>
            <a:noAutofit/>
          </a:bodyPr>
          <a:lstStyle/>
          <a:p>
            <a:r>
              <a:rPr lang="en-US" sz="7200" dirty="0" smtClean="0">
                <a:solidFill>
                  <a:schemeClr val="bg1"/>
                </a:solidFill>
              </a:rPr>
              <a:t>What is Medication Information?</a:t>
            </a:r>
            <a:endParaRPr lang="en-US" sz="7200" dirty="0">
              <a:solidFill>
                <a:schemeClr val="bg1"/>
              </a:solidFill>
            </a:endParaRPr>
          </a:p>
        </p:txBody>
      </p:sp>
    </p:spTree>
    <p:extLst>
      <p:ext uri="{BB962C8B-B14F-4D97-AF65-F5344CB8AC3E}">
        <p14:creationId xmlns:p14="http://schemas.microsoft.com/office/powerpoint/2010/main" val="1140150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4000"/>
                    </a14:imgEffect>
                  </a14:imgLayer>
                </a14:imgProps>
              </a:ext>
            </a:extLst>
          </a:blip>
          <a:srcRect/>
          <a:stretch>
            <a:fillRect/>
          </a:stretch>
        </p:blipFill>
        <p:spPr bwMode="auto">
          <a:xfrm>
            <a:off x="0" y="413255"/>
            <a:ext cx="9144000" cy="6444745"/>
          </a:xfrm>
          <a:prstGeom prst="rect">
            <a:avLst/>
          </a:prstGeom>
          <a:noFill/>
          <a:ln w="9525">
            <a:noFill/>
            <a:miter lim="800000"/>
            <a:headEnd/>
            <a:tailEnd/>
          </a:ln>
        </p:spPr>
      </p:pic>
      <p:sp>
        <p:nvSpPr>
          <p:cNvPr id="10" name="Rectangular Callout 9"/>
          <p:cNvSpPr/>
          <p:nvPr/>
        </p:nvSpPr>
        <p:spPr>
          <a:xfrm>
            <a:off x="4876800" y="0"/>
            <a:ext cx="3429000" cy="6858000"/>
          </a:xfrm>
          <a:prstGeom prst="wedgeRectCallout">
            <a:avLst>
              <a:gd name="adj1" fmla="val -106894"/>
              <a:gd name="adj2" fmla="val 2371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4000"/>
                    </a14:imgEffect>
                  </a14:imgLayer>
                </a14:imgProps>
              </a:ext>
            </a:extLst>
          </a:blip>
          <a:srcRect/>
          <a:stretch>
            <a:fillRect/>
          </a:stretch>
        </p:blipFill>
        <p:spPr bwMode="auto">
          <a:xfrm>
            <a:off x="5257800" y="304800"/>
            <a:ext cx="2748401" cy="6293278"/>
          </a:xfrm>
          <a:prstGeom prst="rect">
            <a:avLst/>
          </a:prstGeom>
          <a:noFill/>
          <a:ln w="28575">
            <a:solidFill>
              <a:schemeClr val="tx1"/>
            </a:solidFill>
            <a:miter lim="800000"/>
            <a:headEnd/>
            <a:tailEnd/>
          </a:ln>
        </p:spPr>
      </p:pic>
      <p:sp>
        <p:nvSpPr>
          <p:cNvPr id="9" name="Frame 8"/>
          <p:cNvSpPr/>
          <p:nvPr/>
        </p:nvSpPr>
        <p:spPr>
          <a:xfrm>
            <a:off x="533400" y="3906982"/>
            <a:ext cx="2362200" cy="2971800"/>
          </a:xfrm>
          <a:prstGeom prst="frame">
            <a:avLst>
              <a:gd name="adj1" fmla="val 6342"/>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271783"/>
              </p:ext>
            </p:extLst>
          </p:nvPr>
        </p:nvGraphicFramePr>
        <p:xfrm>
          <a:off x="381000" y="76200"/>
          <a:ext cx="8382000" cy="62923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572000" y="5715000"/>
            <a:ext cx="4386701" cy="1073578"/>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Kenneth Weingarten, PhD</a:t>
            </a:r>
            <a:endParaRPr lang="en-US" sz="2800" dirty="0">
              <a:solidFill>
                <a:schemeClr val="tx2">
                  <a:lumMod val="50000"/>
                </a:schemeClr>
              </a:solidFill>
            </a:endParaRPr>
          </a:p>
        </p:txBody>
      </p:sp>
    </p:spTree>
    <p:extLst>
      <p:ext uri="{BB962C8B-B14F-4D97-AF65-F5344CB8AC3E}">
        <p14:creationId xmlns:p14="http://schemas.microsoft.com/office/powerpoint/2010/main" val="1524740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0" y="0"/>
            <a:ext cx="9313333" cy="7620000"/>
          </a:xfrm>
          <a:prstGeom prst="rect">
            <a:avLst/>
          </a:prstGeom>
          <a:noFill/>
          <a:ln w="9525">
            <a:solidFill>
              <a:schemeClr val="accent1">
                <a:lumMod val="60000"/>
                <a:lumOff val="40000"/>
              </a:schemeClr>
            </a:solidFill>
            <a:miter lim="800000"/>
            <a:headEnd/>
            <a:tailEnd/>
          </a:ln>
          <a:effectLst>
            <a:outerShdw blurRad="1270000" dist="50800" dir="5400000" algn="ctr" rotWithShape="0">
              <a:srgbClr val="000000">
                <a:alpha val="43137"/>
              </a:srgbClr>
            </a:outerShdw>
          </a:effectLst>
        </p:spPr>
      </p:pic>
      <p:pic>
        <p:nvPicPr>
          <p:cNvPr id="2" name="Picture 4"/>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096000" y="5645150"/>
            <a:ext cx="2838450" cy="1212850"/>
          </a:xfrm>
          <a:prstGeom prst="rect">
            <a:avLst/>
          </a:prstGeom>
          <a:noFill/>
          <a:ln w="9525">
            <a:noFill/>
            <a:miter lim="800000"/>
            <a:headEnd/>
            <a:tailEnd/>
          </a:ln>
          <a:effectLst>
            <a:outerShdw blurRad="1270000" dist="50800" dir="5400000" algn="ctr" rotWithShape="0">
              <a:srgbClr val="000000"/>
            </a:outerShdw>
          </a:effectLst>
        </p:spPr>
      </p:pic>
      <p:pic>
        <p:nvPicPr>
          <p:cNvPr id="2053" name="Picture 8" descr="US-DeptOfVeteransAffairs-Seal.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153150" y="2743200"/>
            <a:ext cx="2838450" cy="28384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5" name="Rectangle 4"/>
          <p:cNvSpPr/>
          <p:nvPr/>
        </p:nvSpPr>
        <p:spPr>
          <a:xfrm>
            <a:off x="67540" y="5659005"/>
            <a:ext cx="3437659" cy="1139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 Eric Spahn, Pharm D</a:t>
            </a:r>
            <a:endParaRPr lang="en-US" sz="2800" dirty="0">
              <a:solidFill>
                <a:schemeClr val="tx2">
                  <a:lumMod val="50000"/>
                </a:schemeClr>
              </a:solidFill>
            </a:endParaRPr>
          </a:p>
        </p:txBody>
      </p:sp>
    </p:spTree>
    <p:extLst>
      <p:ext uri="{BB962C8B-B14F-4D97-AF65-F5344CB8AC3E}">
        <p14:creationId xmlns:p14="http://schemas.microsoft.com/office/powerpoint/2010/main" val="847696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lide depicting a screen shot of the Ask A Pharmacist secure messaging website.  There is a red callout box of the text, &quot;From: Patient One&quot; and &quot;To: Ask a Pharmacist VHSO&quot;  There is also a seal of the department of Veterans Affairs in the top right corner of the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0" y="0"/>
            <a:ext cx="9113500" cy="691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627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0" name="Content Placeholder 2"/>
          <p:cNvSpPr>
            <a:spLocks noGrp="1"/>
          </p:cNvSpPr>
          <p:nvPr>
            <p:ph idx="1"/>
          </p:nvPr>
        </p:nvSpPr>
        <p:spPr>
          <a:xfrm>
            <a:off x="457200" y="34636"/>
            <a:ext cx="8229600" cy="4525963"/>
          </a:xfrm>
        </p:spPr>
        <p:txBody>
          <a:bodyPr/>
          <a:lstStyle/>
          <a:p>
            <a:pPr marL="457200" lvl="1" indent="-457200" algn="ctr">
              <a:buNone/>
            </a:pPr>
            <a:r>
              <a:rPr lang="en-US" i="1" dirty="0" smtClean="0"/>
              <a:t>Ask A Pharmacist </a:t>
            </a:r>
            <a:r>
              <a:rPr lang="en-US" b="1" dirty="0" smtClean="0"/>
              <a:t>Clinical Content Addition to Pharmacy Section of MHV. </a:t>
            </a:r>
          </a:p>
          <a:p>
            <a:pPr marL="457200" lvl="1" indent="-457200" algn="ctr">
              <a:buNone/>
            </a:pPr>
            <a:r>
              <a:rPr lang="en-US" b="1" dirty="0" smtClean="0"/>
              <a:t>	</a:t>
            </a:r>
            <a:endParaRPr lang="en-US" dirty="0" smtClean="0"/>
          </a:p>
          <a:p>
            <a:pPr algn="ctr"/>
            <a:endParaRPr lang="en-US" sz="2800" dirty="0"/>
          </a:p>
        </p:txBody>
      </p:sp>
      <p:pic>
        <p:nvPicPr>
          <p:cNvPr id="1026" name="Picture 2"/>
          <p:cNvPicPr>
            <a:picLocks noChangeAspect="1" noChangeArrowheads="1"/>
          </p:cNvPicPr>
          <p:nvPr/>
        </p:nvPicPr>
        <p:blipFill>
          <a:blip r:embed="rId4" cstate="print"/>
          <a:srcRect/>
          <a:stretch>
            <a:fillRect/>
          </a:stretch>
        </p:blipFill>
        <p:spPr bwMode="auto">
          <a:xfrm>
            <a:off x="-30012" y="1241020"/>
            <a:ext cx="9174012" cy="5616980"/>
          </a:xfrm>
          <a:prstGeom prst="rect">
            <a:avLst/>
          </a:prstGeom>
          <a:noFill/>
          <a:ln w="9525">
            <a:noFill/>
            <a:miter lim="800000"/>
            <a:headEnd/>
            <a:tailEnd/>
          </a:ln>
        </p:spPr>
      </p:pic>
      <p:sp>
        <p:nvSpPr>
          <p:cNvPr id="3" name="Rectangular Callout 2"/>
          <p:cNvSpPr/>
          <p:nvPr/>
        </p:nvSpPr>
        <p:spPr>
          <a:xfrm>
            <a:off x="1447800" y="3276600"/>
            <a:ext cx="5181600" cy="1295400"/>
          </a:xfrm>
          <a:prstGeom prst="wedgeRectCallout">
            <a:avLst>
              <a:gd name="adj1" fmla="val -28443"/>
              <a:gd name="adj2" fmla="val -783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p:cNvSpPr/>
          <p:nvPr/>
        </p:nvSpPr>
        <p:spPr>
          <a:xfrm>
            <a:off x="1752600" y="2438399"/>
            <a:ext cx="1143000" cy="457201"/>
          </a:xfrm>
          <a:prstGeom prst="frame">
            <a:avLst>
              <a:gd name="adj1" fmla="val 10682"/>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9941" y="5562600"/>
            <a:ext cx="3971059" cy="100763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Eric Spahn, Pharm D</a:t>
            </a:r>
            <a:endParaRPr lang="en-US" sz="2800" dirty="0">
              <a:solidFill>
                <a:schemeClr val="tx1"/>
              </a:solidFill>
            </a:endParaRPr>
          </a:p>
        </p:txBody>
      </p:sp>
      <p:sp>
        <p:nvSpPr>
          <p:cNvPr id="5" name="TextBox 4"/>
          <p:cNvSpPr txBox="1"/>
          <p:nvPr/>
        </p:nvSpPr>
        <p:spPr>
          <a:xfrm>
            <a:off x="2205470" y="3657600"/>
            <a:ext cx="3661930" cy="584775"/>
          </a:xfrm>
          <a:prstGeom prst="rect">
            <a:avLst/>
          </a:prstGeom>
          <a:solidFill>
            <a:schemeClr val="bg1"/>
          </a:solidFill>
        </p:spPr>
        <p:txBody>
          <a:bodyPr wrap="square" rtlCol="0">
            <a:spAutoFit/>
          </a:bodyPr>
          <a:lstStyle/>
          <a:p>
            <a:pPr algn="ctr"/>
            <a:r>
              <a:rPr lang="en-US" sz="3200" i="1" dirty="0" smtClean="0">
                <a:solidFill>
                  <a:schemeClr val="tx1">
                    <a:lumMod val="65000"/>
                    <a:lumOff val="35000"/>
                  </a:schemeClr>
                </a:solidFill>
                <a:latin typeface="Arial" panose="020B0604020202020204" pitchFamily="34" charset="0"/>
                <a:cs typeface="Arial" panose="020B0604020202020204" pitchFamily="34" charset="0"/>
              </a:rPr>
              <a:t>Ask A Pharmacist</a:t>
            </a:r>
            <a:endParaRPr lang="en-US" sz="3200"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308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2146613436"/>
              </p:ext>
            </p:extLst>
          </p:nvPr>
        </p:nvGraphicFramePr>
        <p:xfrm>
          <a:off x="0" y="0"/>
          <a:ext cx="8229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1" name="pic" descr="image of The Daily Plan: Know- Ask- Participat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3856" y="1212850"/>
            <a:ext cx="4807744" cy="16065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33056" y="2898775"/>
            <a:ext cx="4883944" cy="106045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tx1"/>
                </a:solidFill>
              </a:rPr>
              <a:t>With permission of </a:t>
            </a:r>
          </a:p>
          <a:p>
            <a:pPr algn="ctr"/>
            <a:r>
              <a:rPr lang="en-US" sz="2400" dirty="0" smtClean="0">
                <a:solidFill>
                  <a:schemeClr val="tx1"/>
                </a:solidFill>
              </a:rPr>
              <a:t> Cheryl Mitchell, RN,</a:t>
            </a:r>
            <a:r>
              <a:rPr lang="en-US" sz="2400" dirty="0">
                <a:solidFill>
                  <a:schemeClr val="tx1"/>
                </a:solidFill>
              </a:rPr>
              <a:t> , BSN, MSA, VHA-CM</a:t>
            </a: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30041837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3393055422"/>
              </p:ext>
            </p:extLst>
          </p:nvPr>
        </p:nvGraphicFramePr>
        <p:xfrm>
          <a:off x="152400" y="914400"/>
          <a:ext cx="5410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idx="4294967295"/>
          </p:nvPr>
        </p:nvSpPr>
        <p:spPr>
          <a:xfrm>
            <a:off x="0" y="0"/>
            <a:ext cx="9144000" cy="914400"/>
          </a:xfrm>
          <a:ln w="28575">
            <a:solidFill>
              <a:schemeClr val="accent1"/>
            </a:solidFill>
          </a:ln>
        </p:spPr>
        <p:txBody>
          <a:bodyPr/>
          <a:lstStyle/>
          <a:p>
            <a:r>
              <a:rPr lang="en-US" dirty="0" smtClean="0"/>
              <a:t>The Daily Plan</a:t>
            </a:r>
            <a:endParaRPr lang="en-US" dirty="0"/>
          </a:p>
        </p:txBody>
      </p:sp>
      <p:sp>
        <p:nvSpPr>
          <p:cNvPr id="12" name="Rectangle 11"/>
          <p:cNvSpPr/>
          <p:nvPr/>
        </p:nvSpPr>
        <p:spPr>
          <a:xfrm>
            <a:off x="2019300" y="6477000"/>
            <a:ext cx="16383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Daily Plan Example Sheet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990600"/>
            <a:ext cx="3354401" cy="3962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715000" y="5181600"/>
            <a:ext cx="3276600" cy="13716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Cheryl Mitchell, RN,</a:t>
            </a:r>
            <a:r>
              <a:rPr lang="en-US" sz="2800" dirty="0">
                <a:solidFill>
                  <a:schemeClr val="tx1"/>
                </a:solidFill>
              </a:rPr>
              <a:t> </a:t>
            </a:r>
            <a:r>
              <a:rPr lang="en-US" sz="2800" dirty="0" smtClean="0">
                <a:solidFill>
                  <a:schemeClr val="tx1"/>
                </a:solidFill>
              </a:rPr>
              <a:t>BSN</a:t>
            </a:r>
            <a:r>
              <a:rPr lang="en-US" sz="2800" dirty="0">
                <a:solidFill>
                  <a:schemeClr val="tx1"/>
                </a:solidFill>
              </a:rPr>
              <a:t>, MSA, VHA-CM</a:t>
            </a: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5180188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5046627"/>
              </p:ext>
            </p:extLst>
          </p:nvPr>
        </p:nvGraphicFramePr>
        <p:xfrm>
          <a:off x="0" y="-304800"/>
          <a:ext cx="9144000" cy="746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16200000">
            <a:off x="-4229099" y="3086101"/>
            <a:ext cx="9144000" cy="838200"/>
          </a:xfrm>
        </p:spPr>
        <p:txBody>
          <a:bodyPr/>
          <a:lstStyle/>
          <a:p>
            <a:r>
              <a:rPr lang="en-US" dirty="0" smtClean="0"/>
              <a:t>Reported Results</a:t>
            </a:r>
            <a:endParaRPr lang="en-US" dirty="0"/>
          </a:p>
        </p:txBody>
      </p:sp>
      <p:sp>
        <p:nvSpPr>
          <p:cNvPr id="5" name="Rectangle 4"/>
          <p:cNvSpPr/>
          <p:nvPr/>
        </p:nvSpPr>
        <p:spPr>
          <a:xfrm>
            <a:off x="5943600" y="3886200"/>
            <a:ext cx="3048000" cy="19812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Cheryl Mitchell, RN,</a:t>
            </a:r>
            <a:r>
              <a:rPr lang="en-US" sz="2800" dirty="0">
                <a:solidFill>
                  <a:schemeClr val="tx1"/>
                </a:solidFill>
              </a:rPr>
              <a:t> </a:t>
            </a:r>
            <a:r>
              <a:rPr lang="en-US" sz="2800" dirty="0" smtClean="0">
                <a:solidFill>
                  <a:schemeClr val="tx1"/>
                </a:solidFill>
              </a:rPr>
              <a:t>BSN</a:t>
            </a:r>
            <a:r>
              <a:rPr lang="en-US" sz="2800" dirty="0">
                <a:solidFill>
                  <a:schemeClr val="tx1"/>
                </a:solidFill>
              </a:rPr>
              <a:t>, MSA, VHA-CM</a:t>
            </a: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920231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SCI 2.jpg"/>
          <p:cNvPicPr>
            <a:picLocks noChangeAspect="1"/>
          </p:cNvPicPr>
          <p:nvPr/>
        </p:nvPicPr>
        <p:blipFill>
          <a:blip r:embed="rId3" cstate="print"/>
          <a:stretch>
            <a:fillRect/>
          </a:stretch>
        </p:blipFill>
        <p:spPr>
          <a:xfrm>
            <a:off x="0" y="0"/>
            <a:ext cx="9122746" cy="6930416"/>
          </a:xfrm>
          <a:prstGeom prst="rect">
            <a:avLst/>
          </a:prstGeom>
        </p:spPr>
      </p:pic>
      <p:graphicFrame>
        <p:nvGraphicFramePr>
          <p:cNvPr id="3" name="Diagram 2"/>
          <p:cNvGraphicFramePr/>
          <p:nvPr>
            <p:extLst>
              <p:ext uri="{D42A27DB-BD31-4B8C-83A1-F6EECF244321}">
                <p14:modId xmlns:p14="http://schemas.microsoft.com/office/powerpoint/2010/main" val="2464968872"/>
              </p:ext>
            </p:extLst>
          </p:nvPr>
        </p:nvGraphicFramePr>
        <p:xfrm>
          <a:off x="990600" y="429491"/>
          <a:ext cx="8977658" cy="5950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152400" y="3581400"/>
            <a:ext cx="3505200" cy="1828800"/>
          </a:xfrm>
          <a:ln w="76200"/>
        </p:spPr>
        <p:style>
          <a:lnRef idx="2">
            <a:schemeClr val="accent4"/>
          </a:lnRef>
          <a:fillRef idx="1">
            <a:schemeClr val="lt1"/>
          </a:fillRef>
          <a:effectRef idx="0">
            <a:schemeClr val="accent4"/>
          </a:effectRef>
          <a:fontRef idx="minor">
            <a:schemeClr val="dk1"/>
          </a:fontRef>
        </p:style>
        <p:txBody>
          <a:bodyPr>
            <a:normAutofit/>
          </a:bodyPr>
          <a:lstStyle/>
          <a:p>
            <a:r>
              <a:rPr lang="en-US" sz="3400" dirty="0" smtClean="0"/>
              <a:t>Portland Patient Safety Center of Inquiry</a:t>
            </a:r>
            <a:endParaRPr lang="en-US" sz="3400" dirty="0"/>
          </a:p>
        </p:txBody>
      </p:sp>
      <p:pic>
        <p:nvPicPr>
          <p:cNvPr id="5" name="Picture 5" descr="\\r01porhsm03\services\NW Innovation Center\Admin Tools for Staff\Logo\NWIC\NWICfinal.jpg"/>
          <p:cNvPicPr>
            <a:picLocks noChangeAspect="1" noChangeArrowheads="1"/>
          </p:cNvPicPr>
          <p:nvPr/>
        </p:nvPicPr>
        <p:blipFill>
          <a:blip r:embed="rId9" cstate="print">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a:off x="304800" y="299995"/>
            <a:ext cx="2286000" cy="1838410"/>
          </a:xfrm>
          <a:prstGeom prst="rect">
            <a:avLst/>
          </a:prstGeom>
          <a:noFill/>
        </p:spPr>
      </p:pic>
      <p:sp>
        <p:nvSpPr>
          <p:cNvPr id="6" name="Rectangle 5"/>
          <p:cNvSpPr/>
          <p:nvPr/>
        </p:nvSpPr>
        <p:spPr>
          <a:xfrm>
            <a:off x="5867400" y="6096000"/>
            <a:ext cx="3124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 Dr. Blake Lesselroth</a:t>
            </a:r>
            <a:endParaRPr lang="en-US" sz="2800" dirty="0">
              <a:solidFill>
                <a:schemeClr val="tx2">
                  <a:lumMod val="50000"/>
                </a:schemeClr>
              </a:solidFill>
            </a:endParaRPr>
          </a:p>
        </p:txBody>
      </p:sp>
    </p:spTree>
    <p:extLst>
      <p:ext uri="{BB962C8B-B14F-4D97-AF65-F5344CB8AC3E}">
        <p14:creationId xmlns:p14="http://schemas.microsoft.com/office/powerpoint/2010/main" val="231379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hangingPunct="1">
              <a:lnSpc>
                <a:spcPts val="4000"/>
              </a:lnSpc>
              <a:spcAft>
                <a:spcPts val="0"/>
              </a:spcAft>
              <a:defRPr/>
            </a:pPr>
            <a:r>
              <a:rPr lang="en-US" sz="3600" dirty="0" smtClean="0"/>
              <a:t>Portland: Automated Patient History Intake Device (APHID)</a:t>
            </a:r>
            <a:endParaRPr lang="en-US" sz="3600" dirty="0"/>
          </a:p>
        </p:txBody>
      </p:sp>
      <p:pic>
        <p:nvPicPr>
          <p:cNvPr id="16" name="Picture 4"/>
          <p:cNvPicPr>
            <a:picLocks noChangeAspect="1" noChangeArrowheads="1"/>
          </p:cNvPicPr>
          <p:nvPr/>
        </p:nvPicPr>
        <p:blipFill>
          <a:blip r:embed="rId3" cstate="print"/>
          <a:srcRect/>
          <a:stretch>
            <a:fillRect/>
          </a:stretch>
        </p:blipFill>
        <p:spPr bwMode="auto">
          <a:xfrm>
            <a:off x="0" y="88843"/>
            <a:ext cx="9144000" cy="6888754"/>
          </a:xfrm>
          <a:prstGeom prst="rect">
            <a:avLst/>
          </a:prstGeom>
          <a:noFill/>
          <a:ln w="9525">
            <a:solidFill>
              <a:schemeClr val="accent1">
                <a:lumMod val="60000"/>
                <a:lumOff val="40000"/>
              </a:schemeClr>
            </a:solidFill>
            <a:miter lim="800000"/>
            <a:headEnd/>
            <a:tailEnd/>
          </a:ln>
          <a:effectLst>
            <a:outerShdw blurRad="111125" dist="190500" dir="2700000" algn="tl" rotWithShape="0">
              <a:srgbClr val="000000">
                <a:alpha val="43000"/>
              </a:srgbClr>
            </a:outerShdw>
          </a:effectLst>
        </p:spPr>
      </p:pic>
      <p:sp>
        <p:nvSpPr>
          <p:cNvPr id="4" name="Rectangle 3"/>
          <p:cNvSpPr/>
          <p:nvPr/>
        </p:nvSpPr>
        <p:spPr>
          <a:xfrm>
            <a:off x="6019800" y="5791200"/>
            <a:ext cx="3124200" cy="101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lumMod val="50000"/>
                  </a:schemeClr>
                </a:solidFill>
              </a:rPr>
              <a:t>With permission of </a:t>
            </a:r>
          </a:p>
          <a:p>
            <a:pPr algn="ctr"/>
            <a:r>
              <a:rPr lang="en-US" sz="2800" dirty="0" smtClean="0">
                <a:solidFill>
                  <a:schemeClr val="tx2">
                    <a:lumMod val="50000"/>
                  </a:schemeClr>
                </a:solidFill>
              </a:rPr>
              <a:t> Dr. Blake Lesselroth</a:t>
            </a:r>
            <a:endParaRPr lang="en-US" sz="2800" dirty="0">
              <a:solidFill>
                <a:schemeClr val="tx2">
                  <a:lumMod val="50000"/>
                </a:schemeClr>
              </a:solidFill>
            </a:endParaRPr>
          </a:p>
        </p:txBody>
      </p:sp>
    </p:spTree>
    <p:extLst>
      <p:ext uri="{BB962C8B-B14F-4D97-AF65-F5344CB8AC3E}">
        <p14:creationId xmlns:p14="http://schemas.microsoft.com/office/powerpoint/2010/main" val="366338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ln w="76200">
            <a:solidFill>
              <a:schemeClr val="accent2"/>
            </a:solidFill>
          </a:ln>
        </p:spPr>
        <p:txBody>
          <a:bodyPr/>
          <a:lstStyle/>
          <a:p>
            <a:pPr eaLnBrk="1" hangingPunct="1">
              <a:lnSpc>
                <a:spcPts val="4000"/>
              </a:lnSpc>
              <a:spcAft>
                <a:spcPts val="0"/>
              </a:spcAft>
              <a:defRPr/>
            </a:pPr>
            <a:r>
              <a:rPr lang="en-US" sz="3600" dirty="0" smtClean="0"/>
              <a:t>Portland: Automated Patient History Intake Device (APHID)</a:t>
            </a:r>
            <a:endParaRPr lang="en-US" sz="3600" dirty="0"/>
          </a:p>
        </p:txBody>
      </p:sp>
      <p:grpSp>
        <p:nvGrpSpPr>
          <p:cNvPr id="5" name="Group 4"/>
          <p:cNvGrpSpPr/>
          <p:nvPr/>
        </p:nvGrpSpPr>
        <p:grpSpPr>
          <a:xfrm>
            <a:off x="-233797" y="2244894"/>
            <a:ext cx="9758797" cy="3928678"/>
            <a:chOff x="-233797" y="2244894"/>
            <a:chExt cx="9758797" cy="3928678"/>
          </a:xfrm>
        </p:grpSpPr>
        <p:pic>
          <p:nvPicPr>
            <p:cNvPr id="37" name="Picture 37"/>
            <p:cNvPicPr>
              <a:picLocks noChangeAspect="1"/>
            </p:cNvPicPr>
            <p:nvPr/>
          </p:nvPicPr>
          <p:blipFill>
            <a:blip r:embed="rId3" cstate="print"/>
            <a:srcRect/>
            <a:stretch>
              <a:fillRect/>
            </a:stretch>
          </p:blipFill>
          <p:spPr bwMode="auto">
            <a:xfrm>
              <a:off x="-233797" y="2244894"/>
              <a:ext cx="9758797" cy="3928678"/>
            </a:xfrm>
            <a:prstGeom prst="rect">
              <a:avLst/>
            </a:prstGeom>
            <a:noFill/>
          </p:spPr>
        </p:pic>
        <p:sp>
          <p:nvSpPr>
            <p:cNvPr id="4" name="Right Arrow 3"/>
            <p:cNvSpPr/>
            <p:nvPr/>
          </p:nvSpPr>
          <p:spPr>
            <a:xfrm>
              <a:off x="1447800" y="3962400"/>
              <a:ext cx="914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793546" y="3962400"/>
              <a:ext cx="914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400800" y="3962400"/>
              <a:ext cx="914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791200" y="5943600"/>
            <a:ext cx="3124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Dr. Blake Lesselroth</a:t>
            </a:r>
            <a:endParaRPr lang="en-US" sz="2800" dirty="0">
              <a:solidFill>
                <a:schemeClr val="tx1"/>
              </a:solidFill>
            </a:endParaRPr>
          </a:p>
        </p:txBody>
      </p:sp>
    </p:spTree>
    <p:extLst>
      <p:ext uri="{BB962C8B-B14F-4D97-AF65-F5344CB8AC3E}">
        <p14:creationId xmlns:p14="http://schemas.microsoft.com/office/powerpoint/2010/main" val="331109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47297960"/>
              </p:ext>
            </p:extLst>
          </p:nvPr>
        </p:nvGraphicFramePr>
        <p:xfrm>
          <a:off x="0" y="152400"/>
          <a:ext cx="8229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5400000">
            <a:off x="4686300" y="2552700"/>
            <a:ext cx="6858000" cy="1752600"/>
          </a:xfrm>
          <a:ln w="76200"/>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solidFill>
                  <a:schemeClr val="tx1"/>
                </a:solidFill>
              </a:rPr>
              <a:t>Why is Medication </a:t>
            </a:r>
            <a:r>
              <a:rPr lang="en-US" sz="5400" dirty="0">
                <a:solidFill>
                  <a:schemeClr val="tx1"/>
                </a:solidFill>
              </a:rPr>
              <a:t>I</a:t>
            </a:r>
            <a:r>
              <a:rPr lang="en-US" sz="5400" dirty="0" smtClean="0">
                <a:solidFill>
                  <a:schemeClr val="tx1"/>
                </a:solidFill>
              </a:rPr>
              <a:t>nformation Important?</a:t>
            </a:r>
            <a:endParaRPr lang="en-US" sz="5400" dirty="0">
              <a:solidFill>
                <a:schemeClr val="tx1"/>
              </a:solidFill>
            </a:endParaRPr>
          </a:p>
        </p:txBody>
      </p:sp>
    </p:spTree>
    <p:extLst>
      <p:ext uri="{BB962C8B-B14F-4D97-AF65-F5344CB8AC3E}">
        <p14:creationId xmlns:p14="http://schemas.microsoft.com/office/powerpoint/2010/main" val="2859626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noChangeArrowheads="1"/>
          </p:cNvPicPr>
          <p:nvPr/>
        </p:nvPicPr>
        <p:blipFill>
          <a:blip r:embed="rId3" cstate="print"/>
          <a:srcRect/>
          <a:stretch>
            <a:fillRect/>
          </a:stretch>
        </p:blipFill>
        <p:spPr bwMode="auto">
          <a:xfrm>
            <a:off x="0" y="-313556"/>
            <a:ext cx="9753600" cy="7171556"/>
          </a:xfrm>
          <a:prstGeom prst="rect">
            <a:avLst/>
          </a:prstGeom>
          <a:ln>
            <a:solidFill>
              <a:schemeClr val="accent1"/>
            </a:solidFill>
          </a:ln>
          <a:effectLst>
            <a:outerShdw blurRad="292100" dist="139700" dir="2700000" algn="tl" rotWithShape="0">
              <a:srgbClr val="333333">
                <a:alpha val="65000"/>
              </a:srgbClr>
            </a:outerShdw>
          </a:effectLst>
        </p:spPr>
      </p:pic>
      <p:sp>
        <p:nvSpPr>
          <p:cNvPr id="4" name="Rectangle 3"/>
          <p:cNvSpPr/>
          <p:nvPr/>
        </p:nvSpPr>
        <p:spPr>
          <a:xfrm>
            <a:off x="5105400" y="228600"/>
            <a:ext cx="3581400" cy="9906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Dr. Blake Lesselroth</a:t>
            </a:r>
            <a:endParaRPr lang="en-US" sz="2800" dirty="0">
              <a:solidFill>
                <a:schemeClr val="tx1"/>
              </a:solidFill>
            </a:endParaRPr>
          </a:p>
        </p:txBody>
      </p:sp>
    </p:spTree>
    <p:extLst>
      <p:ext uri="{BB962C8B-B14F-4D97-AF65-F5344CB8AC3E}">
        <p14:creationId xmlns:p14="http://schemas.microsoft.com/office/powerpoint/2010/main" val="229115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599" y="0"/>
            <a:ext cx="9677400" cy="6858000"/>
            <a:chOff x="-228599" y="0"/>
            <a:chExt cx="9677400" cy="6858000"/>
          </a:xfrm>
        </p:grpSpPr>
        <p:pic>
          <p:nvPicPr>
            <p:cNvPr id="35" name="Picture 34" descr="Getting to Truth.jpg"/>
            <p:cNvPicPr>
              <a:picLocks noChangeAspect="1"/>
            </p:cNvPicPr>
            <p:nvPr/>
          </p:nvPicPr>
          <p:blipFill rotWithShape="1">
            <a:blip r:embed="rId3" cstate="print"/>
            <a:srcRect l="12603" t="21199" b="12709"/>
            <a:stretch/>
          </p:blipFill>
          <p:spPr>
            <a:xfrm>
              <a:off x="-228599" y="0"/>
              <a:ext cx="9677400" cy="6858000"/>
            </a:xfrm>
            <a:prstGeom prst="rect">
              <a:avLst/>
            </a:prstGeom>
          </p:spPr>
        </p:pic>
        <p:sp>
          <p:nvSpPr>
            <p:cNvPr id="2" name="Rectangle 1"/>
            <p:cNvSpPr/>
            <p:nvPr/>
          </p:nvSpPr>
          <p:spPr>
            <a:xfrm>
              <a:off x="1295400" y="54864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Medical Record</a:t>
              </a:r>
              <a:endParaRPr lang="en-US" sz="2800" dirty="0">
                <a:solidFill>
                  <a:schemeClr val="tx1"/>
                </a:solidFill>
              </a:endParaRPr>
            </a:p>
          </p:txBody>
        </p:sp>
        <p:sp>
          <p:nvSpPr>
            <p:cNvPr id="4" name="Rectangle 3"/>
            <p:cNvSpPr/>
            <p:nvPr/>
          </p:nvSpPr>
          <p:spPr>
            <a:xfrm>
              <a:off x="1905000" y="41910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Patient Reviews List</a:t>
              </a:r>
              <a:endParaRPr lang="en-US" sz="2800" dirty="0">
                <a:solidFill>
                  <a:schemeClr val="tx1"/>
                </a:solidFill>
              </a:endParaRPr>
            </a:p>
          </p:txBody>
        </p:sp>
        <p:sp>
          <p:nvSpPr>
            <p:cNvPr id="5" name="Rectangle 4"/>
            <p:cNvSpPr/>
            <p:nvPr/>
          </p:nvSpPr>
          <p:spPr>
            <a:xfrm>
              <a:off x="2362200" y="30480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Kiosk Technology</a:t>
              </a:r>
              <a:endParaRPr lang="en-US" sz="2800" dirty="0">
                <a:solidFill>
                  <a:schemeClr val="tx1"/>
                </a:solidFill>
              </a:endParaRPr>
            </a:p>
          </p:txBody>
        </p:sp>
        <p:sp>
          <p:nvSpPr>
            <p:cNvPr id="6" name="Rectangle 5"/>
            <p:cNvSpPr/>
            <p:nvPr/>
          </p:nvSpPr>
          <p:spPr>
            <a:xfrm>
              <a:off x="4610101" y="22098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Patient Interview</a:t>
              </a:r>
              <a:endParaRPr lang="en-US" sz="2800" dirty="0">
                <a:solidFill>
                  <a:schemeClr val="tx1"/>
                </a:solidFill>
              </a:endParaRPr>
            </a:p>
          </p:txBody>
        </p:sp>
        <p:sp>
          <p:nvSpPr>
            <p:cNvPr id="7" name="Rectangle 6"/>
            <p:cNvSpPr/>
            <p:nvPr/>
          </p:nvSpPr>
          <p:spPr>
            <a:xfrm>
              <a:off x="5105400" y="1447800"/>
              <a:ext cx="2438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Structured Pill Review</a:t>
              </a:r>
              <a:endParaRPr lang="en-US" sz="2800" dirty="0">
                <a:solidFill>
                  <a:schemeClr val="tx1"/>
                </a:solidFill>
              </a:endParaRPr>
            </a:p>
          </p:txBody>
        </p:sp>
        <p:sp>
          <p:nvSpPr>
            <p:cNvPr id="8" name="Rectangle 7"/>
            <p:cNvSpPr/>
            <p:nvPr/>
          </p:nvSpPr>
          <p:spPr>
            <a:xfrm>
              <a:off x="7391400" y="990600"/>
              <a:ext cx="1981201"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Home Med Review</a:t>
              </a:r>
              <a:endParaRPr lang="en-US" sz="2800" dirty="0">
                <a:solidFill>
                  <a:schemeClr val="tx1"/>
                </a:solidFill>
              </a:endParaRPr>
            </a:p>
          </p:txBody>
        </p:sp>
        <p:sp>
          <p:nvSpPr>
            <p:cNvPr id="9" name="Rectangle 8"/>
            <p:cNvSpPr/>
            <p:nvPr/>
          </p:nvSpPr>
          <p:spPr>
            <a:xfrm>
              <a:off x="7523018" y="304800"/>
              <a:ext cx="1676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Truth</a:t>
              </a:r>
              <a:endParaRPr lang="en-US" sz="2800" b="1" dirty="0">
                <a:solidFill>
                  <a:schemeClr val="tx1"/>
                </a:solidFill>
              </a:endParaRPr>
            </a:p>
          </p:txBody>
        </p:sp>
        <p:sp>
          <p:nvSpPr>
            <p:cNvPr id="10" name="Rectangle 9"/>
            <p:cNvSpPr/>
            <p:nvPr/>
          </p:nvSpPr>
          <p:spPr>
            <a:xfrm rot="16200000">
              <a:off x="-1104903" y="2857497"/>
              <a:ext cx="2667000" cy="45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Accuracy</a:t>
              </a:r>
              <a:endParaRPr lang="en-US" sz="2800" b="1" dirty="0">
                <a:solidFill>
                  <a:schemeClr val="tx1"/>
                </a:solidFill>
              </a:endParaRPr>
            </a:p>
          </p:txBody>
        </p:sp>
        <p:sp>
          <p:nvSpPr>
            <p:cNvPr id="11" name="Rectangle 10"/>
            <p:cNvSpPr/>
            <p:nvPr/>
          </p:nvSpPr>
          <p:spPr>
            <a:xfrm>
              <a:off x="4724400" y="6033655"/>
              <a:ext cx="2667000" cy="51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Resources</a:t>
              </a:r>
              <a:endParaRPr lang="en-US" sz="2800" b="1" dirty="0">
                <a:solidFill>
                  <a:schemeClr val="tx1"/>
                </a:solidFill>
              </a:endParaRPr>
            </a:p>
          </p:txBody>
        </p:sp>
      </p:grpSp>
      <p:sp>
        <p:nvSpPr>
          <p:cNvPr id="14" name="Rectangle 13"/>
          <p:cNvSpPr/>
          <p:nvPr/>
        </p:nvSpPr>
        <p:spPr>
          <a:xfrm>
            <a:off x="5181600" y="4991100"/>
            <a:ext cx="3581400" cy="9906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chemeClr val="tx1"/>
                </a:solidFill>
              </a:rPr>
              <a:t>With permission of </a:t>
            </a:r>
          </a:p>
          <a:p>
            <a:pPr algn="ctr"/>
            <a:r>
              <a:rPr lang="en-US" sz="2800" dirty="0" smtClean="0">
                <a:solidFill>
                  <a:schemeClr val="tx1"/>
                </a:solidFill>
              </a:rPr>
              <a:t> Dr. Blake Lesselroth</a:t>
            </a:r>
            <a:endParaRPr lang="en-US" sz="2800" dirty="0">
              <a:solidFill>
                <a:schemeClr val="tx1"/>
              </a:solidFill>
            </a:endParaRPr>
          </a:p>
        </p:txBody>
      </p:sp>
    </p:spTree>
    <p:extLst>
      <p:ext uri="{BB962C8B-B14F-4D97-AF65-F5344CB8AC3E}">
        <p14:creationId xmlns:p14="http://schemas.microsoft.com/office/powerpoint/2010/main" val="357439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487"/>
            <a:ext cx="10210800" cy="6831026"/>
          </a:xfrm>
          <a:prstGeom prst="rect">
            <a:avLst/>
          </a:prstGeom>
        </p:spPr>
      </p:pic>
      <p:sp>
        <p:nvSpPr>
          <p:cNvPr id="2" name="Title 1"/>
          <p:cNvSpPr>
            <a:spLocks noGrp="1"/>
          </p:cNvSpPr>
          <p:nvPr>
            <p:ph type="title"/>
          </p:nvPr>
        </p:nvSpPr>
        <p:spPr>
          <a:xfrm>
            <a:off x="152400" y="228600"/>
            <a:ext cx="5181600" cy="1143000"/>
          </a:xfrm>
          <a:ln w="76200"/>
        </p:spPr>
        <p:style>
          <a:lnRef idx="2">
            <a:schemeClr val="accent2"/>
          </a:lnRef>
          <a:fillRef idx="1">
            <a:schemeClr val="lt1"/>
          </a:fillRef>
          <a:effectRef idx="0">
            <a:schemeClr val="accent2"/>
          </a:effectRef>
          <a:fontRef idx="minor">
            <a:schemeClr val="dk1"/>
          </a:fontRef>
        </p:style>
        <p:txBody>
          <a:bodyPr/>
          <a:lstStyle/>
          <a:p>
            <a:r>
              <a:rPr lang="en-US" sz="3600" dirty="0" smtClean="0">
                <a:latin typeface="+mj-lt"/>
              </a:rPr>
              <a:t>Empowering the Veteran</a:t>
            </a:r>
            <a:endParaRPr lang="en-US" sz="3600" dirty="0">
              <a:latin typeface="+mj-lt"/>
            </a:endParaRPr>
          </a:p>
        </p:txBody>
      </p:sp>
      <p:sp>
        <p:nvSpPr>
          <p:cNvPr id="7" name="TextBox 6"/>
          <p:cNvSpPr txBox="1"/>
          <p:nvPr/>
        </p:nvSpPr>
        <p:spPr>
          <a:xfrm>
            <a:off x="367145" y="6198182"/>
            <a:ext cx="4495800" cy="646331"/>
          </a:xfrm>
          <a:prstGeom prst="rect">
            <a:avLst/>
          </a:prstGeom>
          <a:noFill/>
        </p:spPr>
        <p:txBody>
          <a:bodyPr wrap="square" rtlCol="0">
            <a:spAutoFit/>
          </a:bodyPr>
          <a:lstStyle/>
          <a:p>
            <a:r>
              <a:rPr lang="en-US" dirty="0"/>
              <a:t>Anthony </a:t>
            </a:r>
            <a:r>
              <a:rPr lang="en-US" dirty="0" err="1"/>
              <a:t>Correia</a:t>
            </a:r>
            <a:r>
              <a:rPr lang="en-US" dirty="0"/>
              <a:t> / Shutterstock.com </a:t>
            </a:r>
          </a:p>
          <a:p>
            <a:endParaRPr lang="en-US" dirty="0"/>
          </a:p>
        </p:txBody>
      </p:sp>
    </p:spTree>
    <p:extLst>
      <p:ext uri="{BB962C8B-B14F-4D97-AF65-F5344CB8AC3E}">
        <p14:creationId xmlns:p14="http://schemas.microsoft.com/office/powerpoint/2010/main" val="252358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Our Responsibilities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4889838"/>
              </p:ext>
            </p:extLst>
          </p:nvPr>
        </p:nvGraphicFramePr>
        <p:xfrm>
          <a:off x="-152400" y="914400"/>
          <a:ext cx="91440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344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480" y="3048000"/>
            <a:ext cx="8610600" cy="312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Improving </a:t>
            </a:r>
            <a:r>
              <a:rPr lang="en-US" sz="4400" dirty="0" smtClean="0"/>
              <a:t>Medication Management at </a:t>
            </a:r>
            <a:r>
              <a:rPr lang="en-US" sz="4400" dirty="0"/>
              <a:t>Discharge:  </a:t>
            </a:r>
            <a:r>
              <a:rPr lang="en-US" sz="4400" dirty="0" smtClean="0"/>
              <a:t>Join </a:t>
            </a:r>
            <a:r>
              <a:rPr lang="en-US" sz="4400" dirty="0"/>
              <a:t>Us</a:t>
            </a:r>
            <a:r>
              <a:rPr lang="en-US" sz="4400" dirty="0" smtClean="0"/>
              <a:t>!!!</a:t>
            </a:r>
          </a:p>
          <a:p>
            <a:pPr algn="ctr"/>
            <a:r>
              <a:rPr lang="en-US" sz="4400" dirty="0" smtClean="0"/>
              <a:t>MedUseCrisis Conference</a:t>
            </a:r>
          </a:p>
          <a:p>
            <a:pPr algn="ctr"/>
            <a:r>
              <a:rPr lang="en-US" sz="4400" dirty="0" smtClean="0"/>
              <a:t>January 28, 2014</a:t>
            </a:r>
            <a:endParaRPr lang="en-US" sz="4400" dirty="0"/>
          </a:p>
        </p:txBody>
      </p:sp>
      <p:sp>
        <p:nvSpPr>
          <p:cNvPr id="2" name="Title 1"/>
          <p:cNvSpPr>
            <a:spLocks noGrp="1"/>
          </p:cNvSpPr>
          <p:nvPr>
            <p:ph type="title"/>
          </p:nvPr>
        </p:nvSpPr>
        <p:spPr>
          <a:xfrm>
            <a:off x="457200" y="228600"/>
            <a:ext cx="8229600" cy="1752600"/>
          </a:xfrm>
          <a:ln w="76200">
            <a:solidFill>
              <a:schemeClr val="accent2"/>
            </a:solidFill>
          </a:ln>
        </p:spPr>
        <p:style>
          <a:lnRef idx="2">
            <a:schemeClr val="accent6"/>
          </a:lnRef>
          <a:fillRef idx="1">
            <a:schemeClr val="lt1"/>
          </a:fillRef>
          <a:effectRef idx="0">
            <a:schemeClr val="accent6"/>
          </a:effectRef>
          <a:fontRef idx="minor">
            <a:schemeClr val="dk1"/>
          </a:fontRef>
        </p:style>
        <p:txBody>
          <a:bodyPr>
            <a:normAutofit/>
          </a:bodyPr>
          <a:lstStyle/>
          <a:p>
            <a:r>
              <a:rPr lang="en-US" sz="6600" dirty="0" smtClean="0">
                <a:solidFill>
                  <a:schemeClr val="accent3"/>
                </a:solidFill>
              </a:rPr>
              <a:t>The Challenge for 2014</a:t>
            </a:r>
            <a:endParaRPr lang="en-US" sz="6600" dirty="0">
              <a:solidFill>
                <a:schemeClr val="accent3"/>
              </a:solidFill>
            </a:endParaRPr>
          </a:p>
        </p:txBody>
      </p:sp>
    </p:spTree>
    <p:extLst>
      <p:ext uri="{BB962C8B-B14F-4D97-AF65-F5344CB8AC3E}">
        <p14:creationId xmlns:p14="http://schemas.microsoft.com/office/powerpoint/2010/main" val="331733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spTree>
    <p:extLst>
      <p:ext uri="{BB962C8B-B14F-4D97-AF65-F5344CB8AC3E}">
        <p14:creationId xmlns:p14="http://schemas.microsoft.com/office/powerpoint/2010/main" val="260376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arious prescription bottles and loose pill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4944"/>
            <a:ext cx="9677400" cy="10747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21673" y="304800"/>
            <a:ext cx="4343400" cy="5135562"/>
          </a:xfrm>
          <a:solidFill>
            <a:schemeClr val="accent3"/>
          </a:solidFill>
          <a:effectLst>
            <a:outerShdw blurRad="50800" dist="38100" dir="2700000" algn="tl" rotWithShape="0">
              <a:prstClr val="black">
                <a:alpha val="40000"/>
              </a:prstClr>
            </a:outerShdw>
          </a:effectLst>
        </p:spPr>
        <p:txBody>
          <a:bodyPr>
            <a:normAutofit fontScale="90000"/>
          </a:bodyPr>
          <a:lstStyle/>
          <a:p>
            <a:pPr algn="ctr"/>
            <a:r>
              <a:rPr lang="en-US" sz="4800" dirty="0" smtClean="0">
                <a:solidFill>
                  <a:schemeClr val="bg1"/>
                </a:solidFill>
                <a:latin typeface="+mj-lt"/>
              </a:rPr>
              <a:t>Medication Information and the </a:t>
            </a:r>
            <a:br>
              <a:rPr lang="en-US" sz="4800" dirty="0" smtClean="0">
                <a:solidFill>
                  <a:schemeClr val="bg1"/>
                </a:solidFill>
                <a:latin typeface="+mj-lt"/>
              </a:rPr>
            </a:br>
            <a:r>
              <a:rPr lang="en-US" sz="4800" dirty="0" smtClean="0">
                <a:solidFill>
                  <a:schemeClr val="bg1"/>
                </a:solidFill>
                <a:latin typeface="+mj-lt"/>
              </a:rPr>
              <a:t>Patient </a:t>
            </a:r>
            <a:r>
              <a:rPr lang="en-US" sz="4800" dirty="0">
                <a:solidFill>
                  <a:schemeClr val="bg1"/>
                </a:solidFill>
                <a:latin typeface="+mj-lt"/>
              </a:rPr>
              <a:t>Protection </a:t>
            </a:r>
            <a:r>
              <a:rPr lang="en-US" sz="4800" dirty="0" smtClean="0">
                <a:solidFill>
                  <a:schemeClr val="bg1"/>
                </a:solidFill>
                <a:latin typeface="+mj-lt"/>
              </a:rPr>
              <a:t>and Affordable </a:t>
            </a:r>
            <a:r>
              <a:rPr lang="en-US" sz="4800" dirty="0">
                <a:solidFill>
                  <a:schemeClr val="bg1"/>
                </a:solidFill>
                <a:latin typeface="+mj-lt"/>
              </a:rPr>
              <a:t>Care </a:t>
            </a:r>
            <a:r>
              <a:rPr lang="en-US" sz="4800" dirty="0" smtClean="0">
                <a:solidFill>
                  <a:schemeClr val="bg1"/>
                </a:solidFill>
                <a:latin typeface="+mj-lt"/>
              </a:rPr>
              <a:t>Act</a:t>
            </a:r>
            <a:endParaRPr lang="en-US" sz="4000" dirty="0">
              <a:solidFill>
                <a:schemeClr val="bg1"/>
              </a:solidFill>
              <a:latin typeface="+mj-lt"/>
            </a:endParaRPr>
          </a:p>
        </p:txBody>
      </p:sp>
      <p:pic>
        <p:nvPicPr>
          <p:cNvPr id="4" name="Picture 3" descr="Logo for centers for medicare and medicare services, partnership for patient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747" y="3352800"/>
            <a:ext cx="3372853" cy="3314700"/>
          </a:xfrm>
          <a:prstGeom prst="rect">
            <a:avLst/>
          </a:prstGeom>
        </p:spPr>
      </p:pic>
    </p:spTree>
    <p:extLst>
      <p:ext uri="{BB962C8B-B14F-4D97-AF65-F5344CB8AC3E}">
        <p14:creationId xmlns:p14="http://schemas.microsoft.com/office/powerpoint/2010/main" val="4020317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75831503"/>
              </p:ext>
            </p:extLst>
          </p:nvPr>
        </p:nvGraphicFramePr>
        <p:xfrm>
          <a:off x="-2514600" y="457200"/>
          <a:ext cx="12801600" cy="59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15000" y="152400"/>
            <a:ext cx="3657600" cy="1752600"/>
          </a:xfrm>
        </p:spPr>
        <p:txBody>
          <a:bodyPr>
            <a:noAutofit/>
          </a:bodyPr>
          <a:lstStyle/>
          <a:p>
            <a:pPr algn="ctr"/>
            <a:r>
              <a:rPr lang="en-US" sz="4000" b="1" dirty="0">
                <a:solidFill>
                  <a:srgbClr val="2C778C"/>
                </a:solidFill>
              </a:rPr>
              <a:t>The Trajectory of Medication </a:t>
            </a:r>
            <a:r>
              <a:rPr lang="en-US" sz="4000" b="1" dirty="0" smtClean="0">
                <a:solidFill>
                  <a:srgbClr val="2C778C"/>
                </a:solidFill>
              </a:rPr>
              <a:t>Information</a:t>
            </a:r>
            <a:endParaRPr lang="en-US" sz="2400" b="1" dirty="0">
              <a:solidFill>
                <a:srgbClr val="2C778C"/>
              </a:solidFill>
            </a:endParaRPr>
          </a:p>
        </p:txBody>
      </p:sp>
      <p:sp>
        <p:nvSpPr>
          <p:cNvPr id="4" name="TextBox 3"/>
          <p:cNvSpPr txBox="1"/>
          <p:nvPr/>
        </p:nvSpPr>
        <p:spPr>
          <a:xfrm>
            <a:off x="5209309" y="6191310"/>
            <a:ext cx="3810000" cy="523220"/>
          </a:xfrm>
          <a:prstGeom prst="rect">
            <a:avLst/>
          </a:prstGeom>
          <a:noFill/>
        </p:spPr>
        <p:txBody>
          <a:bodyPr wrap="square" rtlCol="0">
            <a:spAutoFit/>
          </a:bodyPr>
          <a:lstStyle/>
          <a:p>
            <a:pPr algn="r"/>
            <a:r>
              <a:rPr lang="en-US" sz="2800" dirty="0"/>
              <a:t>Kim M. Nazi, PhD, FACHE</a:t>
            </a:r>
          </a:p>
        </p:txBody>
      </p:sp>
    </p:spTree>
    <p:extLst>
      <p:ext uri="{BB962C8B-B14F-4D97-AF65-F5344CB8AC3E}">
        <p14:creationId xmlns:p14="http://schemas.microsoft.com/office/powerpoint/2010/main" val="374762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6000" b="1" dirty="0" smtClean="0">
                <a:solidFill>
                  <a:schemeClr val="accent5"/>
                </a:solidFill>
              </a:rPr>
              <a:t>Patient </a:t>
            </a:r>
            <a:endParaRPr lang="en-US" sz="6000" b="1" dirty="0">
              <a:solidFill>
                <a:schemeClr val="accent5"/>
              </a:solidFill>
            </a:endParaRPr>
          </a:p>
        </p:txBody>
      </p:sp>
      <p:sp>
        <p:nvSpPr>
          <p:cNvPr id="5" name="Text Placeholder 4"/>
          <p:cNvSpPr>
            <a:spLocks noGrp="1"/>
          </p:cNvSpPr>
          <p:nvPr>
            <p:ph type="body" idx="1"/>
          </p:nvPr>
        </p:nvSpPr>
        <p:spPr>
          <a:xfrm>
            <a:off x="457200" y="533400"/>
            <a:ext cx="4040188" cy="639762"/>
          </a:xfrm>
        </p:spPr>
        <p:txBody>
          <a:bodyPr>
            <a:normAutofit/>
          </a:bodyPr>
          <a:lstStyle/>
          <a:p>
            <a:r>
              <a:rPr lang="en-US" sz="2800" dirty="0"/>
              <a:t>Medication Reconciliation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3351309237"/>
              </p:ext>
            </p:extLst>
          </p:nvPr>
        </p:nvGraphicFramePr>
        <p:xfrm>
          <a:off x="227012" y="1295400"/>
          <a:ext cx="495458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645026" y="808038"/>
            <a:ext cx="4498975" cy="639762"/>
          </a:xfrm>
        </p:spPr>
        <p:txBody>
          <a:bodyPr>
            <a:noAutofit/>
          </a:bodyPr>
          <a:lstStyle/>
          <a:p>
            <a:pPr algn="ctr"/>
            <a:r>
              <a:rPr lang="en-US" sz="2800" dirty="0"/>
              <a:t>Medication Information Management</a:t>
            </a:r>
          </a:p>
        </p:txBody>
      </p:sp>
      <p:graphicFrame>
        <p:nvGraphicFramePr>
          <p:cNvPr id="4" name="Content Placeholder 3"/>
          <p:cNvGraphicFramePr>
            <a:graphicFrameLocks noGrp="1"/>
          </p:cNvGraphicFramePr>
          <p:nvPr>
            <p:ph sz="quarter" idx="4"/>
            <p:extLst>
              <p:ext uri="{D42A27DB-BD31-4B8C-83A1-F6EECF244321}">
                <p14:modId xmlns:p14="http://schemas.microsoft.com/office/powerpoint/2010/main" val="2268441776"/>
              </p:ext>
            </p:extLst>
          </p:nvPr>
        </p:nvGraphicFramePr>
        <p:xfrm>
          <a:off x="4649789" y="1371600"/>
          <a:ext cx="4646611"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1805023"/>
      </p:ext>
    </p:extLst>
  </p:cSld>
  <p:clrMapOvr>
    <a:masterClrMapping/>
  </p:clrMapOvr>
  <mc:AlternateContent xmlns:mc="http://schemas.openxmlformats.org/markup-compatibility/2006" xmlns:p14="http://schemas.microsoft.com/office/powerpoint/2010/main">
    <mc:Choice Requires="p14">
      <p:transition spd="slow" p14:dur="2000" advTm="2017"/>
    </mc:Choice>
    <mc:Fallback xmlns="">
      <p:transition spd="slow" advTm="2017"/>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0989783071d5d18258023327228d7e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35CB68C-7088-43AE-908B-D23305FD719E}">
  <ds:schemaRefs>
    <ds:schemaRef ds:uri="http://schemas.microsoft.com/sharepoint/v3/contenttype/forms"/>
  </ds:schemaRefs>
</ds:datastoreItem>
</file>

<file path=customXml/itemProps2.xml><?xml version="1.0" encoding="utf-8"?>
<ds:datastoreItem xmlns:ds="http://schemas.openxmlformats.org/officeDocument/2006/customXml" ds:itemID="{9829D69E-5486-457A-8CCB-A76F2434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E25B885-9F8C-420C-A7B0-5509D6652350}">
  <ds:schemaRefs>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6523</TotalTime>
  <Words>7396</Words>
  <Application>Microsoft Office PowerPoint</Application>
  <PresentationFormat>On-screen Show (4:3)</PresentationFormat>
  <Paragraphs>974</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Partnering with Veterans and their Medications</vt:lpstr>
      <vt:lpstr>Who we are</vt:lpstr>
      <vt:lpstr> VA Patient Medication Information &amp; Medication Reconciliation Initiative </vt:lpstr>
      <vt:lpstr>Objectives</vt:lpstr>
      <vt:lpstr>What is Medication Information?</vt:lpstr>
      <vt:lpstr>Why is Medication Information Important?</vt:lpstr>
      <vt:lpstr>Medication Information and the  Patient Protection and Affordable Care Act</vt:lpstr>
      <vt:lpstr>The Trajectory of Medication Information</vt:lpstr>
      <vt:lpstr>Patient </vt:lpstr>
      <vt:lpstr>Patient </vt:lpstr>
      <vt:lpstr>Staff</vt:lpstr>
      <vt:lpstr>Staff</vt:lpstr>
      <vt:lpstr>Iterative Cycle of Reconciliation with permission of  Dr. Blake Lesselroth</vt:lpstr>
      <vt:lpstr>Case</vt:lpstr>
      <vt:lpstr>Partnering with Patients</vt:lpstr>
      <vt:lpstr>Minimally Disruptive Medicine With permission of  Dr. Victor Montori</vt:lpstr>
      <vt:lpstr>Medication Harm</vt:lpstr>
      <vt:lpstr>Adherence</vt:lpstr>
      <vt:lpstr>Adherence</vt:lpstr>
      <vt:lpstr>What can you do for the Veteran and Caregiver?</vt:lpstr>
      <vt:lpstr>Poll Question</vt:lpstr>
      <vt:lpstr>The Same Page</vt:lpstr>
      <vt:lpstr>Poll Results</vt:lpstr>
      <vt:lpstr>Poll Results</vt:lpstr>
      <vt:lpstr> Defining the Page: Essential Med Info Standards Directive </vt:lpstr>
      <vt:lpstr>National Alliance of Patient Medication Information Standardization “NAPMIS”</vt:lpstr>
      <vt:lpstr>VA Pharmacy Benefits Management  Your Guide to Essential Medication Information</vt:lpstr>
      <vt:lpstr>Essential Med Info Standardization Directive</vt:lpstr>
      <vt:lpstr>PowerPoint Presentation</vt:lpstr>
      <vt:lpstr>Med Info: VA</vt:lpstr>
      <vt:lpstr>Med Info: Non VA</vt:lpstr>
      <vt:lpstr>PowerPoint Presentation</vt:lpstr>
      <vt:lpstr>PowerPoint Presentation</vt:lpstr>
      <vt:lpstr>PowerPoint Presentation</vt:lpstr>
      <vt:lpstr>Medication Review: Innovation</vt:lpstr>
      <vt:lpstr>PowerPoint Presentation</vt:lpstr>
      <vt:lpstr>Essential Med Info Standardization Directive</vt:lpstr>
      <vt:lpstr>PowerPoint Presentation</vt:lpstr>
      <vt:lpstr>Essential Med Info Standardization Directive</vt:lpstr>
      <vt:lpstr>PowerPoint Presentation</vt:lpstr>
      <vt:lpstr>Poll Question</vt:lpstr>
      <vt:lpstr>PowerPoint Presentation</vt:lpstr>
      <vt:lpstr>Medication Image Library With permission of Bob Gale, RPh, MBA</vt:lpstr>
      <vt:lpstr>Poll Results</vt:lpstr>
      <vt:lpstr>Poll Results</vt:lpstr>
      <vt:lpstr>PowerPoint Presentation</vt:lpstr>
      <vt:lpstr>Exemplars</vt:lpstr>
      <vt:lpstr>PowerPoint Presentation</vt:lpstr>
      <vt:lpstr>My Medications Functionality Overview</vt:lpstr>
      <vt:lpstr>PowerPoint Presentation</vt:lpstr>
      <vt:lpstr>PowerPoint Presentation</vt:lpstr>
      <vt:lpstr>PowerPoint Presentation</vt:lpstr>
      <vt:lpstr>PowerPoint Presentation</vt:lpstr>
      <vt:lpstr>PowerPoint Presentation</vt:lpstr>
      <vt:lpstr>The Daily Plan</vt:lpstr>
      <vt:lpstr>Reported Results</vt:lpstr>
      <vt:lpstr>Portland Patient Safety Center of Inquiry</vt:lpstr>
      <vt:lpstr>Portland: Automated Patient History Intake Device (APHID)</vt:lpstr>
      <vt:lpstr>Portland: Automated Patient History Intake Device (APHID)</vt:lpstr>
      <vt:lpstr>PowerPoint Presentation</vt:lpstr>
      <vt:lpstr>PowerPoint Presentation</vt:lpstr>
      <vt:lpstr>Empowering the Veteran</vt:lpstr>
      <vt:lpstr>Our Responsibilities</vt:lpstr>
      <vt:lpstr>The Challenge for 2014</vt:lpstr>
      <vt:lpstr>Ask the Presenter</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Veterans and their Medications, Department of Veterans Affairs</dc:title>
  <dc:subject>Medications</dc:subject>
  <dc:creator>Department of Veterans Affairs, Veterans Health Administration, Office of Employee Education, EES</dc:creator>
  <cp:keywords>Medication, pharmacy, medication management</cp:keywords>
  <cp:lastModifiedBy>Isabel Barillas</cp:lastModifiedBy>
  <cp:revision>299</cp:revision>
  <dcterms:created xsi:type="dcterms:W3CDTF">2013-09-04T13:36:33Z</dcterms:created>
  <dcterms:modified xsi:type="dcterms:W3CDTF">2014-01-17T01:33:55Z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Department of Veterans Affairs, Veterans Health Administration, Office of Employee Education, EES</vt:lpwstr>
  </property>
  <property fmtid="{D5CDD505-2E9C-101B-9397-08002B2CF9AE}" pid="3" name="DateCreated">
    <vt:lpwstr>20130930</vt:lpwstr>
  </property>
  <property fmtid="{D5CDD505-2E9C-101B-9397-08002B2CF9AE}" pid="4" name="DateReviewed">
    <vt:lpwstr>20131012</vt:lpwstr>
  </property>
  <property fmtid="{D5CDD505-2E9C-101B-9397-08002B2CF9AE}" pid="5" name="language">
    <vt:lpwstr>en</vt:lpwstr>
  </property>
  <property fmtid="{D5CDD505-2E9C-101B-9397-08002B2CF9AE}" pid="6" name="type">
    <vt:lpwstr>guide</vt:lpwstr>
  </property>
  <property fmtid="{D5CDD505-2E9C-101B-9397-08002B2CF9AE}" pid="7" name="ContentTypeId">
    <vt:lpwstr>0x0101005AC4AC843BB2C341AAE087BEC6972632</vt:lpwstr>
  </property>
</Properties>
</file>