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5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76"/>
  </p:notesMasterIdLst>
  <p:handoutMasterIdLst>
    <p:handoutMasterId r:id="rId77"/>
  </p:handoutMasterIdLst>
  <p:sldIdLst>
    <p:sldId id="256" r:id="rId5"/>
    <p:sldId id="271" r:id="rId6"/>
    <p:sldId id="330" r:id="rId7"/>
    <p:sldId id="276" r:id="rId8"/>
    <p:sldId id="334" r:id="rId9"/>
    <p:sldId id="331" r:id="rId10"/>
    <p:sldId id="272" r:id="rId11"/>
    <p:sldId id="273" r:id="rId12"/>
    <p:sldId id="277" r:id="rId13"/>
    <p:sldId id="275" r:id="rId14"/>
    <p:sldId id="283" r:id="rId15"/>
    <p:sldId id="281" r:id="rId16"/>
    <p:sldId id="279" r:id="rId17"/>
    <p:sldId id="269" r:id="rId18"/>
    <p:sldId id="280" r:id="rId19"/>
    <p:sldId id="282" r:id="rId20"/>
    <p:sldId id="284" r:id="rId21"/>
    <p:sldId id="285" r:id="rId22"/>
    <p:sldId id="286" r:id="rId23"/>
    <p:sldId id="287" r:id="rId24"/>
    <p:sldId id="289" r:id="rId25"/>
    <p:sldId id="290" r:id="rId26"/>
    <p:sldId id="266" r:id="rId27"/>
    <p:sldId id="291" r:id="rId28"/>
    <p:sldId id="308" r:id="rId29"/>
    <p:sldId id="309" r:id="rId30"/>
    <p:sldId id="310" r:id="rId31"/>
    <p:sldId id="265" r:id="rId32"/>
    <p:sldId id="340" r:id="rId33"/>
    <p:sldId id="311" r:id="rId34"/>
    <p:sldId id="313" r:id="rId35"/>
    <p:sldId id="314" r:id="rId36"/>
    <p:sldId id="312" r:id="rId37"/>
    <p:sldId id="292" r:id="rId38"/>
    <p:sldId id="316" r:id="rId39"/>
    <p:sldId id="295" r:id="rId40"/>
    <p:sldId id="317" r:id="rId41"/>
    <p:sldId id="296" r:id="rId42"/>
    <p:sldId id="318" r:id="rId43"/>
    <p:sldId id="297" r:id="rId44"/>
    <p:sldId id="319" r:id="rId45"/>
    <p:sldId id="322" r:id="rId46"/>
    <p:sldId id="332" r:id="rId47"/>
    <p:sldId id="298" r:id="rId48"/>
    <p:sldId id="320" r:id="rId49"/>
    <p:sldId id="299" r:id="rId50"/>
    <p:sldId id="321" r:id="rId51"/>
    <p:sldId id="300" r:id="rId52"/>
    <p:sldId id="301" r:id="rId53"/>
    <p:sldId id="323" r:id="rId54"/>
    <p:sldId id="307" r:id="rId55"/>
    <p:sldId id="294" r:id="rId56"/>
    <p:sldId id="302" r:id="rId57"/>
    <p:sldId id="325" r:id="rId58"/>
    <p:sldId id="303" r:id="rId59"/>
    <p:sldId id="328" r:id="rId60"/>
    <p:sldId id="324" r:id="rId61"/>
    <p:sldId id="342" r:id="rId62"/>
    <p:sldId id="304" r:id="rId63"/>
    <p:sldId id="327" r:id="rId64"/>
    <p:sldId id="305" r:id="rId65"/>
    <p:sldId id="326" r:id="rId66"/>
    <p:sldId id="306" r:id="rId67"/>
    <p:sldId id="329" r:id="rId68"/>
    <p:sldId id="335" r:id="rId69"/>
    <p:sldId id="339" r:id="rId70"/>
    <p:sldId id="336" r:id="rId71"/>
    <p:sldId id="337" r:id="rId72"/>
    <p:sldId id="338" r:id="rId73"/>
    <p:sldId id="333" r:id="rId74"/>
    <p:sldId id="26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7" autoAdjust="0"/>
    <p:restoredTop sz="76741" autoAdjust="0"/>
  </p:normalViewPr>
  <p:slideViewPr>
    <p:cSldViewPr>
      <p:cViewPr varScale="1">
        <p:scale>
          <a:sx n="84" d="100"/>
          <a:sy n="84" d="100"/>
        </p:scale>
        <p:origin x="-7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 Id="rId4" Type="http://schemas.microsoft.com/office/2007/relationships/hdphoto" Target="../media/hdphoto2.wdp"/></Relationships>
</file>

<file path=ppt/diagrams/_rels/data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5E218-51DB-4905-9B44-EBBF0763AA1B}"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E8BAB8CB-DB79-4848-8F6C-BCC13F93C3B8}">
      <dgm:prSet phldrT="[Text]" custT="1"/>
      <dgm:spPr/>
      <dgm:t>
        <a:bodyPr/>
        <a:lstStyle/>
        <a:p>
          <a:r>
            <a:rPr lang="en-US" sz="4000" b="0" dirty="0" smtClean="0">
              <a:effectLst>
                <a:outerShdw blurRad="38100" dist="38100" dir="2700000" algn="tl">
                  <a:srgbClr val="000000">
                    <a:alpha val="43137"/>
                  </a:srgbClr>
                </a:outerShdw>
              </a:effectLst>
            </a:rPr>
            <a:t>Phone </a:t>
          </a:r>
          <a:r>
            <a:rPr lang="en-US" sz="4400" b="0" dirty="0" smtClean="0">
              <a:effectLst>
                <a:outerShdw blurRad="38100" dist="38100" dir="2700000" algn="tl">
                  <a:srgbClr val="000000">
                    <a:alpha val="43137"/>
                  </a:srgbClr>
                </a:outerShdw>
              </a:effectLst>
            </a:rPr>
            <a:t>calls</a:t>
          </a:r>
          <a:endParaRPr lang="en-US" sz="44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Phone calls&#10;Pagers&#10;Hall Talk&#10;Papers&#10;Post it Notes&#10;"/>
        </a:ext>
      </dgm:extLst>
    </dgm:pt>
    <dgm:pt modelId="{1A854BAB-57F0-4C42-9737-29C04AA9154D}" type="parTrans" cxnId="{5E132E86-2AAB-4CB2-9876-BC597BCBDE9B}">
      <dgm:prSet/>
      <dgm:spPr/>
      <dgm:t>
        <a:bodyPr/>
        <a:lstStyle/>
        <a:p>
          <a:endParaRPr lang="en-US" b="0">
            <a:effectLst>
              <a:outerShdw blurRad="38100" dist="38100" dir="2700000" algn="tl">
                <a:srgbClr val="000000">
                  <a:alpha val="43137"/>
                </a:srgbClr>
              </a:outerShdw>
            </a:effectLst>
          </a:endParaRPr>
        </a:p>
      </dgm:t>
    </dgm:pt>
    <dgm:pt modelId="{1069460C-7BF7-4892-B67F-AD6AEA519BF6}" type="sibTrans" cxnId="{5E132E86-2AAB-4CB2-9876-BC597BCBDE9B}">
      <dgm:prSet/>
      <dgm:spPr/>
      <dgm:t>
        <a:bodyPr/>
        <a:lstStyle/>
        <a:p>
          <a:endParaRPr lang="en-US" b="0">
            <a:effectLst>
              <a:outerShdw blurRad="38100" dist="38100" dir="2700000" algn="tl">
                <a:srgbClr val="000000">
                  <a:alpha val="43137"/>
                </a:srgbClr>
              </a:outerShdw>
            </a:effectLst>
          </a:endParaRPr>
        </a:p>
      </dgm:t>
    </dgm:pt>
    <dgm:pt modelId="{76E6BF13-BBC9-4605-B2D1-A9FA3DCDDC14}">
      <dgm:prSet phldrT="[Text]" custT="1"/>
      <dgm:spPr/>
      <dgm:t>
        <a:bodyPr/>
        <a:lstStyle/>
        <a:p>
          <a:r>
            <a:rPr lang="en-US" sz="4400" b="0" dirty="0" smtClean="0">
              <a:effectLst>
                <a:outerShdw blurRad="38100" dist="38100" dir="2700000" algn="tl">
                  <a:srgbClr val="000000">
                    <a:alpha val="43137"/>
                  </a:srgbClr>
                </a:outerShdw>
              </a:effectLst>
            </a:rPr>
            <a:t>Pagers</a:t>
          </a:r>
          <a:endParaRPr lang="en-US" sz="44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Phone calls&#10;Pagers&#10;Hall Talk&#10;Papers&#10;Post it Notes&#10;"/>
        </a:ext>
      </dgm:extLst>
    </dgm:pt>
    <dgm:pt modelId="{52AEB943-0FAC-4EEB-8C95-DB6CCA8964EE}" type="parTrans" cxnId="{2FF2DD2C-641B-4268-A0E1-3B26D597019D}">
      <dgm:prSet/>
      <dgm:spPr/>
      <dgm:t>
        <a:bodyPr/>
        <a:lstStyle/>
        <a:p>
          <a:endParaRPr lang="en-US" b="0">
            <a:effectLst>
              <a:outerShdw blurRad="38100" dist="38100" dir="2700000" algn="tl">
                <a:srgbClr val="000000">
                  <a:alpha val="43137"/>
                </a:srgbClr>
              </a:outerShdw>
            </a:effectLst>
          </a:endParaRPr>
        </a:p>
      </dgm:t>
    </dgm:pt>
    <dgm:pt modelId="{0E2AF7AC-6464-47FD-8879-CF9889424659}" type="sibTrans" cxnId="{2FF2DD2C-641B-4268-A0E1-3B26D597019D}">
      <dgm:prSet/>
      <dgm:spPr/>
      <dgm:t>
        <a:bodyPr/>
        <a:lstStyle/>
        <a:p>
          <a:endParaRPr lang="en-US" b="0">
            <a:effectLst>
              <a:outerShdw blurRad="38100" dist="38100" dir="2700000" algn="tl">
                <a:srgbClr val="000000">
                  <a:alpha val="43137"/>
                </a:srgbClr>
              </a:outerShdw>
            </a:effectLst>
          </a:endParaRPr>
        </a:p>
      </dgm:t>
    </dgm:pt>
    <dgm:pt modelId="{488F2C3D-249C-48F0-B3D2-3D917E6615BD}">
      <dgm:prSet phldrT="[Text]" custT="1"/>
      <dgm:spPr/>
      <dgm:t>
        <a:bodyPr/>
        <a:lstStyle/>
        <a:p>
          <a:r>
            <a:rPr lang="en-US" sz="4400" b="0" dirty="0" smtClean="0">
              <a:effectLst>
                <a:outerShdw blurRad="38100" dist="38100" dir="2700000" algn="tl">
                  <a:srgbClr val="000000">
                    <a:alpha val="43137"/>
                  </a:srgbClr>
                </a:outerShdw>
              </a:effectLst>
            </a:rPr>
            <a:t>Hall Talk</a:t>
          </a:r>
          <a:endParaRPr lang="en-US" sz="44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Phone calls&#10;Pagers&#10;Hall Talk&#10;Papers&#10;Post it Notes&#10;"/>
        </a:ext>
      </dgm:extLst>
    </dgm:pt>
    <dgm:pt modelId="{AF1076DC-0DD4-47EB-87E3-E2DDE1E3B50B}" type="parTrans" cxnId="{596AA1F9-D93A-4A6E-9083-F74C81039F18}">
      <dgm:prSet/>
      <dgm:spPr/>
      <dgm:t>
        <a:bodyPr/>
        <a:lstStyle/>
        <a:p>
          <a:endParaRPr lang="en-US" b="0">
            <a:effectLst>
              <a:outerShdw blurRad="38100" dist="38100" dir="2700000" algn="tl">
                <a:srgbClr val="000000">
                  <a:alpha val="43137"/>
                </a:srgbClr>
              </a:outerShdw>
            </a:effectLst>
          </a:endParaRPr>
        </a:p>
      </dgm:t>
    </dgm:pt>
    <dgm:pt modelId="{DEE5121A-38B7-4757-960A-E45EDF1A709C}" type="sibTrans" cxnId="{596AA1F9-D93A-4A6E-9083-F74C81039F18}">
      <dgm:prSet/>
      <dgm:spPr/>
      <dgm:t>
        <a:bodyPr/>
        <a:lstStyle/>
        <a:p>
          <a:endParaRPr lang="en-US" b="0">
            <a:effectLst>
              <a:outerShdw blurRad="38100" dist="38100" dir="2700000" algn="tl">
                <a:srgbClr val="000000">
                  <a:alpha val="43137"/>
                </a:srgbClr>
              </a:outerShdw>
            </a:effectLst>
          </a:endParaRPr>
        </a:p>
      </dgm:t>
    </dgm:pt>
    <dgm:pt modelId="{5DCFE8F6-1BC7-4A63-8B74-1FC395F70C7C}">
      <dgm:prSet phldrT="[Text]" custT="1"/>
      <dgm:spPr/>
      <dgm:t>
        <a:bodyPr/>
        <a:lstStyle/>
        <a:p>
          <a:r>
            <a:rPr lang="en-US" sz="4400" b="0" dirty="0" smtClean="0">
              <a:effectLst>
                <a:outerShdw blurRad="38100" dist="38100" dir="2700000" algn="tl">
                  <a:srgbClr val="000000">
                    <a:alpha val="43137"/>
                  </a:srgbClr>
                </a:outerShdw>
              </a:effectLst>
            </a:rPr>
            <a:t>Papers</a:t>
          </a:r>
          <a:endParaRPr lang="en-US" sz="44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Phone calls&#10;Pagers&#10;Hall Talk&#10;Papers&#10;Post it Notes&#10;"/>
        </a:ext>
      </dgm:extLst>
    </dgm:pt>
    <dgm:pt modelId="{C7A7C078-0F77-415B-A264-084BA8267695}" type="parTrans" cxnId="{A9BFD6D1-C4D0-441A-ACF6-11723BD321C6}">
      <dgm:prSet/>
      <dgm:spPr/>
      <dgm:t>
        <a:bodyPr/>
        <a:lstStyle/>
        <a:p>
          <a:endParaRPr lang="en-US" b="0">
            <a:effectLst>
              <a:outerShdw blurRad="38100" dist="38100" dir="2700000" algn="tl">
                <a:srgbClr val="000000">
                  <a:alpha val="43137"/>
                </a:srgbClr>
              </a:outerShdw>
            </a:effectLst>
          </a:endParaRPr>
        </a:p>
      </dgm:t>
    </dgm:pt>
    <dgm:pt modelId="{1A0134D3-A476-4738-A26F-FB5795B5B505}" type="sibTrans" cxnId="{A9BFD6D1-C4D0-441A-ACF6-11723BD321C6}">
      <dgm:prSet/>
      <dgm:spPr/>
      <dgm:t>
        <a:bodyPr/>
        <a:lstStyle/>
        <a:p>
          <a:endParaRPr lang="en-US" b="0">
            <a:effectLst>
              <a:outerShdw blurRad="38100" dist="38100" dir="2700000" algn="tl">
                <a:srgbClr val="000000">
                  <a:alpha val="43137"/>
                </a:srgbClr>
              </a:outerShdw>
            </a:effectLst>
          </a:endParaRPr>
        </a:p>
      </dgm:t>
    </dgm:pt>
    <dgm:pt modelId="{EC0CC9AD-41EF-408F-9CA7-06A9E0FF6088}">
      <dgm:prSet phldrT="[Text]" custT="1"/>
      <dgm:spPr/>
      <dgm:t>
        <a:bodyPr/>
        <a:lstStyle/>
        <a:p>
          <a:r>
            <a:rPr lang="en-US" sz="4400" b="0" dirty="0" smtClean="0">
              <a:effectLst>
                <a:outerShdw blurRad="38100" dist="38100" dir="2700000" algn="tl">
                  <a:srgbClr val="000000">
                    <a:alpha val="43137"/>
                  </a:srgbClr>
                </a:outerShdw>
              </a:effectLst>
            </a:rPr>
            <a:t>Post it Notes</a:t>
          </a:r>
          <a:endParaRPr lang="en-US" sz="44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Phone calls&#10;Pagers&#10;Hall Talk&#10;Papers&#10;Post it Notes&#10;"/>
        </a:ext>
      </dgm:extLst>
    </dgm:pt>
    <dgm:pt modelId="{1579AAEE-4629-4D26-981D-A17ECF0CC537}" type="parTrans" cxnId="{4D2984CF-B335-432B-969D-80BB7B0055B9}">
      <dgm:prSet/>
      <dgm:spPr/>
      <dgm:t>
        <a:bodyPr/>
        <a:lstStyle/>
        <a:p>
          <a:endParaRPr lang="en-US" b="0">
            <a:effectLst>
              <a:outerShdw blurRad="38100" dist="38100" dir="2700000" algn="tl">
                <a:srgbClr val="000000">
                  <a:alpha val="43137"/>
                </a:srgbClr>
              </a:outerShdw>
            </a:effectLst>
          </a:endParaRPr>
        </a:p>
      </dgm:t>
    </dgm:pt>
    <dgm:pt modelId="{90122D12-30ED-495A-A8B8-D65C1C887051}" type="sibTrans" cxnId="{4D2984CF-B335-432B-969D-80BB7B0055B9}">
      <dgm:prSet/>
      <dgm:spPr/>
      <dgm:t>
        <a:bodyPr/>
        <a:lstStyle/>
        <a:p>
          <a:endParaRPr lang="en-US" b="0">
            <a:effectLst>
              <a:outerShdw blurRad="38100" dist="38100" dir="2700000" algn="tl">
                <a:srgbClr val="000000">
                  <a:alpha val="43137"/>
                </a:srgbClr>
              </a:outerShdw>
            </a:effectLst>
          </a:endParaRPr>
        </a:p>
      </dgm:t>
    </dgm:pt>
    <dgm:pt modelId="{7DB47006-FFEF-4B05-9870-EC9B088FD0B5}" type="pres">
      <dgm:prSet presAssocID="{6BE5E218-51DB-4905-9B44-EBBF0763AA1B}" presName="diagram" presStyleCnt="0">
        <dgm:presLayoutVars>
          <dgm:dir/>
          <dgm:resizeHandles val="exact"/>
        </dgm:presLayoutVars>
      </dgm:prSet>
      <dgm:spPr/>
      <dgm:t>
        <a:bodyPr/>
        <a:lstStyle/>
        <a:p>
          <a:endParaRPr lang="en-US"/>
        </a:p>
      </dgm:t>
    </dgm:pt>
    <dgm:pt modelId="{68540775-DC12-4E17-A9CA-731CFBD3CB6A}" type="pres">
      <dgm:prSet presAssocID="{E8BAB8CB-DB79-4848-8F6C-BCC13F93C3B8}" presName="node" presStyleLbl="node1" presStyleIdx="0" presStyleCnt="5">
        <dgm:presLayoutVars>
          <dgm:bulletEnabled val="1"/>
        </dgm:presLayoutVars>
      </dgm:prSet>
      <dgm:spPr/>
      <dgm:t>
        <a:bodyPr/>
        <a:lstStyle/>
        <a:p>
          <a:endParaRPr lang="en-US"/>
        </a:p>
      </dgm:t>
    </dgm:pt>
    <dgm:pt modelId="{C3549747-46AC-4626-BEBA-DD92B50EB2B9}" type="pres">
      <dgm:prSet presAssocID="{1069460C-7BF7-4892-B67F-AD6AEA519BF6}" presName="sibTrans" presStyleCnt="0"/>
      <dgm:spPr/>
      <dgm:t>
        <a:bodyPr/>
        <a:lstStyle/>
        <a:p>
          <a:endParaRPr lang="en-US"/>
        </a:p>
      </dgm:t>
    </dgm:pt>
    <dgm:pt modelId="{D87950AA-24DF-44CA-8340-C886F861BFFF}" type="pres">
      <dgm:prSet presAssocID="{76E6BF13-BBC9-4605-B2D1-A9FA3DCDDC14}" presName="node" presStyleLbl="node1" presStyleIdx="1" presStyleCnt="5">
        <dgm:presLayoutVars>
          <dgm:bulletEnabled val="1"/>
        </dgm:presLayoutVars>
      </dgm:prSet>
      <dgm:spPr/>
      <dgm:t>
        <a:bodyPr/>
        <a:lstStyle/>
        <a:p>
          <a:endParaRPr lang="en-US"/>
        </a:p>
      </dgm:t>
    </dgm:pt>
    <dgm:pt modelId="{6DFA110E-57AA-4FBC-83B4-7BA154BA6683}" type="pres">
      <dgm:prSet presAssocID="{0E2AF7AC-6464-47FD-8879-CF9889424659}" presName="sibTrans" presStyleCnt="0"/>
      <dgm:spPr/>
      <dgm:t>
        <a:bodyPr/>
        <a:lstStyle/>
        <a:p>
          <a:endParaRPr lang="en-US"/>
        </a:p>
      </dgm:t>
    </dgm:pt>
    <dgm:pt modelId="{9AE4AECF-4C6B-4960-B340-07C6BEA1089C}" type="pres">
      <dgm:prSet presAssocID="{488F2C3D-249C-48F0-B3D2-3D917E6615BD}" presName="node" presStyleLbl="node1" presStyleIdx="2" presStyleCnt="5">
        <dgm:presLayoutVars>
          <dgm:bulletEnabled val="1"/>
        </dgm:presLayoutVars>
      </dgm:prSet>
      <dgm:spPr/>
      <dgm:t>
        <a:bodyPr/>
        <a:lstStyle/>
        <a:p>
          <a:endParaRPr lang="en-US"/>
        </a:p>
      </dgm:t>
    </dgm:pt>
    <dgm:pt modelId="{95FED7A9-A01A-4C39-8A8D-1F1B602D9F8F}" type="pres">
      <dgm:prSet presAssocID="{DEE5121A-38B7-4757-960A-E45EDF1A709C}" presName="sibTrans" presStyleCnt="0"/>
      <dgm:spPr/>
      <dgm:t>
        <a:bodyPr/>
        <a:lstStyle/>
        <a:p>
          <a:endParaRPr lang="en-US"/>
        </a:p>
      </dgm:t>
    </dgm:pt>
    <dgm:pt modelId="{A9A44DF5-6C92-4692-965D-81DA4D536206}" type="pres">
      <dgm:prSet presAssocID="{5DCFE8F6-1BC7-4A63-8B74-1FC395F70C7C}" presName="node" presStyleLbl="node1" presStyleIdx="3" presStyleCnt="5">
        <dgm:presLayoutVars>
          <dgm:bulletEnabled val="1"/>
        </dgm:presLayoutVars>
      </dgm:prSet>
      <dgm:spPr/>
      <dgm:t>
        <a:bodyPr/>
        <a:lstStyle/>
        <a:p>
          <a:endParaRPr lang="en-US"/>
        </a:p>
      </dgm:t>
    </dgm:pt>
    <dgm:pt modelId="{78794C65-E49F-441C-B383-B38D98F65A97}" type="pres">
      <dgm:prSet presAssocID="{1A0134D3-A476-4738-A26F-FB5795B5B505}" presName="sibTrans" presStyleCnt="0"/>
      <dgm:spPr/>
      <dgm:t>
        <a:bodyPr/>
        <a:lstStyle/>
        <a:p>
          <a:endParaRPr lang="en-US"/>
        </a:p>
      </dgm:t>
    </dgm:pt>
    <dgm:pt modelId="{5F318016-9711-40B7-B1A3-4A9795F697EC}" type="pres">
      <dgm:prSet presAssocID="{EC0CC9AD-41EF-408F-9CA7-06A9E0FF6088}" presName="node" presStyleLbl="node1" presStyleIdx="4" presStyleCnt="5">
        <dgm:presLayoutVars>
          <dgm:bulletEnabled val="1"/>
        </dgm:presLayoutVars>
      </dgm:prSet>
      <dgm:spPr/>
      <dgm:t>
        <a:bodyPr/>
        <a:lstStyle/>
        <a:p>
          <a:endParaRPr lang="en-US"/>
        </a:p>
      </dgm:t>
    </dgm:pt>
  </dgm:ptLst>
  <dgm:cxnLst>
    <dgm:cxn modelId="{0C61A01F-CC44-4032-9BA6-310114B75492}" type="presOf" srcId="{E8BAB8CB-DB79-4848-8F6C-BCC13F93C3B8}" destId="{68540775-DC12-4E17-A9CA-731CFBD3CB6A}" srcOrd="0" destOrd="0" presId="urn:microsoft.com/office/officeart/2005/8/layout/default"/>
    <dgm:cxn modelId="{4D2984CF-B335-432B-969D-80BB7B0055B9}" srcId="{6BE5E218-51DB-4905-9B44-EBBF0763AA1B}" destId="{EC0CC9AD-41EF-408F-9CA7-06A9E0FF6088}" srcOrd="4" destOrd="0" parTransId="{1579AAEE-4629-4D26-981D-A17ECF0CC537}" sibTransId="{90122D12-30ED-495A-A8B8-D65C1C887051}"/>
    <dgm:cxn modelId="{A9BFD6D1-C4D0-441A-ACF6-11723BD321C6}" srcId="{6BE5E218-51DB-4905-9B44-EBBF0763AA1B}" destId="{5DCFE8F6-1BC7-4A63-8B74-1FC395F70C7C}" srcOrd="3" destOrd="0" parTransId="{C7A7C078-0F77-415B-A264-084BA8267695}" sibTransId="{1A0134D3-A476-4738-A26F-FB5795B5B505}"/>
    <dgm:cxn modelId="{5E132E86-2AAB-4CB2-9876-BC597BCBDE9B}" srcId="{6BE5E218-51DB-4905-9B44-EBBF0763AA1B}" destId="{E8BAB8CB-DB79-4848-8F6C-BCC13F93C3B8}" srcOrd="0" destOrd="0" parTransId="{1A854BAB-57F0-4C42-9737-29C04AA9154D}" sibTransId="{1069460C-7BF7-4892-B67F-AD6AEA519BF6}"/>
    <dgm:cxn modelId="{FE7EF765-685F-4BE2-95A7-B73609F0E712}" type="presOf" srcId="{488F2C3D-249C-48F0-B3D2-3D917E6615BD}" destId="{9AE4AECF-4C6B-4960-B340-07C6BEA1089C}" srcOrd="0" destOrd="0" presId="urn:microsoft.com/office/officeart/2005/8/layout/default"/>
    <dgm:cxn modelId="{1CA3A1FE-C36C-4572-B049-192DC86E55AC}" type="presOf" srcId="{5DCFE8F6-1BC7-4A63-8B74-1FC395F70C7C}" destId="{A9A44DF5-6C92-4692-965D-81DA4D536206}" srcOrd="0" destOrd="0" presId="urn:microsoft.com/office/officeart/2005/8/layout/default"/>
    <dgm:cxn modelId="{490BBED1-DB6B-45EB-A58E-51146DEEE287}" type="presOf" srcId="{76E6BF13-BBC9-4605-B2D1-A9FA3DCDDC14}" destId="{D87950AA-24DF-44CA-8340-C886F861BFFF}" srcOrd="0" destOrd="0" presId="urn:microsoft.com/office/officeart/2005/8/layout/default"/>
    <dgm:cxn modelId="{2FF2DD2C-641B-4268-A0E1-3B26D597019D}" srcId="{6BE5E218-51DB-4905-9B44-EBBF0763AA1B}" destId="{76E6BF13-BBC9-4605-B2D1-A9FA3DCDDC14}" srcOrd="1" destOrd="0" parTransId="{52AEB943-0FAC-4EEB-8C95-DB6CCA8964EE}" sibTransId="{0E2AF7AC-6464-47FD-8879-CF9889424659}"/>
    <dgm:cxn modelId="{596AA1F9-D93A-4A6E-9083-F74C81039F18}" srcId="{6BE5E218-51DB-4905-9B44-EBBF0763AA1B}" destId="{488F2C3D-249C-48F0-B3D2-3D917E6615BD}" srcOrd="2" destOrd="0" parTransId="{AF1076DC-0DD4-47EB-87E3-E2DDE1E3B50B}" sibTransId="{DEE5121A-38B7-4757-960A-E45EDF1A709C}"/>
    <dgm:cxn modelId="{951CB02A-6626-49B4-A411-2202C70C76BB}" type="presOf" srcId="{6BE5E218-51DB-4905-9B44-EBBF0763AA1B}" destId="{7DB47006-FFEF-4B05-9870-EC9B088FD0B5}" srcOrd="0" destOrd="0" presId="urn:microsoft.com/office/officeart/2005/8/layout/default"/>
    <dgm:cxn modelId="{735F19EF-C488-463B-8389-06CB59978CED}" type="presOf" srcId="{EC0CC9AD-41EF-408F-9CA7-06A9E0FF6088}" destId="{5F318016-9711-40B7-B1A3-4A9795F697EC}" srcOrd="0" destOrd="0" presId="urn:microsoft.com/office/officeart/2005/8/layout/default"/>
    <dgm:cxn modelId="{66365959-D919-4711-AA01-3D6720579A8E}" type="presParOf" srcId="{7DB47006-FFEF-4B05-9870-EC9B088FD0B5}" destId="{68540775-DC12-4E17-A9CA-731CFBD3CB6A}" srcOrd="0" destOrd="0" presId="urn:microsoft.com/office/officeart/2005/8/layout/default"/>
    <dgm:cxn modelId="{DD2A26E9-8D1D-4980-A4DA-B7AD3D603AAE}" type="presParOf" srcId="{7DB47006-FFEF-4B05-9870-EC9B088FD0B5}" destId="{C3549747-46AC-4626-BEBA-DD92B50EB2B9}" srcOrd="1" destOrd="0" presId="urn:microsoft.com/office/officeart/2005/8/layout/default"/>
    <dgm:cxn modelId="{1F81C8DE-1619-4FCB-A651-7D654444B6DB}" type="presParOf" srcId="{7DB47006-FFEF-4B05-9870-EC9B088FD0B5}" destId="{D87950AA-24DF-44CA-8340-C886F861BFFF}" srcOrd="2" destOrd="0" presId="urn:microsoft.com/office/officeart/2005/8/layout/default"/>
    <dgm:cxn modelId="{E7A382B7-A24C-421C-BC3B-6EC6316350C1}" type="presParOf" srcId="{7DB47006-FFEF-4B05-9870-EC9B088FD0B5}" destId="{6DFA110E-57AA-4FBC-83B4-7BA154BA6683}" srcOrd="3" destOrd="0" presId="urn:microsoft.com/office/officeart/2005/8/layout/default"/>
    <dgm:cxn modelId="{D0161A61-630B-411E-96C7-40BF5B128094}" type="presParOf" srcId="{7DB47006-FFEF-4B05-9870-EC9B088FD0B5}" destId="{9AE4AECF-4C6B-4960-B340-07C6BEA1089C}" srcOrd="4" destOrd="0" presId="urn:microsoft.com/office/officeart/2005/8/layout/default"/>
    <dgm:cxn modelId="{C777C8C8-9683-4F01-9B19-5AE0FC334AB7}" type="presParOf" srcId="{7DB47006-FFEF-4B05-9870-EC9B088FD0B5}" destId="{95FED7A9-A01A-4C39-8A8D-1F1B602D9F8F}" srcOrd="5" destOrd="0" presId="urn:microsoft.com/office/officeart/2005/8/layout/default"/>
    <dgm:cxn modelId="{E8E1BC40-A198-4E0A-837E-F70307021751}" type="presParOf" srcId="{7DB47006-FFEF-4B05-9870-EC9B088FD0B5}" destId="{A9A44DF5-6C92-4692-965D-81DA4D536206}" srcOrd="6" destOrd="0" presId="urn:microsoft.com/office/officeart/2005/8/layout/default"/>
    <dgm:cxn modelId="{0C844B69-7B92-4D55-9C77-3A2C26B7FE8E}" type="presParOf" srcId="{7DB47006-FFEF-4B05-9870-EC9B088FD0B5}" destId="{78794C65-E49F-441C-B383-B38D98F65A97}" srcOrd="7" destOrd="0" presId="urn:microsoft.com/office/officeart/2005/8/layout/default"/>
    <dgm:cxn modelId="{6F268894-3BEE-458D-AE6A-0659929C7837}" type="presParOf" srcId="{7DB47006-FFEF-4B05-9870-EC9B088FD0B5}" destId="{5F318016-9711-40B7-B1A3-4A9795F697E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Set Urgency for Notifications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et Urgency for Notification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BD2F90A-823A-47F9-A819-EC6945593725}" type="presOf" srcId="{CF622102-6944-4F09-BA3D-8301199F58E1}" destId="{F1820072-63DE-4C69-81FA-0114A4C4E092}" srcOrd="0" destOrd="0" presId="urn:microsoft.com/office/officeart/2008/layout/VerticalAccentList"/>
    <dgm:cxn modelId="{5AFBBDBA-6EAD-4C8D-A112-B4C29E70A0F5}" type="presOf" srcId="{C2C8DDD7-5DFF-4E3D-A9D5-2FB58A2D1976}" destId="{0AC20E45-C711-4BF2-B03D-BC679B4D9FB1}"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15297823-1128-4367-8689-312CF5CD3E68}" type="presParOf" srcId="{0AC20E45-C711-4BF2-B03D-BC679B4D9FB1}" destId="{A84568E8-6E51-4F15-9A69-760BE5BEC80E}" srcOrd="0" destOrd="0" presId="urn:microsoft.com/office/officeart/2008/layout/VerticalAccentList"/>
    <dgm:cxn modelId="{D7829A56-10EA-4EF2-B86B-89E287E77DD7}" type="presParOf" srcId="{A84568E8-6E51-4F15-9A69-760BE5BEC80E}" destId="{F1820072-63DE-4C69-81FA-0114A4C4E092}" srcOrd="0" destOrd="0" presId="urn:microsoft.com/office/officeart/2008/layout/VerticalAccentList"/>
    <dgm:cxn modelId="{42EF0618-7A38-48D8-8C46-4DB07498A375}" type="presParOf" srcId="{0AC20E45-C711-4BF2-B03D-BC679B4D9FB1}" destId="{7AA1BBA1-CA1A-46F2-A226-5CC81CC0A8FD}" srcOrd="1" destOrd="0" presId="urn:microsoft.com/office/officeart/2008/layout/VerticalAccentList"/>
    <dgm:cxn modelId="{BAB0C20C-5468-4666-97DC-27CE2D7AE2CD}" type="presParOf" srcId="{7AA1BBA1-CA1A-46F2-A226-5CC81CC0A8FD}" destId="{C843F67D-B9E9-4612-9344-FB15DC9D0F99}" srcOrd="0" destOrd="0" presId="urn:microsoft.com/office/officeart/2008/layout/VerticalAccentList"/>
    <dgm:cxn modelId="{8148C1F4-CFE4-4C83-9BE4-17529C282FC1}" type="presParOf" srcId="{7AA1BBA1-CA1A-46F2-A226-5CC81CC0A8FD}" destId="{0CC33E34-57F7-47DB-8797-D645965C2B4D}" srcOrd="1" destOrd="0" presId="urn:microsoft.com/office/officeart/2008/layout/VerticalAccentList"/>
    <dgm:cxn modelId="{5EC75093-CDF8-41AF-9BDD-C3D525DEEFC5}" type="presParOf" srcId="{7AA1BBA1-CA1A-46F2-A226-5CC81CC0A8FD}" destId="{EF1FFE5B-442E-47E6-AAC8-CB3346CFF73C}" srcOrd="2" destOrd="0" presId="urn:microsoft.com/office/officeart/2008/layout/VerticalAccentList"/>
    <dgm:cxn modelId="{6FC84F66-4F19-42FF-8AC6-02724947FEB4}" type="presParOf" srcId="{7AA1BBA1-CA1A-46F2-A226-5CC81CC0A8FD}" destId="{4BC8339A-DE66-4758-A1C2-18201C10EDD4}" srcOrd="3" destOrd="0" presId="urn:microsoft.com/office/officeart/2008/layout/VerticalAccentList"/>
    <dgm:cxn modelId="{74BFA0ED-E111-4823-AEC9-842A45C07121}" type="presParOf" srcId="{7AA1BBA1-CA1A-46F2-A226-5CC81CC0A8FD}" destId="{5D0FB7FA-62FD-4CEE-9FA8-DC54790057D0}" srcOrd="4" destOrd="0" presId="urn:microsoft.com/office/officeart/2008/layout/VerticalAccentList"/>
    <dgm:cxn modelId="{54D97403-4D55-4054-955E-A53644617238}" type="presParOf" srcId="{7AA1BBA1-CA1A-46F2-A226-5CC81CC0A8FD}" destId="{BC5837E0-7338-464B-A07B-C0102AECA7BF}" srcOrd="5" destOrd="0" presId="urn:microsoft.com/office/officeart/2008/layout/VerticalAccentList"/>
    <dgm:cxn modelId="{15CDCCE6-D301-403A-B9D8-CFCD485A14D1}"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7DD6C2-221C-4A96-8688-09A860521D7A}" type="doc">
      <dgm:prSet loTypeId="urn:microsoft.com/office/officeart/2005/8/layout/cycle8" loCatId="cycle" qsTypeId="urn:microsoft.com/office/officeart/2005/8/quickstyle/simple4" qsCatId="simple" csTypeId="urn:microsoft.com/office/officeart/2005/8/colors/colorful2" csCatId="colorful" phldr="1"/>
      <dgm:spPr/>
    </dgm:pt>
    <dgm:pt modelId="{4C820994-F595-4D80-971E-8D298EB1AF90}">
      <dgm:prSet phldrT="[Text]"/>
      <dgm:spPr/>
      <dgm:t>
        <a:bodyPr/>
        <a:lstStyle/>
        <a:p>
          <a:r>
            <a:rPr lang="en-US" b="1" dirty="0" smtClean="0">
              <a:effectLst>
                <a:outerShdw blurRad="38100" dist="38100" dir="2700000" algn="tl">
                  <a:srgbClr val="000000">
                    <a:alpha val="43137"/>
                  </a:srgbClr>
                </a:outerShdw>
              </a:effectLst>
            </a:rPr>
            <a:t>Moderate</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Moderate&#10;"/>
        </a:ext>
      </dgm:extLst>
    </dgm:pt>
    <dgm:pt modelId="{86B8FE50-F4F4-40C8-9CB6-35B20D4351F1}" type="parTrans" cxnId="{5FC6A8CE-FB9F-4BEF-AE2C-44BF3D7E3D1E}">
      <dgm:prSet/>
      <dgm:spPr/>
      <dgm:t>
        <a:bodyPr/>
        <a:lstStyle/>
        <a:p>
          <a:endParaRPr lang="en-US"/>
        </a:p>
      </dgm:t>
    </dgm:pt>
    <dgm:pt modelId="{E0B728D2-C2B7-4AD7-BD34-DF922645AD48}" type="sibTrans" cxnId="{5FC6A8CE-FB9F-4BEF-AE2C-44BF3D7E3D1E}">
      <dgm:prSet/>
      <dgm:spPr/>
      <dgm:t>
        <a:bodyPr/>
        <a:lstStyle/>
        <a:p>
          <a:endParaRPr lang="en-US"/>
        </a:p>
      </dgm:t>
    </dgm:pt>
    <dgm:pt modelId="{BFA2A178-80A6-4A46-A964-DAA1EF9F12FF}">
      <dgm:prSet phldrT="[Text]"/>
      <dgm:spPr/>
      <dgm:t>
        <a:bodyPr/>
        <a:lstStyle/>
        <a:p>
          <a:r>
            <a:rPr lang="en-US" b="1" dirty="0" smtClean="0">
              <a:effectLst>
                <a:outerShdw blurRad="38100" dist="38100" dir="2700000" algn="tl">
                  <a:srgbClr val="000000">
                    <a:alpha val="43137"/>
                  </a:srgbClr>
                </a:outerShdw>
              </a:effectLst>
            </a:rPr>
            <a:t>Low</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Low&#10;"/>
        </a:ext>
      </dgm:extLst>
    </dgm:pt>
    <dgm:pt modelId="{9B2DFC14-ACBA-4657-B442-4647563902F3}" type="parTrans" cxnId="{ABE8C70D-AB11-4636-B0B5-0DC1D44B977B}">
      <dgm:prSet/>
      <dgm:spPr/>
      <dgm:t>
        <a:bodyPr/>
        <a:lstStyle/>
        <a:p>
          <a:endParaRPr lang="en-US"/>
        </a:p>
      </dgm:t>
    </dgm:pt>
    <dgm:pt modelId="{25CDDBB1-FDD5-4FDA-8061-002B1C4085A8}" type="sibTrans" cxnId="{ABE8C70D-AB11-4636-B0B5-0DC1D44B977B}">
      <dgm:prSet/>
      <dgm:spPr/>
      <dgm:t>
        <a:bodyPr/>
        <a:lstStyle/>
        <a:p>
          <a:endParaRPr lang="en-US"/>
        </a:p>
      </dgm:t>
    </dgm:pt>
    <dgm:pt modelId="{B0156954-3E9E-43F3-9DE8-C5358B7396F7}">
      <dgm:prSet phldrT="[Text]"/>
      <dgm:spPr/>
      <dgm:t>
        <a:bodyPr/>
        <a:lstStyle/>
        <a:p>
          <a:r>
            <a:rPr lang="en-US" b="1" dirty="0" smtClean="0">
              <a:effectLst>
                <a:outerShdw blurRad="38100" dist="38100" dir="2700000" algn="tl">
                  <a:srgbClr val="000000">
                    <a:alpha val="43137"/>
                  </a:srgbClr>
                </a:outerShdw>
              </a:effectLst>
            </a:rPr>
            <a:t>High</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High&#10;"/>
        </a:ext>
      </dgm:extLst>
    </dgm:pt>
    <dgm:pt modelId="{B44681D4-3AB3-406A-A8A6-50AFF23160AB}" type="parTrans" cxnId="{414EE954-C877-483E-A9FB-BFEF1A9824D0}">
      <dgm:prSet/>
      <dgm:spPr/>
      <dgm:t>
        <a:bodyPr/>
        <a:lstStyle/>
        <a:p>
          <a:endParaRPr lang="en-US"/>
        </a:p>
      </dgm:t>
    </dgm:pt>
    <dgm:pt modelId="{0C841BBA-2973-42B1-A9ED-0AECA2743156}" type="sibTrans" cxnId="{414EE954-C877-483E-A9FB-BFEF1A9824D0}">
      <dgm:prSet/>
      <dgm:spPr/>
      <dgm:t>
        <a:bodyPr/>
        <a:lstStyle/>
        <a:p>
          <a:endParaRPr lang="en-US"/>
        </a:p>
      </dgm:t>
    </dgm:pt>
    <dgm:pt modelId="{E853A53A-05E2-4E45-B529-1B11CEA1BC8C}" type="pres">
      <dgm:prSet presAssocID="{2C7DD6C2-221C-4A96-8688-09A860521D7A}" presName="compositeShape" presStyleCnt="0">
        <dgm:presLayoutVars>
          <dgm:chMax val="7"/>
          <dgm:dir/>
          <dgm:resizeHandles val="exact"/>
        </dgm:presLayoutVars>
      </dgm:prSet>
      <dgm:spPr/>
    </dgm:pt>
    <dgm:pt modelId="{9A90B583-BB65-4BF5-ACD3-144B56AB02E8}" type="pres">
      <dgm:prSet presAssocID="{2C7DD6C2-221C-4A96-8688-09A860521D7A}" presName="wedge1" presStyleLbl="node1" presStyleIdx="0" presStyleCnt="3"/>
      <dgm:spPr/>
      <dgm:t>
        <a:bodyPr/>
        <a:lstStyle/>
        <a:p>
          <a:endParaRPr lang="en-US"/>
        </a:p>
      </dgm:t>
    </dgm:pt>
    <dgm:pt modelId="{24B5C90E-E414-48E9-A266-D9AEA2290AAD}" type="pres">
      <dgm:prSet presAssocID="{2C7DD6C2-221C-4A96-8688-09A860521D7A}" presName="dummy1a" presStyleCnt="0"/>
      <dgm:spPr/>
    </dgm:pt>
    <dgm:pt modelId="{0E8CD567-F1E3-48E2-BA8E-BA3870450BF8}" type="pres">
      <dgm:prSet presAssocID="{2C7DD6C2-221C-4A96-8688-09A860521D7A}" presName="dummy1b" presStyleCnt="0"/>
      <dgm:spPr/>
    </dgm:pt>
    <dgm:pt modelId="{7FFFCC27-2DD2-44DE-AA41-F2E6C70797CC}" type="pres">
      <dgm:prSet presAssocID="{2C7DD6C2-221C-4A96-8688-09A860521D7A}" presName="wedge1Tx" presStyleLbl="node1" presStyleIdx="0" presStyleCnt="3">
        <dgm:presLayoutVars>
          <dgm:chMax val="0"/>
          <dgm:chPref val="0"/>
          <dgm:bulletEnabled val="1"/>
        </dgm:presLayoutVars>
      </dgm:prSet>
      <dgm:spPr/>
      <dgm:t>
        <a:bodyPr/>
        <a:lstStyle/>
        <a:p>
          <a:endParaRPr lang="en-US"/>
        </a:p>
      </dgm:t>
    </dgm:pt>
    <dgm:pt modelId="{D669ECE8-8736-49EF-B5FC-EB0ADEFDC01C}" type="pres">
      <dgm:prSet presAssocID="{2C7DD6C2-221C-4A96-8688-09A860521D7A}" presName="wedge2" presStyleLbl="node1" presStyleIdx="1" presStyleCnt="3"/>
      <dgm:spPr/>
      <dgm:t>
        <a:bodyPr/>
        <a:lstStyle/>
        <a:p>
          <a:endParaRPr lang="en-US"/>
        </a:p>
      </dgm:t>
    </dgm:pt>
    <dgm:pt modelId="{2BDC4130-3131-4B99-8EF0-BDAB7DA19D0B}" type="pres">
      <dgm:prSet presAssocID="{2C7DD6C2-221C-4A96-8688-09A860521D7A}" presName="dummy2a" presStyleCnt="0"/>
      <dgm:spPr/>
    </dgm:pt>
    <dgm:pt modelId="{EE55AAAA-2D54-4C79-B2A4-BC0201F28D3E}" type="pres">
      <dgm:prSet presAssocID="{2C7DD6C2-221C-4A96-8688-09A860521D7A}" presName="dummy2b" presStyleCnt="0"/>
      <dgm:spPr/>
    </dgm:pt>
    <dgm:pt modelId="{A0F54B6C-D723-46DE-86F2-68BB94D1E851}" type="pres">
      <dgm:prSet presAssocID="{2C7DD6C2-221C-4A96-8688-09A860521D7A}" presName="wedge2Tx" presStyleLbl="node1" presStyleIdx="1" presStyleCnt="3">
        <dgm:presLayoutVars>
          <dgm:chMax val="0"/>
          <dgm:chPref val="0"/>
          <dgm:bulletEnabled val="1"/>
        </dgm:presLayoutVars>
      </dgm:prSet>
      <dgm:spPr/>
      <dgm:t>
        <a:bodyPr/>
        <a:lstStyle/>
        <a:p>
          <a:endParaRPr lang="en-US"/>
        </a:p>
      </dgm:t>
    </dgm:pt>
    <dgm:pt modelId="{C7CC0AFB-4E29-40D6-B22A-6418BA76E74D}" type="pres">
      <dgm:prSet presAssocID="{2C7DD6C2-221C-4A96-8688-09A860521D7A}" presName="wedge3" presStyleLbl="node1" presStyleIdx="2" presStyleCnt="3"/>
      <dgm:spPr/>
      <dgm:t>
        <a:bodyPr/>
        <a:lstStyle/>
        <a:p>
          <a:endParaRPr lang="en-US"/>
        </a:p>
      </dgm:t>
    </dgm:pt>
    <dgm:pt modelId="{B4DD07D3-6B0D-460A-B3E9-C65D3DD65A00}" type="pres">
      <dgm:prSet presAssocID="{2C7DD6C2-221C-4A96-8688-09A860521D7A}" presName="dummy3a" presStyleCnt="0"/>
      <dgm:spPr/>
    </dgm:pt>
    <dgm:pt modelId="{9C40A670-B8DE-454C-A2E4-B223CDFF60D9}" type="pres">
      <dgm:prSet presAssocID="{2C7DD6C2-221C-4A96-8688-09A860521D7A}" presName="dummy3b" presStyleCnt="0"/>
      <dgm:spPr/>
    </dgm:pt>
    <dgm:pt modelId="{DF5F70D7-EB28-486E-9E9A-CD1C36BEEE45}" type="pres">
      <dgm:prSet presAssocID="{2C7DD6C2-221C-4A96-8688-09A860521D7A}" presName="wedge3Tx" presStyleLbl="node1" presStyleIdx="2" presStyleCnt="3">
        <dgm:presLayoutVars>
          <dgm:chMax val="0"/>
          <dgm:chPref val="0"/>
          <dgm:bulletEnabled val="1"/>
        </dgm:presLayoutVars>
      </dgm:prSet>
      <dgm:spPr/>
      <dgm:t>
        <a:bodyPr/>
        <a:lstStyle/>
        <a:p>
          <a:endParaRPr lang="en-US"/>
        </a:p>
      </dgm:t>
    </dgm:pt>
    <dgm:pt modelId="{A3331B68-32ED-4FC9-AB39-2789CBFF2640}" type="pres">
      <dgm:prSet presAssocID="{E0B728D2-C2B7-4AD7-BD34-DF922645AD48}" presName="arrowWedge1" presStyleLbl="fgSibTrans2D1" presStyleIdx="0" presStyleCnt="3"/>
      <dgm:spPr/>
    </dgm:pt>
    <dgm:pt modelId="{00C0444F-7056-44EA-A492-B53897BA3D8E}" type="pres">
      <dgm:prSet presAssocID="{25CDDBB1-FDD5-4FDA-8061-002B1C4085A8}" presName="arrowWedge2" presStyleLbl="fgSibTrans2D1" presStyleIdx="1" presStyleCnt="3"/>
      <dgm:spPr/>
    </dgm:pt>
    <dgm:pt modelId="{4603AC21-878F-4E36-870D-F86CE033BA70}" type="pres">
      <dgm:prSet presAssocID="{0C841BBA-2973-42B1-A9ED-0AECA2743156}" presName="arrowWedge3" presStyleLbl="fgSibTrans2D1" presStyleIdx="2" presStyleCnt="3"/>
      <dgm:spPr/>
    </dgm:pt>
  </dgm:ptLst>
  <dgm:cxnLst>
    <dgm:cxn modelId="{B683D8D4-E849-4973-9C74-5936832AFACD}" type="presOf" srcId="{B0156954-3E9E-43F3-9DE8-C5358B7396F7}" destId="{DF5F70D7-EB28-486E-9E9A-CD1C36BEEE45}" srcOrd="1" destOrd="0" presId="urn:microsoft.com/office/officeart/2005/8/layout/cycle8"/>
    <dgm:cxn modelId="{76E131EF-E941-48F2-9C8E-8B105E087E97}" type="presOf" srcId="{4C820994-F595-4D80-971E-8D298EB1AF90}" destId="{7FFFCC27-2DD2-44DE-AA41-F2E6C70797CC}" srcOrd="1" destOrd="0" presId="urn:microsoft.com/office/officeart/2005/8/layout/cycle8"/>
    <dgm:cxn modelId="{414EE954-C877-483E-A9FB-BFEF1A9824D0}" srcId="{2C7DD6C2-221C-4A96-8688-09A860521D7A}" destId="{B0156954-3E9E-43F3-9DE8-C5358B7396F7}" srcOrd="2" destOrd="0" parTransId="{B44681D4-3AB3-406A-A8A6-50AFF23160AB}" sibTransId="{0C841BBA-2973-42B1-A9ED-0AECA2743156}"/>
    <dgm:cxn modelId="{F4FA2309-03E1-4D85-B5F4-AFBE8B30E0B3}" type="presOf" srcId="{2C7DD6C2-221C-4A96-8688-09A860521D7A}" destId="{E853A53A-05E2-4E45-B529-1B11CEA1BC8C}" srcOrd="0" destOrd="0" presId="urn:microsoft.com/office/officeart/2005/8/layout/cycle8"/>
    <dgm:cxn modelId="{922DFC8B-5FA3-4DD5-AFCF-E5CCFAF7B3FA}" type="presOf" srcId="{BFA2A178-80A6-4A46-A964-DAA1EF9F12FF}" destId="{D669ECE8-8736-49EF-B5FC-EB0ADEFDC01C}" srcOrd="0" destOrd="0" presId="urn:microsoft.com/office/officeart/2005/8/layout/cycle8"/>
    <dgm:cxn modelId="{5FC6A8CE-FB9F-4BEF-AE2C-44BF3D7E3D1E}" srcId="{2C7DD6C2-221C-4A96-8688-09A860521D7A}" destId="{4C820994-F595-4D80-971E-8D298EB1AF90}" srcOrd="0" destOrd="0" parTransId="{86B8FE50-F4F4-40C8-9CB6-35B20D4351F1}" sibTransId="{E0B728D2-C2B7-4AD7-BD34-DF922645AD48}"/>
    <dgm:cxn modelId="{A6FF1B06-E735-4D29-8A26-92D9987AB8F2}" type="presOf" srcId="{4C820994-F595-4D80-971E-8D298EB1AF90}" destId="{9A90B583-BB65-4BF5-ACD3-144B56AB02E8}" srcOrd="0" destOrd="0" presId="urn:microsoft.com/office/officeart/2005/8/layout/cycle8"/>
    <dgm:cxn modelId="{ABE8C70D-AB11-4636-B0B5-0DC1D44B977B}" srcId="{2C7DD6C2-221C-4A96-8688-09A860521D7A}" destId="{BFA2A178-80A6-4A46-A964-DAA1EF9F12FF}" srcOrd="1" destOrd="0" parTransId="{9B2DFC14-ACBA-4657-B442-4647563902F3}" sibTransId="{25CDDBB1-FDD5-4FDA-8061-002B1C4085A8}"/>
    <dgm:cxn modelId="{DD0B1D36-3520-4EC4-BCDD-7AE3CD7FB59F}" type="presOf" srcId="{BFA2A178-80A6-4A46-A964-DAA1EF9F12FF}" destId="{A0F54B6C-D723-46DE-86F2-68BB94D1E851}" srcOrd="1" destOrd="0" presId="urn:microsoft.com/office/officeart/2005/8/layout/cycle8"/>
    <dgm:cxn modelId="{D1C3D395-CBC3-4335-8EE7-6A32564084A1}" type="presOf" srcId="{B0156954-3E9E-43F3-9DE8-C5358B7396F7}" destId="{C7CC0AFB-4E29-40D6-B22A-6418BA76E74D}" srcOrd="0" destOrd="0" presId="urn:microsoft.com/office/officeart/2005/8/layout/cycle8"/>
    <dgm:cxn modelId="{03744853-A8AB-4443-BA71-CD4082CD32C5}" type="presParOf" srcId="{E853A53A-05E2-4E45-B529-1B11CEA1BC8C}" destId="{9A90B583-BB65-4BF5-ACD3-144B56AB02E8}" srcOrd="0" destOrd="0" presId="urn:microsoft.com/office/officeart/2005/8/layout/cycle8"/>
    <dgm:cxn modelId="{7EAFB1FC-FABD-4301-BEB5-730604E358CB}" type="presParOf" srcId="{E853A53A-05E2-4E45-B529-1B11CEA1BC8C}" destId="{24B5C90E-E414-48E9-A266-D9AEA2290AAD}" srcOrd="1" destOrd="0" presId="urn:microsoft.com/office/officeart/2005/8/layout/cycle8"/>
    <dgm:cxn modelId="{C55ECD62-BEC0-4DB4-AD7F-35F725D304FE}" type="presParOf" srcId="{E853A53A-05E2-4E45-B529-1B11CEA1BC8C}" destId="{0E8CD567-F1E3-48E2-BA8E-BA3870450BF8}" srcOrd="2" destOrd="0" presId="urn:microsoft.com/office/officeart/2005/8/layout/cycle8"/>
    <dgm:cxn modelId="{DD26C83A-241A-4AD6-9A5E-03AEEFFAF795}" type="presParOf" srcId="{E853A53A-05E2-4E45-B529-1B11CEA1BC8C}" destId="{7FFFCC27-2DD2-44DE-AA41-F2E6C70797CC}" srcOrd="3" destOrd="0" presId="urn:microsoft.com/office/officeart/2005/8/layout/cycle8"/>
    <dgm:cxn modelId="{D29E9FDD-2715-4069-B92A-17479DA085E3}" type="presParOf" srcId="{E853A53A-05E2-4E45-B529-1B11CEA1BC8C}" destId="{D669ECE8-8736-49EF-B5FC-EB0ADEFDC01C}" srcOrd="4" destOrd="0" presId="urn:microsoft.com/office/officeart/2005/8/layout/cycle8"/>
    <dgm:cxn modelId="{A531FB8E-790A-4E99-AF16-D4AFD655A1D8}" type="presParOf" srcId="{E853A53A-05E2-4E45-B529-1B11CEA1BC8C}" destId="{2BDC4130-3131-4B99-8EF0-BDAB7DA19D0B}" srcOrd="5" destOrd="0" presId="urn:microsoft.com/office/officeart/2005/8/layout/cycle8"/>
    <dgm:cxn modelId="{9217BF70-3BA5-4C35-94D0-0C707BC8721A}" type="presParOf" srcId="{E853A53A-05E2-4E45-B529-1B11CEA1BC8C}" destId="{EE55AAAA-2D54-4C79-B2A4-BC0201F28D3E}" srcOrd="6" destOrd="0" presId="urn:microsoft.com/office/officeart/2005/8/layout/cycle8"/>
    <dgm:cxn modelId="{578E63AF-CD03-45A7-8561-99B3A5E98E92}" type="presParOf" srcId="{E853A53A-05E2-4E45-B529-1B11CEA1BC8C}" destId="{A0F54B6C-D723-46DE-86F2-68BB94D1E851}" srcOrd="7" destOrd="0" presId="urn:microsoft.com/office/officeart/2005/8/layout/cycle8"/>
    <dgm:cxn modelId="{A3110459-3EB9-4C0F-9076-74B0EBCC3D5C}" type="presParOf" srcId="{E853A53A-05E2-4E45-B529-1B11CEA1BC8C}" destId="{C7CC0AFB-4E29-40D6-B22A-6418BA76E74D}" srcOrd="8" destOrd="0" presId="urn:microsoft.com/office/officeart/2005/8/layout/cycle8"/>
    <dgm:cxn modelId="{C42FA504-9866-463A-822F-75542CC8B931}" type="presParOf" srcId="{E853A53A-05E2-4E45-B529-1B11CEA1BC8C}" destId="{B4DD07D3-6B0D-460A-B3E9-C65D3DD65A00}" srcOrd="9" destOrd="0" presId="urn:microsoft.com/office/officeart/2005/8/layout/cycle8"/>
    <dgm:cxn modelId="{5267DAE6-9A17-4EF8-8E14-C8CC6624DFB3}" type="presParOf" srcId="{E853A53A-05E2-4E45-B529-1B11CEA1BC8C}" destId="{9C40A670-B8DE-454C-A2E4-B223CDFF60D9}" srcOrd="10" destOrd="0" presId="urn:microsoft.com/office/officeart/2005/8/layout/cycle8"/>
    <dgm:cxn modelId="{12BE2382-5E7F-41C0-827D-E7D5A65E754D}" type="presParOf" srcId="{E853A53A-05E2-4E45-B529-1B11CEA1BC8C}" destId="{DF5F70D7-EB28-486E-9E9A-CD1C36BEEE45}" srcOrd="11" destOrd="0" presId="urn:microsoft.com/office/officeart/2005/8/layout/cycle8"/>
    <dgm:cxn modelId="{A2C1C428-5307-4CE4-967B-700E07A17AF2}" type="presParOf" srcId="{E853A53A-05E2-4E45-B529-1B11CEA1BC8C}" destId="{A3331B68-32ED-4FC9-AB39-2789CBFF2640}" srcOrd="12" destOrd="0" presId="urn:microsoft.com/office/officeart/2005/8/layout/cycle8"/>
    <dgm:cxn modelId="{220F532A-B503-4205-B6F2-43F6339C2F2C}" type="presParOf" srcId="{E853A53A-05E2-4E45-B529-1B11CEA1BC8C}" destId="{00C0444F-7056-44EA-A492-B53897BA3D8E}" srcOrd="13" destOrd="0" presId="urn:microsoft.com/office/officeart/2005/8/layout/cycle8"/>
    <dgm:cxn modelId="{EFF73796-5833-4399-BF87-71D7998AAC38}" type="presParOf" srcId="{E853A53A-05E2-4E45-B529-1B11CEA1BC8C}" destId="{4603AC21-878F-4E36-870D-F86CE033BA7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Set Deletion Parameters for Notifications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et Deletion Parameters for Notification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FF29C51E-1CF5-4721-BA70-6AB20DF2EB2C}" type="presOf" srcId="{C2C8DDD7-5DFF-4E3D-A9D5-2FB58A2D1976}" destId="{0AC20E45-C711-4BF2-B03D-BC679B4D9FB1}"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72EB96D3-34BE-40B7-AB59-6417D0A97A96}" type="presOf" srcId="{CF622102-6944-4F09-BA3D-8301199F58E1}" destId="{F1820072-63DE-4C69-81FA-0114A4C4E092}" srcOrd="0" destOrd="0" presId="urn:microsoft.com/office/officeart/2008/layout/VerticalAccentList"/>
    <dgm:cxn modelId="{DEF2B635-7A41-45B7-9742-4F9567142DCD}" type="presParOf" srcId="{0AC20E45-C711-4BF2-B03D-BC679B4D9FB1}" destId="{A84568E8-6E51-4F15-9A69-760BE5BEC80E}" srcOrd="0" destOrd="0" presId="urn:microsoft.com/office/officeart/2008/layout/VerticalAccentList"/>
    <dgm:cxn modelId="{E27C1D1E-709B-4419-9004-F711215F2873}" type="presParOf" srcId="{A84568E8-6E51-4F15-9A69-760BE5BEC80E}" destId="{F1820072-63DE-4C69-81FA-0114A4C4E092}" srcOrd="0" destOrd="0" presId="urn:microsoft.com/office/officeart/2008/layout/VerticalAccentList"/>
    <dgm:cxn modelId="{D20BED62-9660-4E1B-8BC9-0F91BCC8AF33}" type="presParOf" srcId="{0AC20E45-C711-4BF2-B03D-BC679B4D9FB1}" destId="{7AA1BBA1-CA1A-46F2-A226-5CC81CC0A8FD}" srcOrd="1" destOrd="0" presId="urn:microsoft.com/office/officeart/2008/layout/VerticalAccentList"/>
    <dgm:cxn modelId="{FF6EA72B-6B53-42B4-8E51-1BD36A5F0B99}" type="presParOf" srcId="{7AA1BBA1-CA1A-46F2-A226-5CC81CC0A8FD}" destId="{C843F67D-B9E9-4612-9344-FB15DC9D0F99}" srcOrd="0" destOrd="0" presId="urn:microsoft.com/office/officeart/2008/layout/VerticalAccentList"/>
    <dgm:cxn modelId="{EBF352C3-6D63-4296-960F-17EF15650F0C}" type="presParOf" srcId="{7AA1BBA1-CA1A-46F2-A226-5CC81CC0A8FD}" destId="{0CC33E34-57F7-47DB-8797-D645965C2B4D}" srcOrd="1" destOrd="0" presId="urn:microsoft.com/office/officeart/2008/layout/VerticalAccentList"/>
    <dgm:cxn modelId="{612D20F4-8847-4043-B979-FB2E3F5B787E}" type="presParOf" srcId="{7AA1BBA1-CA1A-46F2-A226-5CC81CC0A8FD}" destId="{EF1FFE5B-442E-47E6-AAC8-CB3346CFF73C}" srcOrd="2" destOrd="0" presId="urn:microsoft.com/office/officeart/2008/layout/VerticalAccentList"/>
    <dgm:cxn modelId="{234EB636-AD75-40B9-BEDD-4DE12B00AE53}" type="presParOf" srcId="{7AA1BBA1-CA1A-46F2-A226-5CC81CC0A8FD}" destId="{4BC8339A-DE66-4758-A1C2-18201C10EDD4}" srcOrd="3" destOrd="0" presId="urn:microsoft.com/office/officeart/2008/layout/VerticalAccentList"/>
    <dgm:cxn modelId="{DA94C929-0B9F-479B-A3E1-D8DBEC00ED65}" type="presParOf" srcId="{7AA1BBA1-CA1A-46F2-A226-5CC81CC0A8FD}" destId="{5D0FB7FA-62FD-4CEE-9FA8-DC54790057D0}" srcOrd="4" destOrd="0" presId="urn:microsoft.com/office/officeart/2008/layout/VerticalAccentList"/>
    <dgm:cxn modelId="{6ADD2F03-D760-4D4D-912E-FC02654998CD}" type="presParOf" srcId="{7AA1BBA1-CA1A-46F2-A226-5CC81CC0A8FD}" destId="{BC5837E0-7338-464B-A07B-C0102AECA7BF}" srcOrd="5" destOrd="0" presId="urn:microsoft.com/office/officeart/2008/layout/VerticalAccentList"/>
    <dgm:cxn modelId="{C1581B49-B636-4E38-B455-4BC41CDA25CB}"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67FF2B-43C8-4C8B-86EC-3FAFEB9D6F9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03CAF5-CB0D-4F66-8C4F-4938C337023D}">
      <dgm:prSet phldrT="[Text]" custT="1"/>
      <dgm:spPr/>
      <dgm:t>
        <a:bodyPr/>
        <a:lstStyle/>
        <a:p>
          <a:pPr marL="0" marR="0" indent="0" algn="ctr" defTabSz="2178050" eaLnBrk="1" fontAlgn="auto" latinLnBrk="0" hangingPunct="1">
            <a:lnSpc>
              <a:spcPct val="90000"/>
            </a:lnSpc>
            <a:spcBef>
              <a:spcPct val="0"/>
            </a:spcBef>
            <a:spcAft>
              <a:spcPct val="35000"/>
            </a:spcAft>
            <a:buClrTx/>
            <a:buSzTx/>
            <a:buFontTx/>
            <a:buNone/>
            <a:tabLst/>
            <a:defRPr/>
          </a:pPr>
          <a:r>
            <a:rPr lang="en-US" sz="4800" b="1" cap="none" spc="0" dirty="0" smtClean="0">
              <a:ln w="1905"/>
              <a:effectLst>
                <a:outerShdw blurRad="38100" dist="38100" dir="2700000" algn="tl">
                  <a:srgbClr val="000000">
                    <a:alpha val="43137"/>
                  </a:srgbClr>
                </a:outerShdw>
              </a:effectLst>
            </a:rPr>
            <a:t>Individual</a:t>
          </a:r>
          <a:endParaRPr lang="en-US" dirty="0"/>
        </a:p>
      </dgm:t>
      <dgm:extLst>
        <a:ext uri="{E40237B7-FDA0-4F09-8148-C483321AD2D9}">
          <dgm14:cNvPr xmlns:dgm14="http://schemas.microsoft.com/office/drawing/2010/diagram" id="0" name="" descr="Individual&#10;"/>
        </a:ext>
      </dgm:extLst>
    </dgm:pt>
    <dgm:pt modelId="{F2CE572B-783A-49E6-8763-6A2073F78119}" type="parTrans" cxnId="{DC4A6820-5312-42BC-889D-09092EC95B21}">
      <dgm:prSet/>
      <dgm:spPr/>
      <dgm:t>
        <a:bodyPr/>
        <a:lstStyle/>
        <a:p>
          <a:endParaRPr lang="en-US"/>
        </a:p>
      </dgm:t>
    </dgm:pt>
    <dgm:pt modelId="{6F5717EC-1379-452A-90BC-ABEC16A2E84D}" type="sibTrans" cxnId="{DC4A6820-5312-42BC-889D-09092EC95B21}">
      <dgm:prSet/>
      <dgm:spPr/>
      <dgm:t>
        <a:bodyPr/>
        <a:lstStyle/>
        <a:p>
          <a:endParaRPr lang="en-US"/>
        </a:p>
      </dgm:t>
    </dgm:pt>
    <dgm:pt modelId="{ED939B89-F96C-4F30-9CF5-FE6219CDB26D}">
      <dgm:prSet phldrT="[Text]" custT="1"/>
      <dgm:spPr/>
      <dgm:t>
        <a:bodyPr/>
        <a:lstStyle/>
        <a:p>
          <a:pPr marL="0" marR="0" indent="0" algn="ctr" defTabSz="2178050" eaLnBrk="1" fontAlgn="auto" latinLnBrk="0" hangingPunct="1">
            <a:lnSpc>
              <a:spcPct val="90000"/>
            </a:lnSpc>
            <a:spcBef>
              <a:spcPct val="0"/>
            </a:spcBef>
            <a:spcAft>
              <a:spcPct val="35000"/>
            </a:spcAft>
            <a:buClrTx/>
            <a:buSzTx/>
            <a:buFontTx/>
            <a:buNone/>
            <a:tabLst/>
            <a:defRPr/>
          </a:pPr>
          <a:r>
            <a:rPr lang="en-US" sz="4800" b="1" dirty="0" smtClean="0">
              <a:effectLst>
                <a:outerShdw blurRad="38100" dist="38100" dir="2700000" algn="tl">
                  <a:srgbClr val="000000">
                    <a:alpha val="43137"/>
                  </a:srgbClr>
                </a:outerShdw>
              </a:effectLst>
            </a:rPr>
            <a:t>All Recipients</a:t>
          </a:r>
          <a:endParaRPr lang="en-US" dirty="0"/>
        </a:p>
      </dgm:t>
      <dgm:extLst>
        <a:ext uri="{E40237B7-FDA0-4F09-8148-C483321AD2D9}">
          <dgm14:cNvPr xmlns:dgm14="http://schemas.microsoft.com/office/drawing/2010/diagram" id="0" name="" descr="All Recipients&#10;"/>
        </a:ext>
      </dgm:extLst>
    </dgm:pt>
    <dgm:pt modelId="{CBA4B2B9-F709-44D9-871E-E3469C6126BB}" type="parTrans" cxnId="{F6107520-AA97-45D4-AE29-2F7310194B72}">
      <dgm:prSet/>
      <dgm:spPr/>
      <dgm:t>
        <a:bodyPr/>
        <a:lstStyle/>
        <a:p>
          <a:endParaRPr lang="en-US"/>
        </a:p>
      </dgm:t>
    </dgm:pt>
    <dgm:pt modelId="{84D45CB0-7DF0-451E-9498-DEEF67D87FFE}" type="sibTrans" cxnId="{F6107520-AA97-45D4-AE29-2F7310194B72}">
      <dgm:prSet/>
      <dgm:spPr/>
      <dgm:t>
        <a:bodyPr/>
        <a:lstStyle/>
        <a:p>
          <a:endParaRPr lang="en-US"/>
        </a:p>
      </dgm:t>
    </dgm:pt>
    <dgm:pt modelId="{13BC4BEB-C531-47B4-8F55-2F24EA085938}" type="pres">
      <dgm:prSet presAssocID="{7A67FF2B-43C8-4C8B-86EC-3FAFEB9D6F91}" presName="linear" presStyleCnt="0">
        <dgm:presLayoutVars>
          <dgm:animLvl val="lvl"/>
          <dgm:resizeHandles val="exact"/>
        </dgm:presLayoutVars>
      </dgm:prSet>
      <dgm:spPr/>
      <dgm:t>
        <a:bodyPr/>
        <a:lstStyle/>
        <a:p>
          <a:endParaRPr lang="en-US"/>
        </a:p>
      </dgm:t>
    </dgm:pt>
    <dgm:pt modelId="{9EF6F416-5AB6-437E-B37B-B58274E41658}" type="pres">
      <dgm:prSet presAssocID="{7A03CAF5-CB0D-4F66-8C4F-4938C337023D}" presName="parentText" presStyleLbl="node1" presStyleIdx="0" presStyleCnt="2" custLinFactNeighborX="926" custLinFactNeighborY="-732">
        <dgm:presLayoutVars>
          <dgm:chMax val="0"/>
          <dgm:bulletEnabled val="1"/>
        </dgm:presLayoutVars>
      </dgm:prSet>
      <dgm:spPr/>
      <dgm:t>
        <a:bodyPr/>
        <a:lstStyle/>
        <a:p>
          <a:endParaRPr lang="en-US"/>
        </a:p>
      </dgm:t>
    </dgm:pt>
    <dgm:pt modelId="{5246E9D6-0492-408D-A0EB-DCB532B45133}" type="pres">
      <dgm:prSet presAssocID="{6F5717EC-1379-452A-90BC-ABEC16A2E84D}" presName="spacer" presStyleCnt="0"/>
      <dgm:spPr/>
    </dgm:pt>
    <dgm:pt modelId="{626C5D96-4C94-4470-B774-49B4AF4F35BB}" type="pres">
      <dgm:prSet presAssocID="{ED939B89-F96C-4F30-9CF5-FE6219CDB26D}" presName="parentText" presStyleLbl="node1" presStyleIdx="1" presStyleCnt="2">
        <dgm:presLayoutVars>
          <dgm:chMax val="0"/>
          <dgm:bulletEnabled val="1"/>
        </dgm:presLayoutVars>
      </dgm:prSet>
      <dgm:spPr/>
      <dgm:t>
        <a:bodyPr/>
        <a:lstStyle/>
        <a:p>
          <a:endParaRPr lang="en-US"/>
        </a:p>
      </dgm:t>
    </dgm:pt>
  </dgm:ptLst>
  <dgm:cxnLst>
    <dgm:cxn modelId="{F6107520-AA97-45D4-AE29-2F7310194B72}" srcId="{7A67FF2B-43C8-4C8B-86EC-3FAFEB9D6F91}" destId="{ED939B89-F96C-4F30-9CF5-FE6219CDB26D}" srcOrd="1" destOrd="0" parTransId="{CBA4B2B9-F709-44D9-871E-E3469C6126BB}" sibTransId="{84D45CB0-7DF0-451E-9498-DEEF67D87FFE}"/>
    <dgm:cxn modelId="{DDEC0572-52FE-4AC4-B962-7276F74F2FBF}" type="presOf" srcId="{ED939B89-F96C-4F30-9CF5-FE6219CDB26D}" destId="{626C5D96-4C94-4470-B774-49B4AF4F35BB}" srcOrd="0" destOrd="0" presId="urn:microsoft.com/office/officeart/2005/8/layout/vList2"/>
    <dgm:cxn modelId="{BB89E2C0-B4D9-4B95-BCA3-B106B17259BB}" type="presOf" srcId="{7A67FF2B-43C8-4C8B-86EC-3FAFEB9D6F91}" destId="{13BC4BEB-C531-47B4-8F55-2F24EA085938}" srcOrd="0" destOrd="0" presId="urn:microsoft.com/office/officeart/2005/8/layout/vList2"/>
    <dgm:cxn modelId="{DC4A6820-5312-42BC-889D-09092EC95B21}" srcId="{7A67FF2B-43C8-4C8B-86EC-3FAFEB9D6F91}" destId="{7A03CAF5-CB0D-4F66-8C4F-4938C337023D}" srcOrd="0" destOrd="0" parTransId="{F2CE572B-783A-49E6-8763-6A2073F78119}" sibTransId="{6F5717EC-1379-452A-90BC-ABEC16A2E84D}"/>
    <dgm:cxn modelId="{FDD13521-000C-4E4E-A5D7-28B5663C47A9}" type="presOf" srcId="{7A03CAF5-CB0D-4F66-8C4F-4938C337023D}" destId="{9EF6F416-5AB6-437E-B37B-B58274E41658}" srcOrd="0" destOrd="0" presId="urn:microsoft.com/office/officeart/2005/8/layout/vList2"/>
    <dgm:cxn modelId="{74D8FDB1-FCC0-466C-9D86-C9EACA1DD3BE}" type="presParOf" srcId="{13BC4BEB-C531-47B4-8F55-2F24EA085938}" destId="{9EF6F416-5AB6-437E-B37B-B58274E41658}" srcOrd="0" destOrd="0" presId="urn:microsoft.com/office/officeart/2005/8/layout/vList2"/>
    <dgm:cxn modelId="{A262BC8A-EBBD-415C-B25A-418E7C0852A9}" type="presParOf" srcId="{13BC4BEB-C531-47B4-8F55-2F24EA085938}" destId="{5246E9D6-0492-408D-A0EB-DCB532B45133}" srcOrd="1" destOrd="0" presId="urn:microsoft.com/office/officeart/2005/8/layout/vList2"/>
    <dgm:cxn modelId="{2F24D6CC-45E0-4785-B125-938B1287A2B8}" type="presParOf" srcId="{13BC4BEB-C531-47B4-8F55-2F24EA085938}" destId="{626C5D96-4C94-4470-B774-49B4AF4F35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DC736E-2426-4380-9E6C-A49C8AED774B}" type="doc">
      <dgm:prSet loTypeId="urn:microsoft.com/office/officeart/2008/layout/BendingPictureCaptionList" loCatId="picture" qsTypeId="urn:microsoft.com/office/officeart/2005/8/quickstyle/simple4" qsCatId="simple" csTypeId="urn:microsoft.com/office/officeart/2005/8/colors/colorful2" csCatId="colorful" phldr="1"/>
      <dgm:spPr/>
      <dgm:t>
        <a:bodyPr/>
        <a:lstStyle/>
        <a:p>
          <a:endParaRPr lang="en-US"/>
        </a:p>
      </dgm:t>
    </dgm:pt>
    <dgm:pt modelId="{ECA84AF5-D134-4B44-9424-27DD650B0291}">
      <dgm:prSet phldrT="[Text]"/>
      <dgm:spPr/>
      <dgm:t>
        <a:bodyPr/>
        <a:lstStyle/>
        <a:p>
          <a:r>
            <a:rPr lang="en-US" dirty="0" smtClean="0"/>
            <a:t>User</a:t>
          </a:r>
          <a:endParaRPr lang="en-US" dirty="0"/>
        </a:p>
      </dgm:t>
      <dgm:extLst>
        <a:ext uri="{E40237B7-FDA0-4F09-8148-C483321AD2D9}">
          <dgm14:cNvPr xmlns:dgm14="http://schemas.microsoft.com/office/drawing/2010/diagram" id="0" name="" descr="User&#10;"/>
        </a:ext>
      </dgm:extLst>
    </dgm:pt>
    <dgm:pt modelId="{E3005640-90A7-407A-A833-6B695FC83B3E}" type="parTrans" cxnId="{6F1E6207-836E-48C9-B348-5874E72FA947}">
      <dgm:prSet/>
      <dgm:spPr/>
      <dgm:t>
        <a:bodyPr/>
        <a:lstStyle/>
        <a:p>
          <a:endParaRPr lang="en-US"/>
        </a:p>
      </dgm:t>
    </dgm:pt>
    <dgm:pt modelId="{DBE778BB-3CDF-434A-A11E-DBA95D2BC910}" type="sibTrans" cxnId="{6F1E6207-836E-48C9-B348-5874E72FA947}">
      <dgm:prSet/>
      <dgm:spPr/>
      <dgm:t>
        <a:bodyPr/>
        <a:lstStyle/>
        <a:p>
          <a:endParaRPr lang="en-US"/>
        </a:p>
      </dgm:t>
    </dgm:pt>
    <dgm:pt modelId="{56D53B99-0C69-4D05-A127-93433F05B5B4}">
      <dgm:prSet phldrT="[Text]"/>
      <dgm:spPr/>
      <dgm:t>
        <a:bodyPr/>
        <a:lstStyle/>
        <a:p>
          <a:r>
            <a:rPr lang="en-US" dirty="0" smtClean="0"/>
            <a:t>Team</a:t>
          </a:r>
          <a:endParaRPr lang="en-US" dirty="0"/>
        </a:p>
      </dgm:t>
      <dgm:extLst>
        <a:ext uri="{E40237B7-FDA0-4F09-8148-C483321AD2D9}">
          <dgm14:cNvPr xmlns:dgm14="http://schemas.microsoft.com/office/drawing/2010/diagram" id="0" name="" descr="Team&#10;"/>
        </a:ext>
      </dgm:extLst>
    </dgm:pt>
    <dgm:pt modelId="{FE046683-9ED1-48A3-9642-0C25638BCAA4}" type="parTrans" cxnId="{0E3C3FAA-EF5D-4731-B9BF-1A619C0E5958}">
      <dgm:prSet/>
      <dgm:spPr/>
      <dgm:t>
        <a:bodyPr/>
        <a:lstStyle/>
        <a:p>
          <a:endParaRPr lang="en-US"/>
        </a:p>
      </dgm:t>
    </dgm:pt>
    <dgm:pt modelId="{5A408172-DE71-4DA3-B8AE-F7616148AF4B}" type="sibTrans" cxnId="{0E3C3FAA-EF5D-4731-B9BF-1A619C0E5958}">
      <dgm:prSet/>
      <dgm:spPr/>
      <dgm:t>
        <a:bodyPr/>
        <a:lstStyle/>
        <a:p>
          <a:endParaRPr lang="en-US"/>
        </a:p>
      </dgm:t>
    </dgm:pt>
    <dgm:pt modelId="{5DB33514-0CF0-420F-BBD2-5467D85739EF}" type="pres">
      <dgm:prSet presAssocID="{B5DC736E-2426-4380-9E6C-A49C8AED774B}" presName="Name0" presStyleCnt="0">
        <dgm:presLayoutVars>
          <dgm:dir/>
          <dgm:resizeHandles val="exact"/>
        </dgm:presLayoutVars>
      </dgm:prSet>
      <dgm:spPr/>
      <dgm:t>
        <a:bodyPr/>
        <a:lstStyle/>
        <a:p>
          <a:endParaRPr lang="en-US"/>
        </a:p>
      </dgm:t>
    </dgm:pt>
    <dgm:pt modelId="{B33BF326-EB06-4B8D-BA75-9D3524E20CAC}" type="pres">
      <dgm:prSet presAssocID="{ECA84AF5-D134-4B44-9424-27DD650B0291}" presName="composite" presStyleCnt="0"/>
      <dgm:spPr/>
    </dgm:pt>
    <dgm:pt modelId="{53EE3EEC-9D45-4131-9827-E50A484EE1EA}" type="pres">
      <dgm:prSet presAssocID="{ECA84AF5-D134-4B44-9424-27DD650B0291}" presName="rect1" presStyleLbl="b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t>
        <a:bodyPr/>
        <a:lstStyle/>
        <a:p>
          <a:endParaRPr lang="en-US"/>
        </a:p>
      </dgm:t>
      <dgm:extLst>
        <a:ext uri="{E40237B7-FDA0-4F09-8148-C483321AD2D9}">
          <dgm14:cNvPr xmlns:dgm14="http://schemas.microsoft.com/office/drawing/2010/diagram" id="0" name="" descr="image of one physician"/>
        </a:ext>
      </dgm:extLst>
    </dgm:pt>
    <dgm:pt modelId="{E1C32259-1CD7-4225-ABA2-248846A8611E}" type="pres">
      <dgm:prSet presAssocID="{ECA84AF5-D134-4B44-9424-27DD650B0291}" presName="wedgeRectCallout1" presStyleLbl="node1" presStyleIdx="0" presStyleCnt="2">
        <dgm:presLayoutVars>
          <dgm:bulletEnabled val="1"/>
        </dgm:presLayoutVars>
      </dgm:prSet>
      <dgm:spPr/>
      <dgm:t>
        <a:bodyPr/>
        <a:lstStyle/>
        <a:p>
          <a:endParaRPr lang="en-US"/>
        </a:p>
      </dgm:t>
    </dgm:pt>
    <dgm:pt modelId="{2DCDE8EC-7604-4005-AD2B-81E2AA05AAAB}" type="pres">
      <dgm:prSet presAssocID="{DBE778BB-3CDF-434A-A11E-DBA95D2BC910}" presName="sibTrans" presStyleCnt="0"/>
      <dgm:spPr/>
    </dgm:pt>
    <dgm:pt modelId="{9176D830-5A85-4E45-A4D8-29CB7BBA587B}" type="pres">
      <dgm:prSet presAssocID="{56D53B99-0C69-4D05-A127-93433F05B5B4}" presName="composite" presStyleCnt="0"/>
      <dgm:spPr/>
    </dgm:pt>
    <dgm:pt modelId="{89C7499D-C6D9-455F-89CB-9E4D1AC93B87}" type="pres">
      <dgm:prSet presAssocID="{56D53B99-0C69-4D05-A127-93433F05B5B4}" presName="rect1" presStyleLbl="b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t>
        <a:bodyPr/>
        <a:lstStyle/>
        <a:p>
          <a:endParaRPr lang="en-US"/>
        </a:p>
      </dgm:t>
      <dgm:extLst>
        <a:ext uri="{E40237B7-FDA0-4F09-8148-C483321AD2D9}">
          <dgm14:cNvPr xmlns:dgm14="http://schemas.microsoft.com/office/drawing/2010/diagram" id="0" name="" descr="image of physician with two additional people behind her"/>
        </a:ext>
      </dgm:extLst>
    </dgm:pt>
    <dgm:pt modelId="{20EAAF05-7751-487A-9DE8-EE1DC45B55FE}" type="pres">
      <dgm:prSet presAssocID="{56D53B99-0C69-4D05-A127-93433F05B5B4}" presName="wedgeRectCallout1" presStyleLbl="node1" presStyleIdx="1" presStyleCnt="2">
        <dgm:presLayoutVars>
          <dgm:bulletEnabled val="1"/>
        </dgm:presLayoutVars>
      </dgm:prSet>
      <dgm:spPr/>
      <dgm:t>
        <a:bodyPr/>
        <a:lstStyle/>
        <a:p>
          <a:endParaRPr lang="en-US"/>
        </a:p>
      </dgm:t>
    </dgm:pt>
  </dgm:ptLst>
  <dgm:cxnLst>
    <dgm:cxn modelId="{16B2FEF2-BCC0-46BB-93BE-FF6B6A01100F}" type="presOf" srcId="{56D53B99-0C69-4D05-A127-93433F05B5B4}" destId="{20EAAF05-7751-487A-9DE8-EE1DC45B55FE}" srcOrd="0" destOrd="0" presId="urn:microsoft.com/office/officeart/2008/layout/BendingPictureCaptionList"/>
    <dgm:cxn modelId="{0AF1A38B-E440-49F7-AC80-20A23262AF53}" type="presOf" srcId="{B5DC736E-2426-4380-9E6C-A49C8AED774B}" destId="{5DB33514-0CF0-420F-BBD2-5467D85739EF}" srcOrd="0" destOrd="0" presId="urn:microsoft.com/office/officeart/2008/layout/BendingPictureCaptionList"/>
    <dgm:cxn modelId="{8DCCFB10-E3F8-4E65-8E35-7B32E4FF4EF6}" type="presOf" srcId="{ECA84AF5-D134-4B44-9424-27DD650B0291}" destId="{E1C32259-1CD7-4225-ABA2-248846A8611E}" srcOrd="0" destOrd="0" presId="urn:microsoft.com/office/officeart/2008/layout/BendingPictureCaptionList"/>
    <dgm:cxn modelId="{0E3C3FAA-EF5D-4731-B9BF-1A619C0E5958}" srcId="{B5DC736E-2426-4380-9E6C-A49C8AED774B}" destId="{56D53B99-0C69-4D05-A127-93433F05B5B4}" srcOrd="1" destOrd="0" parTransId="{FE046683-9ED1-48A3-9642-0C25638BCAA4}" sibTransId="{5A408172-DE71-4DA3-B8AE-F7616148AF4B}"/>
    <dgm:cxn modelId="{6F1E6207-836E-48C9-B348-5874E72FA947}" srcId="{B5DC736E-2426-4380-9E6C-A49C8AED774B}" destId="{ECA84AF5-D134-4B44-9424-27DD650B0291}" srcOrd="0" destOrd="0" parTransId="{E3005640-90A7-407A-A833-6B695FC83B3E}" sibTransId="{DBE778BB-3CDF-434A-A11E-DBA95D2BC910}"/>
    <dgm:cxn modelId="{8E4F7CFA-9A99-46C4-A687-C2C65D434FC8}" type="presParOf" srcId="{5DB33514-0CF0-420F-BBD2-5467D85739EF}" destId="{B33BF326-EB06-4B8D-BA75-9D3524E20CAC}" srcOrd="0" destOrd="0" presId="urn:microsoft.com/office/officeart/2008/layout/BendingPictureCaptionList"/>
    <dgm:cxn modelId="{441A59BA-4490-42EB-9DD5-5D9DAB1BF53B}" type="presParOf" srcId="{B33BF326-EB06-4B8D-BA75-9D3524E20CAC}" destId="{53EE3EEC-9D45-4131-9827-E50A484EE1EA}" srcOrd="0" destOrd="0" presId="urn:microsoft.com/office/officeart/2008/layout/BendingPictureCaptionList"/>
    <dgm:cxn modelId="{05770554-57C0-4F88-8DB3-A923D8869052}" type="presParOf" srcId="{B33BF326-EB06-4B8D-BA75-9D3524E20CAC}" destId="{E1C32259-1CD7-4225-ABA2-248846A8611E}" srcOrd="1" destOrd="0" presId="urn:microsoft.com/office/officeart/2008/layout/BendingPictureCaptionList"/>
    <dgm:cxn modelId="{99965184-B11D-4659-BA76-3F4B005548F9}" type="presParOf" srcId="{5DB33514-0CF0-420F-BBD2-5467D85739EF}" destId="{2DCDE8EC-7604-4005-AD2B-81E2AA05AAAB}" srcOrd="1" destOrd="0" presId="urn:microsoft.com/office/officeart/2008/layout/BendingPictureCaptionList"/>
    <dgm:cxn modelId="{76122F11-ECF7-4369-B237-7A08AFA365EB}" type="presParOf" srcId="{5DB33514-0CF0-420F-BBD2-5467D85739EF}" destId="{9176D830-5A85-4E45-A4D8-29CB7BBA587B}" srcOrd="2" destOrd="0" presId="urn:microsoft.com/office/officeart/2008/layout/BendingPictureCaptionList"/>
    <dgm:cxn modelId="{CFE4FC47-7516-47F6-BD8E-08FB215FC1E7}" type="presParOf" srcId="{9176D830-5A85-4E45-A4D8-29CB7BBA587B}" destId="{89C7499D-C6D9-455F-89CB-9E4D1AC93B87}" srcOrd="0" destOrd="0" presId="urn:microsoft.com/office/officeart/2008/layout/BendingPictureCaptionList"/>
    <dgm:cxn modelId="{5D5F1366-A697-4A7C-8714-462624D2446C}" type="presParOf" srcId="{9176D830-5A85-4E45-A4D8-29CB7BBA587B}" destId="{20EAAF05-7751-487A-9DE8-EE1DC45B55FE}"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Set Provider Recipients for Notifications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et Provider Recipients for Notification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81D4D56C-33C8-4A93-ACBB-3926A47136A1}" type="presOf" srcId="{CF622102-6944-4F09-BA3D-8301199F58E1}" destId="{F1820072-63DE-4C69-81FA-0114A4C4E092}" srcOrd="0" destOrd="0" presId="urn:microsoft.com/office/officeart/2008/layout/VerticalAccentList"/>
    <dgm:cxn modelId="{EAD8C8C7-15B0-461F-BC3D-93ABFE7D94C9}" type="presOf" srcId="{C2C8DDD7-5DFF-4E3D-A9D5-2FB58A2D1976}" destId="{0AC20E45-C711-4BF2-B03D-BC679B4D9FB1}" srcOrd="0" destOrd="0" presId="urn:microsoft.com/office/officeart/2008/layout/VerticalAccentList"/>
    <dgm:cxn modelId="{D1AEECE0-E510-4849-8A48-4870871939A0}" type="presParOf" srcId="{0AC20E45-C711-4BF2-B03D-BC679B4D9FB1}" destId="{A84568E8-6E51-4F15-9A69-760BE5BEC80E}" srcOrd="0" destOrd="0" presId="urn:microsoft.com/office/officeart/2008/layout/VerticalAccentList"/>
    <dgm:cxn modelId="{32B638CE-4D92-46CF-8346-8F09D0EEBB5F}" type="presParOf" srcId="{A84568E8-6E51-4F15-9A69-760BE5BEC80E}" destId="{F1820072-63DE-4C69-81FA-0114A4C4E092}" srcOrd="0" destOrd="0" presId="urn:microsoft.com/office/officeart/2008/layout/VerticalAccentList"/>
    <dgm:cxn modelId="{83D0294D-8FFC-41AF-970A-180B92D8677F}" type="presParOf" srcId="{0AC20E45-C711-4BF2-B03D-BC679B4D9FB1}" destId="{7AA1BBA1-CA1A-46F2-A226-5CC81CC0A8FD}" srcOrd="1" destOrd="0" presId="urn:microsoft.com/office/officeart/2008/layout/VerticalAccentList"/>
    <dgm:cxn modelId="{EB63FFE1-13F5-4E25-A333-B240B8204920}" type="presParOf" srcId="{7AA1BBA1-CA1A-46F2-A226-5CC81CC0A8FD}" destId="{C843F67D-B9E9-4612-9344-FB15DC9D0F99}" srcOrd="0" destOrd="0" presId="urn:microsoft.com/office/officeart/2008/layout/VerticalAccentList"/>
    <dgm:cxn modelId="{62E41A61-6A6B-4D21-B5E2-99EE4D99FED6}" type="presParOf" srcId="{7AA1BBA1-CA1A-46F2-A226-5CC81CC0A8FD}" destId="{0CC33E34-57F7-47DB-8797-D645965C2B4D}" srcOrd="1" destOrd="0" presId="urn:microsoft.com/office/officeart/2008/layout/VerticalAccentList"/>
    <dgm:cxn modelId="{82F4BFEE-FB19-4F58-B11C-0934D09A83CF}" type="presParOf" srcId="{7AA1BBA1-CA1A-46F2-A226-5CC81CC0A8FD}" destId="{EF1FFE5B-442E-47E6-AAC8-CB3346CFF73C}" srcOrd="2" destOrd="0" presId="urn:microsoft.com/office/officeart/2008/layout/VerticalAccentList"/>
    <dgm:cxn modelId="{C3E0F4BB-A3CC-45A5-9F5B-D4603D556D24}" type="presParOf" srcId="{7AA1BBA1-CA1A-46F2-A226-5CC81CC0A8FD}" destId="{4BC8339A-DE66-4758-A1C2-18201C10EDD4}" srcOrd="3" destOrd="0" presId="urn:microsoft.com/office/officeart/2008/layout/VerticalAccentList"/>
    <dgm:cxn modelId="{32C813D5-D67D-440E-9DF6-483A55ADA2F9}" type="presParOf" srcId="{7AA1BBA1-CA1A-46F2-A226-5CC81CC0A8FD}" destId="{5D0FB7FA-62FD-4CEE-9FA8-DC54790057D0}" srcOrd="4" destOrd="0" presId="urn:microsoft.com/office/officeart/2008/layout/VerticalAccentList"/>
    <dgm:cxn modelId="{012DA3FE-49C9-4900-93AA-D3AABEB33BC7}" type="presParOf" srcId="{7AA1BBA1-CA1A-46F2-A226-5CC81CC0A8FD}" destId="{BC5837E0-7338-464B-A07B-C0102AECA7BF}" srcOrd="5" destOrd="0" presId="urn:microsoft.com/office/officeart/2008/layout/VerticalAccentList"/>
    <dgm:cxn modelId="{4C82EED3-3417-422A-B66F-A7F3E6092163}"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Flag Orderable Item(s) to Send Notifications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Flag Orderable Item(s) to Send Notification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63255461-3EF3-4722-A04B-18DA00BB6C87}" type="presOf" srcId="{C2C8DDD7-5DFF-4E3D-A9D5-2FB58A2D1976}" destId="{0AC20E45-C711-4BF2-B03D-BC679B4D9FB1}" srcOrd="0" destOrd="0" presId="urn:microsoft.com/office/officeart/2008/layout/VerticalAccentList"/>
    <dgm:cxn modelId="{204AAC39-C77E-4764-B70C-485934185CE3}" type="presOf" srcId="{CF622102-6944-4F09-BA3D-8301199F58E1}" destId="{F1820072-63DE-4C69-81FA-0114A4C4E092}"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DFAAB6F7-815F-4044-A1B6-EC786B400691}" type="presParOf" srcId="{0AC20E45-C711-4BF2-B03D-BC679B4D9FB1}" destId="{A84568E8-6E51-4F15-9A69-760BE5BEC80E}" srcOrd="0" destOrd="0" presId="urn:microsoft.com/office/officeart/2008/layout/VerticalAccentList"/>
    <dgm:cxn modelId="{4C334AFB-37A9-4C99-9B65-E5CDC50F236C}" type="presParOf" srcId="{A84568E8-6E51-4F15-9A69-760BE5BEC80E}" destId="{F1820072-63DE-4C69-81FA-0114A4C4E092}" srcOrd="0" destOrd="0" presId="urn:microsoft.com/office/officeart/2008/layout/VerticalAccentList"/>
    <dgm:cxn modelId="{9974F7C5-BCA0-4834-A3B3-A6EA22589347}" type="presParOf" srcId="{0AC20E45-C711-4BF2-B03D-BC679B4D9FB1}" destId="{7AA1BBA1-CA1A-46F2-A226-5CC81CC0A8FD}" srcOrd="1" destOrd="0" presId="urn:microsoft.com/office/officeart/2008/layout/VerticalAccentList"/>
    <dgm:cxn modelId="{61A5D37C-CF81-4C79-BB9E-FD1C5C3EC6A0}" type="presParOf" srcId="{7AA1BBA1-CA1A-46F2-A226-5CC81CC0A8FD}" destId="{C843F67D-B9E9-4612-9344-FB15DC9D0F99}" srcOrd="0" destOrd="0" presId="urn:microsoft.com/office/officeart/2008/layout/VerticalAccentList"/>
    <dgm:cxn modelId="{71D8FB23-1F38-46C1-BE5A-75F0C13FC7A4}" type="presParOf" srcId="{7AA1BBA1-CA1A-46F2-A226-5CC81CC0A8FD}" destId="{0CC33E34-57F7-47DB-8797-D645965C2B4D}" srcOrd="1" destOrd="0" presId="urn:microsoft.com/office/officeart/2008/layout/VerticalAccentList"/>
    <dgm:cxn modelId="{08E97FD8-B415-4623-9421-DE1652325201}" type="presParOf" srcId="{7AA1BBA1-CA1A-46F2-A226-5CC81CC0A8FD}" destId="{EF1FFE5B-442E-47E6-AAC8-CB3346CFF73C}" srcOrd="2" destOrd="0" presId="urn:microsoft.com/office/officeart/2008/layout/VerticalAccentList"/>
    <dgm:cxn modelId="{F1F369C9-0080-4E6B-9527-EAFA9C299EC3}" type="presParOf" srcId="{7AA1BBA1-CA1A-46F2-A226-5CC81CC0A8FD}" destId="{4BC8339A-DE66-4758-A1C2-18201C10EDD4}" srcOrd="3" destOrd="0" presId="urn:microsoft.com/office/officeart/2008/layout/VerticalAccentList"/>
    <dgm:cxn modelId="{B5454CBD-926C-43C4-A5AA-DC0F0A8127DD}" type="presParOf" srcId="{7AA1BBA1-CA1A-46F2-A226-5CC81CC0A8FD}" destId="{5D0FB7FA-62FD-4CEE-9FA8-DC54790057D0}" srcOrd="4" destOrd="0" presId="urn:microsoft.com/office/officeart/2008/layout/VerticalAccentList"/>
    <dgm:cxn modelId="{96B16C35-67B4-4C1E-BD19-F244F39F0776}" type="presParOf" srcId="{7AA1BBA1-CA1A-46F2-A226-5CC81CC0A8FD}" destId="{BC5837E0-7338-464B-A07B-C0102AECA7BF}" srcOrd="5" destOrd="0" presId="urn:microsoft.com/office/officeart/2008/layout/VerticalAccentList"/>
    <dgm:cxn modelId="{08FF38A6-AC07-40A9-9A8F-EE8AA319B8F0}"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47D9CB-741E-4C89-A828-DCA887FC08E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0A0829E-9467-4FAD-8BCE-C772A2ABC80C}">
      <dgm:prSet/>
      <dgm:spPr/>
      <dgm:t>
        <a:bodyPr/>
        <a:lstStyle/>
        <a:p>
          <a:pPr rtl="0"/>
          <a:r>
            <a:rPr lang="en-US" b="0" dirty="0" smtClean="0"/>
            <a:t>Flag INPATIENT orders/results/expiring orders</a:t>
          </a:r>
          <a:endParaRPr lang="en-US" b="0" dirty="0"/>
        </a:p>
      </dgm:t>
      <dgm:extLst>
        <a:ext uri="{E40237B7-FDA0-4F09-8148-C483321AD2D9}">
          <dgm14:cNvPr xmlns:dgm14="http://schemas.microsoft.com/office/drawing/2010/diagram" id="0" name="" descr="Flag INPATIENT orders/results/expiring orders&#10;Flag OUTPATIENT orders/results/expiring orders&#10;Flag Lab tests for Threshold Exceeded alerts&#10;"/>
        </a:ext>
      </dgm:extLst>
    </dgm:pt>
    <dgm:pt modelId="{99152B3C-DC9D-48A0-B88F-33FC6256188C}" type="parTrans" cxnId="{AA209095-0443-40CA-A0D7-78B5B0D0E060}">
      <dgm:prSet/>
      <dgm:spPr/>
      <dgm:t>
        <a:bodyPr/>
        <a:lstStyle/>
        <a:p>
          <a:endParaRPr lang="en-US" b="0"/>
        </a:p>
      </dgm:t>
    </dgm:pt>
    <dgm:pt modelId="{2A290B73-ADC2-497F-B2F2-F7AFBAB2E6EA}" type="sibTrans" cxnId="{AA209095-0443-40CA-A0D7-78B5B0D0E060}">
      <dgm:prSet/>
      <dgm:spPr/>
      <dgm:t>
        <a:bodyPr/>
        <a:lstStyle/>
        <a:p>
          <a:endParaRPr lang="en-US" b="0"/>
        </a:p>
      </dgm:t>
    </dgm:pt>
    <dgm:pt modelId="{E1A87967-CF64-4879-85BC-D2D81D65D60F}">
      <dgm:prSet/>
      <dgm:spPr/>
      <dgm:t>
        <a:bodyPr/>
        <a:lstStyle/>
        <a:p>
          <a:pPr rtl="0"/>
          <a:r>
            <a:rPr lang="en-US" b="0" dirty="0" smtClean="0"/>
            <a:t>Flag OUTPATIENT orders/results/expiring orders</a:t>
          </a:r>
          <a:endParaRPr lang="en-US" b="0" dirty="0"/>
        </a:p>
      </dgm:t>
      <dgm:extLst>
        <a:ext uri="{E40237B7-FDA0-4F09-8148-C483321AD2D9}">
          <dgm14:cNvPr xmlns:dgm14="http://schemas.microsoft.com/office/drawing/2010/diagram" id="0" name="" descr="Flag INPATIENT orders/results/expiring orders&#10;Flag OUTPATIENT orders/results/expiring orders&#10;Flag Lab tests for Threshold Exceeded alerts&#10;"/>
        </a:ext>
      </dgm:extLst>
    </dgm:pt>
    <dgm:pt modelId="{BDCAC0F5-C62A-4ED1-BD5A-0B9BE22DECF4}" type="parTrans" cxnId="{2FF59798-3ED5-486D-8B16-C6D1A8F2ACE2}">
      <dgm:prSet/>
      <dgm:spPr/>
      <dgm:t>
        <a:bodyPr/>
        <a:lstStyle/>
        <a:p>
          <a:endParaRPr lang="en-US" b="0"/>
        </a:p>
      </dgm:t>
    </dgm:pt>
    <dgm:pt modelId="{6EBBB339-F504-4310-963A-6FE3760EF634}" type="sibTrans" cxnId="{2FF59798-3ED5-486D-8B16-C6D1A8F2ACE2}">
      <dgm:prSet/>
      <dgm:spPr/>
      <dgm:t>
        <a:bodyPr/>
        <a:lstStyle/>
        <a:p>
          <a:endParaRPr lang="en-US" b="0"/>
        </a:p>
      </dgm:t>
    </dgm:pt>
    <dgm:pt modelId="{EFBF1C03-9E97-44A9-8136-BEC113FE607A}">
      <dgm:prSet/>
      <dgm:spPr/>
      <dgm:t>
        <a:bodyPr/>
        <a:lstStyle/>
        <a:p>
          <a:pPr rtl="0"/>
          <a:r>
            <a:rPr lang="en-US" b="0" smtClean="0"/>
            <a:t>Flag Lab tests for Threshold Exceeded alerts</a:t>
          </a:r>
          <a:endParaRPr lang="en-US" b="0"/>
        </a:p>
      </dgm:t>
      <dgm:extLst>
        <a:ext uri="{E40237B7-FDA0-4F09-8148-C483321AD2D9}">
          <dgm14:cNvPr xmlns:dgm14="http://schemas.microsoft.com/office/drawing/2010/diagram" id="0" name="" descr="Flag INPATIENT orders/results/expiring orders&#10;Flag OUTPATIENT orders/results/expiring orders&#10;Flag Lab tests for Threshold Exceeded alerts&#10;"/>
        </a:ext>
      </dgm:extLst>
    </dgm:pt>
    <dgm:pt modelId="{E4B62C74-B4FC-4FAC-9A74-4A68319B5B2D}" type="parTrans" cxnId="{84C39748-1300-4AA8-A844-C6E50690CF31}">
      <dgm:prSet/>
      <dgm:spPr/>
      <dgm:t>
        <a:bodyPr/>
        <a:lstStyle/>
        <a:p>
          <a:endParaRPr lang="en-US" b="0"/>
        </a:p>
      </dgm:t>
    </dgm:pt>
    <dgm:pt modelId="{81CEBDB1-7C1A-41BF-BD6B-AF7AA86FB4A9}" type="sibTrans" cxnId="{84C39748-1300-4AA8-A844-C6E50690CF31}">
      <dgm:prSet/>
      <dgm:spPr/>
      <dgm:t>
        <a:bodyPr/>
        <a:lstStyle/>
        <a:p>
          <a:endParaRPr lang="en-US" b="0"/>
        </a:p>
      </dgm:t>
    </dgm:pt>
    <dgm:pt modelId="{A7C9ACFA-0796-402F-88C5-4B279B27FB63}" type="pres">
      <dgm:prSet presAssocID="{FB47D9CB-741E-4C89-A828-DCA887FC08EC}" presName="linear" presStyleCnt="0">
        <dgm:presLayoutVars>
          <dgm:animLvl val="lvl"/>
          <dgm:resizeHandles val="exact"/>
        </dgm:presLayoutVars>
      </dgm:prSet>
      <dgm:spPr/>
      <dgm:t>
        <a:bodyPr/>
        <a:lstStyle/>
        <a:p>
          <a:endParaRPr lang="en-US"/>
        </a:p>
      </dgm:t>
    </dgm:pt>
    <dgm:pt modelId="{BEED5033-2AAB-4851-91F9-A0C8C864B6D6}" type="pres">
      <dgm:prSet presAssocID="{60A0829E-9467-4FAD-8BCE-C772A2ABC80C}" presName="parentText" presStyleLbl="node1" presStyleIdx="0" presStyleCnt="3">
        <dgm:presLayoutVars>
          <dgm:chMax val="0"/>
          <dgm:bulletEnabled val="1"/>
        </dgm:presLayoutVars>
      </dgm:prSet>
      <dgm:spPr/>
      <dgm:t>
        <a:bodyPr/>
        <a:lstStyle/>
        <a:p>
          <a:endParaRPr lang="en-US"/>
        </a:p>
      </dgm:t>
    </dgm:pt>
    <dgm:pt modelId="{BD4F0109-F2DD-42E5-B62D-171C0D025C0A}" type="pres">
      <dgm:prSet presAssocID="{2A290B73-ADC2-497F-B2F2-F7AFBAB2E6EA}" presName="spacer" presStyleCnt="0"/>
      <dgm:spPr/>
    </dgm:pt>
    <dgm:pt modelId="{6F627947-BAC0-4C9F-88F2-EFC91B8372E4}" type="pres">
      <dgm:prSet presAssocID="{E1A87967-CF64-4879-85BC-D2D81D65D60F}" presName="parentText" presStyleLbl="node1" presStyleIdx="1" presStyleCnt="3">
        <dgm:presLayoutVars>
          <dgm:chMax val="0"/>
          <dgm:bulletEnabled val="1"/>
        </dgm:presLayoutVars>
      </dgm:prSet>
      <dgm:spPr/>
      <dgm:t>
        <a:bodyPr/>
        <a:lstStyle/>
        <a:p>
          <a:endParaRPr lang="en-US"/>
        </a:p>
      </dgm:t>
    </dgm:pt>
    <dgm:pt modelId="{296402DE-29D2-4270-88CC-390FAAA72062}" type="pres">
      <dgm:prSet presAssocID="{6EBBB339-F504-4310-963A-6FE3760EF634}" presName="spacer" presStyleCnt="0"/>
      <dgm:spPr/>
    </dgm:pt>
    <dgm:pt modelId="{D4E80431-2155-4B30-BBD2-6AF68325161F}" type="pres">
      <dgm:prSet presAssocID="{EFBF1C03-9E97-44A9-8136-BEC113FE607A}" presName="parentText" presStyleLbl="node1" presStyleIdx="2" presStyleCnt="3">
        <dgm:presLayoutVars>
          <dgm:chMax val="0"/>
          <dgm:bulletEnabled val="1"/>
        </dgm:presLayoutVars>
      </dgm:prSet>
      <dgm:spPr/>
      <dgm:t>
        <a:bodyPr/>
        <a:lstStyle/>
        <a:p>
          <a:endParaRPr lang="en-US"/>
        </a:p>
      </dgm:t>
    </dgm:pt>
  </dgm:ptLst>
  <dgm:cxnLst>
    <dgm:cxn modelId="{ABC3BDBE-D6E7-4CF8-86ED-5B5DCE62D199}" type="presOf" srcId="{E1A87967-CF64-4879-85BC-D2D81D65D60F}" destId="{6F627947-BAC0-4C9F-88F2-EFC91B8372E4}" srcOrd="0" destOrd="0" presId="urn:microsoft.com/office/officeart/2005/8/layout/vList2"/>
    <dgm:cxn modelId="{AA209095-0443-40CA-A0D7-78B5B0D0E060}" srcId="{FB47D9CB-741E-4C89-A828-DCA887FC08EC}" destId="{60A0829E-9467-4FAD-8BCE-C772A2ABC80C}" srcOrd="0" destOrd="0" parTransId="{99152B3C-DC9D-48A0-B88F-33FC6256188C}" sibTransId="{2A290B73-ADC2-497F-B2F2-F7AFBAB2E6EA}"/>
    <dgm:cxn modelId="{42801FFE-5DE9-42A7-A785-A148433D0697}" type="presOf" srcId="{FB47D9CB-741E-4C89-A828-DCA887FC08EC}" destId="{A7C9ACFA-0796-402F-88C5-4B279B27FB63}" srcOrd="0" destOrd="0" presId="urn:microsoft.com/office/officeart/2005/8/layout/vList2"/>
    <dgm:cxn modelId="{315950DC-106C-4B02-86DE-CD00F431A5B4}" type="presOf" srcId="{EFBF1C03-9E97-44A9-8136-BEC113FE607A}" destId="{D4E80431-2155-4B30-BBD2-6AF68325161F}" srcOrd="0" destOrd="0" presId="urn:microsoft.com/office/officeart/2005/8/layout/vList2"/>
    <dgm:cxn modelId="{FC4C3047-BB58-4162-8658-BB38D06AC63A}" type="presOf" srcId="{60A0829E-9467-4FAD-8BCE-C772A2ABC80C}" destId="{BEED5033-2AAB-4851-91F9-A0C8C864B6D6}" srcOrd="0" destOrd="0" presId="urn:microsoft.com/office/officeart/2005/8/layout/vList2"/>
    <dgm:cxn modelId="{84C39748-1300-4AA8-A844-C6E50690CF31}" srcId="{FB47D9CB-741E-4C89-A828-DCA887FC08EC}" destId="{EFBF1C03-9E97-44A9-8136-BEC113FE607A}" srcOrd="2" destOrd="0" parTransId="{E4B62C74-B4FC-4FAC-9A74-4A68319B5B2D}" sibTransId="{81CEBDB1-7C1A-41BF-BD6B-AF7AA86FB4A9}"/>
    <dgm:cxn modelId="{2FF59798-3ED5-486D-8B16-C6D1A8F2ACE2}" srcId="{FB47D9CB-741E-4C89-A828-DCA887FC08EC}" destId="{E1A87967-CF64-4879-85BC-D2D81D65D60F}" srcOrd="1" destOrd="0" parTransId="{BDCAC0F5-C62A-4ED1-BD5A-0B9BE22DECF4}" sibTransId="{6EBBB339-F504-4310-963A-6FE3760EF634}"/>
    <dgm:cxn modelId="{265074CE-9D46-4BF3-9E81-487829EB6220}" type="presParOf" srcId="{A7C9ACFA-0796-402F-88C5-4B279B27FB63}" destId="{BEED5033-2AAB-4851-91F9-A0C8C864B6D6}" srcOrd="0" destOrd="0" presId="urn:microsoft.com/office/officeart/2005/8/layout/vList2"/>
    <dgm:cxn modelId="{E5ED157B-4440-4D9D-9615-9242E3DC2E7B}" type="presParOf" srcId="{A7C9ACFA-0796-402F-88C5-4B279B27FB63}" destId="{BD4F0109-F2DD-42E5-B62D-171C0D025C0A}" srcOrd="1" destOrd="0" presId="urn:microsoft.com/office/officeart/2005/8/layout/vList2"/>
    <dgm:cxn modelId="{0C0AB877-E92E-4A86-8056-C8AC6D03F5D0}" type="presParOf" srcId="{A7C9ACFA-0796-402F-88C5-4B279B27FB63}" destId="{6F627947-BAC0-4C9F-88F2-EFC91B8372E4}" srcOrd="2" destOrd="0" presId="urn:microsoft.com/office/officeart/2005/8/layout/vList2"/>
    <dgm:cxn modelId="{C081DC04-1DC5-4553-88F0-843385D2C341}" type="presParOf" srcId="{A7C9ACFA-0796-402F-88C5-4B279B27FB63}" destId="{296402DE-29D2-4270-88CC-390FAAA72062}" srcOrd="3" destOrd="0" presId="urn:microsoft.com/office/officeart/2005/8/layout/vList2"/>
    <dgm:cxn modelId="{5F7DBB22-EB4E-4339-BDF6-06A0447FAB50}" type="presParOf" srcId="{A7C9ACFA-0796-402F-88C5-4B279B27FB63}" destId="{D4E80431-2155-4B30-BBD2-6AF6832516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DC736E-2426-4380-9E6C-A49C8AED774B}" type="doc">
      <dgm:prSet loTypeId="urn:microsoft.com/office/officeart/2008/layout/BendingPictureCaptionList" loCatId="picture" qsTypeId="urn:microsoft.com/office/officeart/2005/8/quickstyle/simple4" qsCatId="simple" csTypeId="urn:microsoft.com/office/officeart/2005/8/colors/colorful2" csCatId="colorful" phldr="1"/>
      <dgm:spPr/>
      <dgm:t>
        <a:bodyPr/>
        <a:lstStyle/>
        <a:p>
          <a:endParaRPr lang="en-US"/>
        </a:p>
      </dgm:t>
    </dgm:pt>
    <dgm:pt modelId="{ECA84AF5-D134-4B44-9424-27DD650B0291}">
      <dgm:prSet phldrT="[Text]"/>
      <dgm:spPr/>
      <dgm:t>
        <a:bodyPr/>
        <a:lstStyle/>
        <a:p>
          <a:r>
            <a:rPr lang="en-US" dirty="0" smtClean="0"/>
            <a:t>User</a:t>
          </a:r>
          <a:endParaRPr lang="en-US" dirty="0"/>
        </a:p>
      </dgm:t>
      <dgm:extLst>
        <a:ext uri="{E40237B7-FDA0-4F09-8148-C483321AD2D9}">
          <dgm14:cNvPr xmlns:dgm14="http://schemas.microsoft.com/office/drawing/2010/diagram" id="0" name="" descr="User&#10;"/>
        </a:ext>
      </dgm:extLst>
    </dgm:pt>
    <dgm:pt modelId="{E3005640-90A7-407A-A833-6B695FC83B3E}" type="parTrans" cxnId="{6F1E6207-836E-48C9-B348-5874E72FA947}">
      <dgm:prSet/>
      <dgm:spPr/>
      <dgm:t>
        <a:bodyPr/>
        <a:lstStyle/>
        <a:p>
          <a:endParaRPr lang="en-US"/>
        </a:p>
      </dgm:t>
    </dgm:pt>
    <dgm:pt modelId="{DBE778BB-3CDF-434A-A11E-DBA95D2BC910}" type="sibTrans" cxnId="{6F1E6207-836E-48C9-B348-5874E72FA947}">
      <dgm:prSet/>
      <dgm:spPr/>
      <dgm:t>
        <a:bodyPr/>
        <a:lstStyle/>
        <a:p>
          <a:endParaRPr lang="en-US"/>
        </a:p>
      </dgm:t>
    </dgm:pt>
    <dgm:pt modelId="{56D53B99-0C69-4D05-A127-93433F05B5B4}">
      <dgm:prSet phldrT="[Text]"/>
      <dgm:spPr/>
      <dgm:t>
        <a:bodyPr/>
        <a:lstStyle/>
        <a:p>
          <a:r>
            <a:rPr lang="en-US" dirty="0" smtClean="0"/>
            <a:t>Team</a:t>
          </a:r>
          <a:endParaRPr lang="en-US" dirty="0"/>
        </a:p>
      </dgm:t>
      <dgm:extLst>
        <a:ext uri="{E40237B7-FDA0-4F09-8148-C483321AD2D9}">
          <dgm14:cNvPr xmlns:dgm14="http://schemas.microsoft.com/office/drawing/2010/diagram" id="0" name="" descr="Team&#10;"/>
        </a:ext>
      </dgm:extLst>
    </dgm:pt>
    <dgm:pt modelId="{FE046683-9ED1-48A3-9642-0C25638BCAA4}" type="parTrans" cxnId="{0E3C3FAA-EF5D-4731-B9BF-1A619C0E5958}">
      <dgm:prSet/>
      <dgm:spPr/>
      <dgm:t>
        <a:bodyPr/>
        <a:lstStyle/>
        <a:p>
          <a:endParaRPr lang="en-US"/>
        </a:p>
      </dgm:t>
    </dgm:pt>
    <dgm:pt modelId="{5A408172-DE71-4DA3-B8AE-F7616148AF4B}" type="sibTrans" cxnId="{0E3C3FAA-EF5D-4731-B9BF-1A619C0E5958}">
      <dgm:prSet/>
      <dgm:spPr/>
      <dgm:t>
        <a:bodyPr/>
        <a:lstStyle/>
        <a:p>
          <a:endParaRPr lang="en-US"/>
        </a:p>
      </dgm:t>
    </dgm:pt>
    <dgm:pt modelId="{536C274F-EA78-4683-8DD0-AE9FEEA62D46}">
      <dgm:prSet phldrT="[Text]"/>
      <dgm:spPr/>
      <dgm:t>
        <a:bodyPr/>
        <a:lstStyle/>
        <a:p>
          <a:r>
            <a:rPr lang="en-US" dirty="0" smtClean="0"/>
            <a:t>Device</a:t>
          </a:r>
          <a:endParaRPr lang="en-US" dirty="0"/>
        </a:p>
      </dgm:t>
      <dgm:extLst>
        <a:ext uri="{E40237B7-FDA0-4F09-8148-C483321AD2D9}">
          <dgm14:cNvPr xmlns:dgm14="http://schemas.microsoft.com/office/drawing/2010/diagram" id="0" name="" descr="Device&#10;"/>
        </a:ext>
      </dgm:extLst>
    </dgm:pt>
    <dgm:pt modelId="{B2080864-1BC8-4541-824E-A0E003E21EFF}" type="parTrans" cxnId="{467948C7-DA06-47C3-8F9C-49514E72A3F8}">
      <dgm:prSet/>
      <dgm:spPr/>
      <dgm:t>
        <a:bodyPr/>
        <a:lstStyle/>
        <a:p>
          <a:endParaRPr lang="en-US"/>
        </a:p>
      </dgm:t>
    </dgm:pt>
    <dgm:pt modelId="{3AE074C4-3288-4C53-9C75-B0B73492FA3B}" type="sibTrans" cxnId="{467948C7-DA06-47C3-8F9C-49514E72A3F8}">
      <dgm:prSet/>
      <dgm:spPr/>
      <dgm:t>
        <a:bodyPr/>
        <a:lstStyle/>
        <a:p>
          <a:endParaRPr lang="en-US"/>
        </a:p>
      </dgm:t>
    </dgm:pt>
    <dgm:pt modelId="{5DB33514-0CF0-420F-BBD2-5467D85739EF}" type="pres">
      <dgm:prSet presAssocID="{B5DC736E-2426-4380-9E6C-A49C8AED774B}" presName="Name0" presStyleCnt="0">
        <dgm:presLayoutVars>
          <dgm:dir/>
          <dgm:resizeHandles val="exact"/>
        </dgm:presLayoutVars>
      </dgm:prSet>
      <dgm:spPr/>
      <dgm:t>
        <a:bodyPr/>
        <a:lstStyle/>
        <a:p>
          <a:endParaRPr lang="en-US"/>
        </a:p>
      </dgm:t>
    </dgm:pt>
    <dgm:pt modelId="{B33BF326-EB06-4B8D-BA75-9D3524E20CAC}" type="pres">
      <dgm:prSet presAssocID="{ECA84AF5-D134-4B44-9424-27DD650B0291}" presName="composite" presStyleCnt="0"/>
      <dgm:spPr/>
    </dgm:pt>
    <dgm:pt modelId="{53EE3EEC-9D45-4131-9827-E50A484EE1EA}" type="pres">
      <dgm:prSet presAssocID="{ECA84AF5-D134-4B44-9424-27DD650B0291}" presName="rect1"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t>
        <a:bodyPr/>
        <a:lstStyle/>
        <a:p>
          <a:endParaRPr lang="en-US"/>
        </a:p>
      </dgm:t>
      <dgm:extLst>
        <a:ext uri="{E40237B7-FDA0-4F09-8148-C483321AD2D9}">
          <dgm14:cNvPr xmlns:dgm14="http://schemas.microsoft.com/office/drawing/2010/diagram" id="0" name="" descr="a smiling physician "/>
        </a:ext>
      </dgm:extLst>
    </dgm:pt>
    <dgm:pt modelId="{E1C32259-1CD7-4225-ABA2-248846A8611E}" type="pres">
      <dgm:prSet presAssocID="{ECA84AF5-D134-4B44-9424-27DD650B0291}" presName="wedgeRectCallout1" presStyleLbl="node1" presStyleIdx="0" presStyleCnt="3">
        <dgm:presLayoutVars>
          <dgm:bulletEnabled val="1"/>
        </dgm:presLayoutVars>
      </dgm:prSet>
      <dgm:spPr/>
      <dgm:t>
        <a:bodyPr/>
        <a:lstStyle/>
        <a:p>
          <a:endParaRPr lang="en-US"/>
        </a:p>
      </dgm:t>
    </dgm:pt>
    <dgm:pt modelId="{2DCDE8EC-7604-4005-AD2B-81E2AA05AAAB}" type="pres">
      <dgm:prSet presAssocID="{DBE778BB-3CDF-434A-A11E-DBA95D2BC910}" presName="sibTrans" presStyleCnt="0"/>
      <dgm:spPr/>
    </dgm:pt>
    <dgm:pt modelId="{9176D830-5A85-4E45-A4D8-29CB7BBA587B}" type="pres">
      <dgm:prSet presAssocID="{56D53B99-0C69-4D05-A127-93433F05B5B4}" presName="composite" presStyleCnt="0"/>
      <dgm:spPr/>
    </dgm:pt>
    <dgm:pt modelId="{89C7499D-C6D9-455F-89CB-9E4D1AC93B87}" type="pres">
      <dgm:prSet presAssocID="{56D53B99-0C69-4D05-A127-93433F05B5B4}" presName="rect1" presStyleLbl="b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t>
        <a:bodyPr/>
        <a:lstStyle/>
        <a:p>
          <a:endParaRPr lang="en-US"/>
        </a:p>
      </dgm:t>
      <dgm:extLst>
        <a:ext uri="{E40237B7-FDA0-4F09-8148-C483321AD2D9}">
          <dgm14:cNvPr xmlns:dgm14="http://schemas.microsoft.com/office/drawing/2010/diagram" id="0" name="" descr="a physician with two others behind her"/>
        </a:ext>
      </dgm:extLst>
    </dgm:pt>
    <dgm:pt modelId="{20EAAF05-7751-487A-9DE8-EE1DC45B55FE}" type="pres">
      <dgm:prSet presAssocID="{56D53B99-0C69-4D05-A127-93433F05B5B4}" presName="wedgeRectCallout1" presStyleLbl="node1" presStyleIdx="1" presStyleCnt="3">
        <dgm:presLayoutVars>
          <dgm:bulletEnabled val="1"/>
        </dgm:presLayoutVars>
      </dgm:prSet>
      <dgm:spPr/>
      <dgm:t>
        <a:bodyPr/>
        <a:lstStyle/>
        <a:p>
          <a:endParaRPr lang="en-US"/>
        </a:p>
      </dgm:t>
    </dgm:pt>
    <dgm:pt modelId="{062BCB03-FBFE-4AD0-BC8B-D91A506A8D28}" type="pres">
      <dgm:prSet presAssocID="{5A408172-DE71-4DA3-B8AE-F7616148AF4B}" presName="sibTrans" presStyleCnt="0"/>
      <dgm:spPr/>
    </dgm:pt>
    <dgm:pt modelId="{B0CBFFCD-FE76-44E9-AD2D-B6837FFD6F3C}" type="pres">
      <dgm:prSet presAssocID="{536C274F-EA78-4683-8DD0-AE9FEEA62D46}" presName="composite" presStyleCnt="0"/>
      <dgm:spPr/>
    </dgm:pt>
    <dgm:pt modelId="{9ACA8F6D-7629-473E-89B6-EC53706C801D}" type="pres">
      <dgm:prSet presAssocID="{536C274F-EA78-4683-8DD0-AE9FEEA62D46}" presName="rect1" presStyleLbl="bgImgPlace1" presStyleIdx="2" presStyleCnt="3" custLinFactNeighborY="-6569"/>
      <dgm:spPr>
        <a:blipFill rotWithShape="1">
          <a:blip xmlns:r="http://schemas.openxmlformats.org/officeDocument/2006/relationships" r:embed="rId3">
            <a:extLst>
              <a:ext uri="{BEBA8EAE-BF5A-486C-A8C5-ECC9F3942E4B}">
                <a14:imgProps xmlns:a14="http://schemas.microsoft.com/office/drawing/2010/main">
                  <a14:imgLayer r:embed="rId4">
                    <a14:imgEffect>
                      <a14:backgroundRemoval t="0" b="100000" l="0" r="96529"/>
                    </a14:imgEffect>
                  </a14:imgLayer>
                </a14:imgProps>
              </a:ext>
            </a:extLst>
          </a:blip>
          <a:stretch>
            <a:fillRect/>
          </a:stretch>
        </a:blipFill>
      </dgm:spPr>
      <dgm:extLst>
        <a:ext uri="{E40237B7-FDA0-4F09-8148-C483321AD2D9}">
          <dgm14:cNvPr xmlns:dgm14="http://schemas.microsoft.com/office/drawing/2010/diagram" id="0" name="" descr="computer printer"/>
        </a:ext>
      </dgm:extLst>
    </dgm:pt>
    <dgm:pt modelId="{2F6827E9-7E0E-4609-A3A7-B4B335006374}" type="pres">
      <dgm:prSet presAssocID="{536C274F-EA78-4683-8DD0-AE9FEEA62D46}" presName="wedgeRectCallout1" presStyleLbl="node1" presStyleIdx="2" presStyleCnt="3">
        <dgm:presLayoutVars>
          <dgm:bulletEnabled val="1"/>
        </dgm:presLayoutVars>
      </dgm:prSet>
      <dgm:spPr/>
      <dgm:t>
        <a:bodyPr/>
        <a:lstStyle/>
        <a:p>
          <a:endParaRPr lang="en-US"/>
        </a:p>
      </dgm:t>
    </dgm:pt>
  </dgm:ptLst>
  <dgm:cxnLst>
    <dgm:cxn modelId="{0E3C3FAA-EF5D-4731-B9BF-1A619C0E5958}" srcId="{B5DC736E-2426-4380-9E6C-A49C8AED774B}" destId="{56D53B99-0C69-4D05-A127-93433F05B5B4}" srcOrd="1" destOrd="0" parTransId="{FE046683-9ED1-48A3-9642-0C25638BCAA4}" sibTransId="{5A408172-DE71-4DA3-B8AE-F7616148AF4B}"/>
    <dgm:cxn modelId="{1A94ECB6-5785-411A-8D4F-D177A847B31D}" type="presOf" srcId="{B5DC736E-2426-4380-9E6C-A49C8AED774B}" destId="{5DB33514-0CF0-420F-BBD2-5467D85739EF}" srcOrd="0" destOrd="0" presId="urn:microsoft.com/office/officeart/2008/layout/BendingPictureCaptionList"/>
    <dgm:cxn modelId="{15D02062-806A-4F2D-8B22-0E5E710BDBE5}" type="presOf" srcId="{536C274F-EA78-4683-8DD0-AE9FEEA62D46}" destId="{2F6827E9-7E0E-4609-A3A7-B4B335006374}" srcOrd="0" destOrd="0" presId="urn:microsoft.com/office/officeart/2008/layout/BendingPictureCaptionList"/>
    <dgm:cxn modelId="{467948C7-DA06-47C3-8F9C-49514E72A3F8}" srcId="{B5DC736E-2426-4380-9E6C-A49C8AED774B}" destId="{536C274F-EA78-4683-8DD0-AE9FEEA62D46}" srcOrd="2" destOrd="0" parTransId="{B2080864-1BC8-4541-824E-A0E003E21EFF}" sibTransId="{3AE074C4-3288-4C53-9C75-B0B73492FA3B}"/>
    <dgm:cxn modelId="{E48EBE74-4517-4A5B-8054-02BE95D46C68}" type="presOf" srcId="{56D53B99-0C69-4D05-A127-93433F05B5B4}" destId="{20EAAF05-7751-487A-9DE8-EE1DC45B55FE}" srcOrd="0" destOrd="0" presId="urn:microsoft.com/office/officeart/2008/layout/BendingPictureCaptionList"/>
    <dgm:cxn modelId="{7ED2EFF5-6F76-4A23-AF76-974CD3A68D4D}" type="presOf" srcId="{ECA84AF5-D134-4B44-9424-27DD650B0291}" destId="{E1C32259-1CD7-4225-ABA2-248846A8611E}" srcOrd="0" destOrd="0" presId="urn:microsoft.com/office/officeart/2008/layout/BendingPictureCaptionList"/>
    <dgm:cxn modelId="{6F1E6207-836E-48C9-B348-5874E72FA947}" srcId="{B5DC736E-2426-4380-9E6C-A49C8AED774B}" destId="{ECA84AF5-D134-4B44-9424-27DD650B0291}" srcOrd="0" destOrd="0" parTransId="{E3005640-90A7-407A-A833-6B695FC83B3E}" sibTransId="{DBE778BB-3CDF-434A-A11E-DBA95D2BC910}"/>
    <dgm:cxn modelId="{8CCC169F-70EE-4164-9BE7-DC87A7C1371B}" type="presParOf" srcId="{5DB33514-0CF0-420F-BBD2-5467D85739EF}" destId="{B33BF326-EB06-4B8D-BA75-9D3524E20CAC}" srcOrd="0" destOrd="0" presId="urn:microsoft.com/office/officeart/2008/layout/BendingPictureCaptionList"/>
    <dgm:cxn modelId="{D5D601D5-480A-492A-89DC-96C1BAA7A379}" type="presParOf" srcId="{B33BF326-EB06-4B8D-BA75-9D3524E20CAC}" destId="{53EE3EEC-9D45-4131-9827-E50A484EE1EA}" srcOrd="0" destOrd="0" presId="urn:microsoft.com/office/officeart/2008/layout/BendingPictureCaptionList"/>
    <dgm:cxn modelId="{8859600B-AC05-4E9B-9188-875B2AA9C10F}" type="presParOf" srcId="{B33BF326-EB06-4B8D-BA75-9D3524E20CAC}" destId="{E1C32259-1CD7-4225-ABA2-248846A8611E}" srcOrd="1" destOrd="0" presId="urn:microsoft.com/office/officeart/2008/layout/BendingPictureCaptionList"/>
    <dgm:cxn modelId="{5B118F38-C783-453C-9C42-518CDE1CCD3B}" type="presParOf" srcId="{5DB33514-0CF0-420F-BBD2-5467D85739EF}" destId="{2DCDE8EC-7604-4005-AD2B-81E2AA05AAAB}" srcOrd="1" destOrd="0" presId="urn:microsoft.com/office/officeart/2008/layout/BendingPictureCaptionList"/>
    <dgm:cxn modelId="{702A8B82-3D3C-436F-9058-EC96AA3241F7}" type="presParOf" srcId="{5DB33514-0CF0-420F-BBD2-5467D85739EF}" destId="{9176D830-5A85-4E45-A4D8-29CB7BBA587B}" srcOrd="2" destOrd="0" presId="urn:microsoft.com/office/officeart/2008/layout/BendingPictureCaptionList"/>
    <dgm:cxn modelId="{8BCA4B5A-8FFA-4616-A3D4-3E294C859FEB}" type="presParOf" srcId="{9176D830-5A85-4E45-A4D8-29CB7BBA587B}" destId="{89C7499D-C6D9-455F-89CB-9E4D1AC93B87}" srcOrd="0" destOrd="0" presId="urn:microsoft.com/office/officeart/2008/layout/BendingPictureCaptionList"/>
    <dgm:cxn modelId="{2CCA74EC-E222-4551-A211-FF216DFD6555}" type="presParOf" srcId="{9176D830-5A85-4E45-A4D8-29CB7BBA587B}" destId="{20EAAF05-7751-487A-9DE8-EE1DC45B55FE}" srcOrd="1" destOrd="0" presId="urn:microsoft.com/office/officeart/2008/layout/BendingPictureCaptionList"/>
    <dgm:cxn modelId="{E9070D10-DF6D-4E9E-991F-6A2CB6EBE8EA}" type="presParOf" srcId="{5DB33514-0CF0-420F-BBD2-5467D85739EF}" destId="{062BCB03-FBFE-4AD0-BC8B-D91A506A8D28}" srcOrd="3" destOrd="0" presId="urn:microsoft.com/office/officeart/2008/layout/BendingPictureCaptionList"/>
    <dgm:cxn modelId="{FF95FE44-4438-41A5-9975-781255B3BFC4}" type="presParOf" srcId="{5DB33514-0CF0-420F-BBD2-5467D85739EF}" destId="{B0CBFFCD-FE76-44E9-AD2D-B6837FFD6F3C}" srcOrd="4" destOrd="0" presId="urn:microsoft.com/office/officeart/2008/layout/BendingPictureCaptionList"/>
    <dgm:cxn modelId="{49262A84-11EE-46C2-9E0B-1D3E34568B61}" type="presParOf" srcId="{B0CBFFCD-FE76-44E9-AD2D-B6837FFD6F3C}" destId="{9ACA8F6D-7629-473E-89B6-EC53706C801D}" srcOrd="0" destOrd="0" presId="urn:microsoft.com/office/officeart/2008/layout/BendingPictureCaptionList"/>
    <dgm:cxn modelId="{31924832-DC55-40C5-AF94-146C4FD6AEA6}" type="presParOf" srcId="{B0CBFFCD-FE76-44E9-AD2D-B6837FFD6F3C}" destId="{2F6827E9-7E0E-4609-A3A7-B4B335006374}"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22DED5-5482-41FF-9967-171504812164}"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US"/>
        </a:p>
      </dgm:t>
    </dgm:pt>
    <dgm:pt modelId="{82D504C1-1998-4D4E-A684-8A8E56C7EAEB}">
      <dgm:prSet/>
      <dgm:spPr/>
      <dgm:t>
        <a:bodyPr/>
        <a:lstStyle/>
        <a:p>
          <a:pPr rtl="0"/>
          <a:r>
            <a:rPr lang="en-US" dirty="0" smtClean="0"/>
            <a:t>Archive  (Delete) After &lt;x&gt; Days</a:t>
          </a:r>
          <a:endParaRPr lang="en-US" dirty="0"/>
        </a:p>
      </dgm:t>
      <dgm:extLst>
        <a:ext uri="{E40237B7-FDA0-4F09-8148-C483321AD2D9}">
          <dgm14:cNvPr xmlns:dgm14="http://schemas.microsoft.com/office/drawing/2010/diagram" id="0" name="" descr="Archive  (Delete) After &lt;x&gt; Days&#10;"/>
        </a:ext>
      </dgm:extLst>
    </dgm:pt>
    <dgm:pt modelId="{14AC3F6E-D7EE-430E-A116-3BE7546895AB}" type="parTrans" cxnId="{71E9E4FE-7F62-422E-AD10-BFB99E3B0B62}">
      <dgm:prSet/>
      <dgm:spPr/>
      <dgm:t>
        <a:bodyPr/>
        <a:lstStyle/>
        <a:p>
          <a:endParaRPr lang="en-US"/>
        </a:p>
      </dgm:t>
    </dgm:pt>
    <dgm:pt modelId="{8958B7BA-1AA6-4232-B8AF-A17416EEF7DA}" type="sibTrans" cxnId="{71E9E4FE-7F62-422E-AD10-BFB99E3B0B62}">
      <dgm:prSet/>
      <dgm:spPr/>
      <dgm:t>
        <a:bodyPr/>
        <a:lstStyle/>
        <a:p>
          <a:endParaRPr lang="en-US"/>
        </a:p>
      </dgm:t>
    </dgm:pt>
    <dgm:pt modelId="{9D7AC1D2-1C43-4399-AE30-1A5AB9CE2AA3}" type="pres">
      <dgm:prSet presAssocID="{5922DED5-5482-41FF-9967-171504812164}" presName="Name0" presStyleCnt="0">
        <dgm:presLayoutVars>
          <dgm:chMax val="7"/>
          <dgm:chPref val="7"/>
          <dgm:dir/>
        </dgm:presLayoutVars>
      </dgm:prSet>
      <dgm:spPr/>
      <dgm:t>
        <a:bodyPr/>
        <a:lstStyle/>
        <a:p>
          <a:endParaRPr lang="en-US"/>
        </a:p>
      </dgm:t>
    </dgm:pt>
    <dgm:pt modelId="{FE034A8B-EFB6-4530-AF26-F268A65E8BE1}" type="pres">
      <dgm:prSet presAssocID="{5922DED5-5482-41FF-9967-171504812164}" presName="Name1" presStyleCnt="0"/>
      <dgm:spPr/>
    </dgm:pt>
    <dgm:pt modelId="{8225F5C1-19B0-44D9-AC92-0AB1DC4EC81E}" type="pres">
      <dgm:prSet presAssocID="{5922DED5-5482-41FF-9967-171504812164}" presName="cycle" presStyleCnt="0"/>
      <dgm:spPr/>
    </dgm:pt>
    <dgm:pt modelId="{AC17C6E8-E3AB-4196-857A-D1C3F8AD6FFC}" type="pres">
      <dgm:prSet presAssocID="{5922DED5-5482-41FF-9967-171504812164}" presName="srcNode" presStyleLbl="node1" presStyleIdx="0" presStyleCnt="1"/>
      <dgm:spPr/>
    </dgm:pt>
    <dgm:pt modelId="{A0ADF75E-6907-461F-A51E-AAD66B972BA2}" type="pres">
      <dgm:prSet presAssocID="{5922DED5-5482-41FF-9967-171504812164}" presName="conn" presStyleLbl="parChTrans1D2" presStyleIdx="0" presStyleCnt="1"/>
      <dgm:spPr/>
      <dgm:t>
        <a:bodyPr/>
        <a:lstStyle/>
        <a:p>
          <a:endParaRPr lang="en-US"/>
        </a:p>
      </dgm:t>
    </dgm:pt>
    <dgm:pt modelId="{3473A6E7-E4E0-4058-B6E9-D6AC1AAB2A67}" type="pres">
      <dgm:prSet presAssocID="{5922DED5-5482-41FF-9967-171504812164}" presName="extraNode" presStyleLbl="node1" presStyleIdx="0" presStyleCnt="1"/>
      <dgm:spPr/>
    </dgm:pt>
    <dgm:pt modelId="{85454CCE-A20C-4F87-8298-7E85A5E9B832}" type="pres">
      <dgm:prSet presAssocID="{5922DED5-5482-41FF-9967-171504812164}" presName="dstNode" presStyleLbl="node1" presStyleIdx="0" presStyleCnt="1"/>
      <dgm:spPr/>
    </dgm:pt>
    <dgm:pt modelId="{C4B377E9-09FD-43EF-8AC1-8BBA8DEABED1}" type="pres">
      <dgm:prSet presAssocID="{82D504C1-1998-4D4E-A684-8A8E56C7EAEB}" presName="text_1" presStyleLbl="node1" presStyleIdx="0" presStyleCnt="1">
        <dgm:presLayoutVars>
          <dgm:bulletEnabled val="1"/>
        </dgm:presLayoutVars>
      </dgm:prSet>
      <dgm:spPr/>
      <dgm:t>
        <a:bodyPr/>
        <a:lstStyle/>
        <a:p>
          <a:endParaRPr lang="en-US"/>
        </a:p>
      </dgm:t>
    </dgm:pt>
    <dgm:pt modelId="{C9575A3A-E205-4AF5-89DE-F4D8C395D42A}" type="pres">
      <dgm:prSet presAssocID="{82D504C1-1998-4D4E-A684-8A8E56C7EAEB}" presName="accent_1" presStyleCnt="0"/>
      <dgm:spPr/>
    </dgm:pt>
    <dgm:pt modelId="{98F38899-C92C-45B1-A75C-6032603FAE94}" type="pres">
      <dgm:prSet presAssocID="{82D504C1-1998-4D4E-A684-8A8E56C7EAEB}" presName="accentRepeatNode" presStyleLbl="solidFgAcc1" presStyleIdx="0" presStyleCnt="1"/>
      <dgm:spPr/>
    </dgm:pt>
  </dgm:ptLst>
  <dgm:cxnLst>
    <dgm:cxn modelId="{71E9E4FE-7F62-422E-AD10-BFB99E3B0B62}" srcId="{5922DED5-5482-41FF-9967-171504812164}" destId="{82D504C1-1998-4D4E-A684-8A8E56C7EAEB}" srcOrd="0" destOrd="0" parTransId="{14AC3F6E-D7EE-430E-A116-3BE7546895AB}" sibTransId="{8958B7BA-1AA6-4232-B8AF-A17416EEF7DA}"/>
    <dgm:cxn modelId="{3DB4DC24-2AF0-4378-94F4-6DFA3E062B82}" type="presOf" srcId="{8958B7BA-1AA6-4232-B8AF-A17416EEF7DA}" destId="{A0ADF75E-6907-461F-A51E-AAD66B972BA2}" srcOrd="0" destOrd="0" presId="urn:microsoft.com/office/officeart/2008/layout/VerticalCurvedList"/>
    <dgm:cxn modelId="{D3EA59A4-E4ED-4790-8A58-FD375F9135F7}" type="presOf" srcId="{82D504C1-1998-4D4E-A684-8A8E56C7EAEB}" destId="{C4B377E9-09FD-43EF-8AC1-8BBA8DEABED1}" srcOrd="0" destOrd="0" presId="urn:microsoft.com/office/officeart/2008/layout/VerticalCurvedList"/>
    <dgm:cxn modelId="{BEDB353C-9DA9-4744-8212-E9F2F939E0E7}" type="presOf" srcId="{5922DED5-5482-41FF-9967-171504812164}" destId="{9D7AC1D2-1C43-4399-AE30-1A5AB9CE2AA3}" srcOrd="0" destOrd="0" presId="urn:microsoft.com/office/officeart/2008/layout/VerticalCurvedList"/>
    <dgm:cxn modelId="{F491D301-4DC0-4BC0-BDEC-F6F3E8899761}" type="presParOf" srcId="{9D7AC1D2-1C43-4399-AE30-1A5AB9CE2AA3}" destId="{FE034A8B-EFB6-4530-AF26-F268A65E8BE1}" srcOrd="0" destOrd="0" presId="urn:microsoft.com/office/officeart/2008/layout/VerticalCurvedList"/>
    <dgm:cxn modelId="{C9F8390A-BF4F-4E39-9ADE-9FB5CA26607D}" type="presParOf" srcId="{FE034A8B-EFB6-4530-AF26-F268A65E8BE1}" destId="{8225F5C1-19B0-44D9-AC92-0AB1DC4EC81E}" srcOrd="0" destOrd="0" presId="urn:microsoft.com/office/officeart/2008/layout/VerticalCurvedList"/>
    <dgm:cxn modelId="{F4AA4574-75CA-4BDE-AB08-D015AE08B581}" type="presParOf" srcId="{8225F5C1-19B0-44D9-AC92-0AB1DC4EC81E}" destId="{AC17C6E8-E3AB-4196-857A-D1C3F8AD6FFC}" srcOrd="0" destOrd="0" presId="urn:microsoft.com/office/officeart/2008/layout/VerticalCurvedList"/>
    <dgm:cxn modelId="{CE411071-3539-4F07-BC76-398EC96DD5B2}" type="presParOf" srcId="{8225F5C1-19B0-44D9-AC92-0AB1DC4EC81E}" destId="{A0ADF75E-6907-461F-A51E-AAD66B972BA2}" srcOrd="1" destOrd="0" presId="urn:microsoft.com/office/officeart/2008/layout/VerticalCurvedList"/>
    <dgm:cxn modelId="{5DDDD524-FAD2-4E86-B0C6-E6B7A2E59795}" type="presParOf" srcId="{8225F5C1-19B0-44D9-AC92-0AB1DC4EC81E}" destId="{3473A6E7-E4E0-4058-B6E9-D6AC1AAB2A67}" srcOrd="2" destOrd="0" presId="urn:microsoft.com/office/officeart/2008/layout/VerticalCurvedList"/>
    <dgm:cxn modelId="{878D0D36-1F1B-4C13-9A24-C0415DED5514}" type="presParOf" srcId="{8225F5C1-19B0-44D9-AC92-0AB1DC4EC81E}" destId="{85454CCE-A20C-4F87-8298-7E85A5E9B832}" srcOrd="3" destOrd="0" presId="urn:microsoft.com/office/officeart/2008/layout/VerticalCurvedList"/>
    <dgm:cxn modelId="{1F5E59D4-7091-4246-B157-5079F2E2C164}" type="presParOf" srcId="{FE034A8B-EFB6-4530-AF26-F268A65E8BE1}" destId="{C4B377E9-09FD-43EF-8AC1-8BBA8DEABED1}" srcOrd="1" destOrd="0" presId="urn:microsoft.com/office/officeart/2008/layout/VerticalCurvedList"/>
    <dgm:cxn modelId="{41E2E17D-E04F-4FC4-B31D-93BF5669D975}" type="presParOf" srcId="{FE034A8B-EFB6-4530-AF26-F268A65E8BE1}" destId="{C9575A3A-E205-4AF5-89DE-F4D8C395D42A}" srcOrd="2" destOrd="0" presId="urn:microsoft.com/office/officeart/2008/layout/VerticalCurvedList"/>
    <dgm:cxn modelId="{B934048E-9F81-42BC-B294-E5F6E1387ABC}" type="presParOf" srcId="{C9575A3A-E205-4AF5-89DE-F4D8C395D42A}" destId="{98F38899-C92C-45B1-A75C-6032603FAE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7D3C9-5559-49BB-AB58-7727A5B0D828}"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n-US"/>
        </a:p>
      </dgm:t>
    </dgm:pt>
    <dgm:pt modelId="{47B38343-0494-4911-9EF9-ABF719B22CD7}">
      <dgm:prSet phldrT="[Text]" phldr="1"/>
      <dgm:spPr/>
      <dgm:t>
        <a:bodyPr/>
        <a:lstStyle/>
        <a:p>
          <a:endParaRPr lang="en-US" dirty="0"/>
        </a:p>
      </dgm:t>
    </dgm:pt>
    <dgm:pt modelId="{C9791109-3A9E-4854-ABB5-603BA78E09CA}" type="parTrans" cxnId="{503B621C-E1EE-4197-899F-762686DD9DC9}">
      <dgm:prSet/>
      <dgm:spPr/>
      <dgm:t>
        <a:bodyPr/>
        <a:lstStyle/>
        <a:p>
          <a:endParaRPr lang="en-US"/>
        </a:p>
      </dgm:t>
    </dgm:pt>
    <dgm:pt modelId="{79F42F12-9126-4292-A937-24CD676DA591}" type="sibTrans" cxnId="{503B621C-E1EE-4197-899F-762686DD9DC9}">
      <dgm:prSet/>
      <dgm:spPr/>
      <dgm:t>
        <a:bodyPr/>
        <a:lstStyle/>
        <a:p>
          <a:endParaRPr lang="en-US"/>
        </a:p>
      </dgm:t>
    </dgm:pt>
    <dgm:pt modelId="{32C8AD43-AD52-443A-B212-009255D6FDCB}">
      <dgm:prSet phldrT="[Text]"/>
      <dgm:spPr/>
      <dgm:t>
        <a:bodyPr/>
        <a:lstStyle/>
        <a:p>
          <a:pPr algn="l"/>
          <a:endParaRPr lang="en-US" b="0" i="0" dirty="0" smtClean="0">
            <a:effectLst/>
          </a:endParaRPr>
        </a:p>
        <a:p>
          <a:pPr algn="ctr"/>
          <a:r>
            <a:rPr lang="en-US" b="0" i="0" dirty="0" smtClean="0">
              <a:effectLst/>
            </a:rPr>
            <a:t>A person can only remember so much!</a:t>
          </a:r>
          <a:endParaRPr lang="en-US" b="0" i="0" dirty="0">
            <a:effectLst/>
          </a:endParaRPr>
        </a:p>
      </dgm:t>
      <dgm:extLst>
        <a:ext uri="{E40237B7-FDA0-4F09-8148-C483321AD2D9}">
          <dgm14:cNvPr xmlns:dgm14="http://schemas.microsoft.com/office/drawing/2010/diagram" id="0" name="" descr="A person can only remember so much!&#10;"/>
        </a:ext>
      </dgm:extLst>
    </dgm:pt>
    <dgm:pt modelId="{98DC17BA-AF44-4C64-AC70-4680CC1718DC}" type="parTrans" cxnId="{B7A8679C-68BD-410A-8A66-525576083F6B}">
      <dgm:prSet/>
      <dgm:spPr/>
      <dgm:t>
        <a:bodyPr/>
        <a:lstStyle/>
        <a:p>
          <a:endParaRPr lang="en-US"/>
        </a:p>
      </dgm:t>
    </dgm:pt>
    <dgm:pt modelId="{07AB519E-7FFC-47D6-B751-23F37ED57831}" type="sibTrans" cxnId="{B7A8679C-68BD-410A-8A66-525576083F6B}">
      <dgm:prSet/>
      <dgm:spPr/>
      <dgm:t>
        <a:bodyPr/>
        <a:lstStyle/>
        <a:p>
          <a:endParaRPr lang="en-US"/>
        </a:p>
      </dgm:t>
    </dgm:pt>
    <dgm:pt modelId="{97CE084F-312A-4476-9F1C-4C73C3C2C615}" type="pres">
      <dgm:prSet presAssocID="{CE37D3C9-5559-49BB-AB58-7727A5B0D828}" presName="Name0" presStyleCnt="0">
        <dgm:presLayoutVars>
          <dgm:chMax/>
          <dgm:chPref/>
          <dgm:dir/>
          <dgm:animLvl val="lvl"/>
        </dgm:presLayoutVars>
      </dgm:prSet>
      <dgm:spPr/>
      <dgm:t>
        <a:bodyPr/>
        <a:lstStyle/>
        <a:p>
          <a:endParaRPr lang="en-US"/>
        </a:p>
      </dgm:t>
    </dgm:pt>
    <dgm:pt modelId="{CA5D1167-DF4F-405C-ABAF-EFB0341636FA}" type="pres">
      <dgm:prSet presAssocID="{47B38343-0494-4911-9EF9-ABF719B22CD7}" presName="composite" presStyleCnt="0"/>
      <dgm:spPr/>
      <dgm:t>
        <a:bodyPr/>
        <a:lstStyle/>
        <a:p>
          <a:endParaRPr lang="en-US"/>
        </a:p>
      </dgm:t>
    </dgm:pt>
    <dgm:pt modelId="{4FA1E746-7466-4B71-BE41-347AF887F611}" type="pres">
      <dgm:prSet presAssocID="{47B38343-0494-4911-9EF9-ABF719B22CD7}" presName="ParentAccentShape" presStyleLbl="trBgShp" presStyleIdx="0" presStyleCnt="2"/>
      <dgm:spPr/>
      <dgm:t>
        <a:bodyPr/>
        <a:lstStyle/>
        <a:p>
          <a:endParaRPr lang="en-US"/>
        </a:p>
      </dgm:t>
    </dgm:pt>
    <dgm:pt modelId="{3A3A9B19-9D55-4220-AFE5-4424054C255B}" type="pres">
      <dgm:prSet presAssocID="{47B38343-0494-4911-9EF9-ABF719B22CD7}" presName="ParentText" presStyleLbl="revTx" presStyleIdx="0" presStyleCnt="2">
        <dgm:presLayoutVars>
          <dgm:chMax val="1"/>
          <dgm:chPref val="1"/>
          <dgm:bulletEnabled val="1"/>
        </dgm:presLayoutVars>
      </dgm:prSet>
      <dgm:spPr/>
      <dgm:t>
        <a:bodyPr/>
        <a:lstStyle/>
        <a:p>
          <a:endParaRPr lang="en-US"/>
        </a:p>
      </dgm:t>
    </dgm:pt>
    <dgm:pt modelId="{133294C5-09E4-44AD-9897-8CE4496CD448}" type="pres">
      <dgm:prSet presAssocID="{47B38343-0494-4911-9EF9-ABF719B22CD7}" presName="ChildText" presStyleLbl="revTx" presStyleIdx="1" presStyleCnt="2">
        <dgm:presLayoutVars>
          <dgm:chMax val="0"/>
          <dgm:chPref val="0"/>
        </dgm:presLayoutVars>
      </dgm:prSet>
      <dgm:spPr/>
      <dgm:t>
        <a:bodyPr/>
        <a:lstStyle/>
        <a:p>
          <a:endParaRPr lang="en-US"/>
        </a:p>
      </dgm:t>
    </dgm:pt>
    <dgm:pt modelId="{80658DF6-6417-4064-9FCA-A9F2C2E85501}" type="pres">
      <dgm:prSet presAssocID="{47B38343-0494-4911-9EF9-ABF719B22CD7}" presName="ChildAccentShape" presStyleLbl="trBgShp" presStyleIdx="1" presStyleCnt="2"/>
      <dgm:spPr/>
      <dgm:t>
        <a:bodyPr/>
        <a:lstStyle/>
        <a:p>
          <a:endParaRPr lang="en-US"/>
        </a:p>
      </dgm:t>
    </dgm:pt>
    <dgm:pt modelId="{F316D699-DC19-4557-BF15-DFEC2E3755F1}" type="pres">
      <dgm:prSet presAssocID="{47B38343-0494-4911-9EF9-ABF719B22CD7}" presName="Image" presStyleLbl="alignImgPlace1" presStyleIdx="0" presStyleCnt="1"/>
      <dgm:spPr/>
      <dgm:t>
        <a:bodyPr/>
        <a:lstStyle/>
        <a:p>
          <a:endParaRPr lang="en-US"/>
        </a:p>
      </dgm:t>
    </dgm:pt>
  </dgm:ptLst>
  <dgm:cxnLst>
    <dgm:cxn modelId="{A6FBB586-3009-4A63-AFA1-2EE1C9DA7B35}" type="presOf" srcId="{CE37D3C9-5559-49BB-AB58-7727A5B0D828}" destId="{97CE084F-312A-4476-9F1C-4C73C3C2C615}" srcOrd="0" destOrd="0" presId="urn:microsoft.com/office/officeart/2009/3/layout/SnapshotPictureList"/>
    <dgm:cxn modelId="{503B621C-E1EE-4197-899F-762686DD9DC9}" srcId="{CE37D3C9-5559-49BB-AB58-7727A5B0D828}" destId="{47B38343-0494-4911-9EF9-ABF719B22CD7}" srcOrd="0" destOrd="0" parTransId="{C9791109-3A9E-4854-ABB5-603BA78E09CA}" sibTransId="{79F42F12-9126-4292-A937-24CD676DA591}"/>
    <dgm:cxn modelId="{B7A8679C-68BD-410A-8A66-525576083F6B}" srcId="{47B38343-0494-4911-9EF9-ABF719B22CD7}" destId="{32C8AD43-AD52-443A-B212-009255D6FDCB}" srcOrd="0" destOrd="0" parTransId="{98DC17BA-AF44-4C64-AC70-4680CC1718DC}" sibTransId="{07AB519E-7FFC-47D6-B751-23F37ED57831}"/>
    <dgm:cxn modelId="{EC8DED01-A97E-430E-8AB1-0C026C4251A3}" type="presOf" srcId="{47B38343-0494-4911-9EF9-ABF719B22CD7}" destId="{3A3A9B19-9D55-4220-AFE5-4424054C255B}" srcOrd="0" destOrd="0" presId="urn:microsoft.com/office/officeart/2009/3/layout/SnapshotPictureList"/>
    <dgm:cxn modelId="{9C6C8CA6-4DD9-4D2F-9385-7CF9CF870EBF}" type="presOf" srcId="{32C8AD43-AD52-443A-B212-009255D6FDCB}" destId="{133294C5-09E4-44AD-9897-8CE4496CD448}" srcOrd="0" destOrd="0" presId="urn:microsoft.com/office/officeart/2009/3/layout/SnapshotPictureList"/>
    <dgm:cxn modelId="{89FF4803-9982-4C1A-9177-1F4CC3453594}" type="presParOf" srcId="{97CE084F-312A-4476-9F1C-4C73C3C2C615}" destId="{CA5D1167-DF4F-405C-ABAF-EFB0341636FA}" srcOrd="0" destOrd="0" presId="urn:microsoft.com/office/officeart/2009/3/layout/SnapshotPictureList"/>
    <dgm:cxn modelId="{19B5A091-C232-4CD0-8ACC-90E6F1FF4ECC}" type="presParOf" srcId="{CA5D1167-DF4F-405C-ABAF-EFB0341636FA}" destId="{4FA1E746-7466-4B71-BE41-347AF887F611}" srcOrd="0" destOrd="0" presId="urn:microsoft.com/office/officeart/2009/3/layout/SnapshotPictureList"/>
    <dgm:cxn modelId="{EEA0B404-CEC6-480C-B4C3-D54E6A7C1186}" type="presParOf" srcId="{CA5D1167-DF4F-405C-ABAF-EFB0341636FA}" destId="{3A3A9B19-9D55-4220-AFE5-4424054C255B}" srcOrd="1" destOrd="0" presId="urn:microsoft.com/office/officeart/2009/3/layout/SnapshotPictureList"/>
    <dgm:cxn modelId="{4EF3E1E2-A37A-45F7-8136-4EB466497DB5}" type="presParOf" srcId="{CA5D1167-DF4F-405C-ABAF-EFB0341636FA}" destId="{133294C5-09E4-44AD-9897-8CE4496CD448}" srcOrd="2" destOrd="0" presId="urn:microsoft.com/office/officeart/2009/3/layout/SnapshotPictureList"/>
    <dgm:cxn modelId="{7F1B5F4D-16FC-46FE-88B5-72FFB8962564}" type="presParOf" srcId="{CA5D1167-DF4F-405C-ABAF-EFB0341636FA}" destId="{80658DF6-6417-4064-9FCA-A9F2C2E85501}" srcOrd="3" destOrd="0" presId="urn:microsoft.com/office/officeart/2009/3/layout/SnapshotPictureList"/>
    <dgm:cxn modelId="{0DC8641E-5752-4C93-86BE-D3448AC82D37}" type="presParOf" srcId="{CA5D1167-DF4F-405C-ABAF-EFB0341636FA}" destId="{F316D699-DC19-4557-BF15-DFEC2E3755F1}"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67FF2B-43C8-4C8B-86EC-3FAFEB9D6F91}"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A03CAF5-CB0D-4F66-8C4F-4938C337023D}">
      <dgm:prSet phldrT="[Text]" custT="1"/>
      <dgm:spPr/>
      <dgm:t>
        <a:bodyPr/>
        <a:lstStyle/>
        <a:p>
          <a:pPr marL="0" marR="0" indent="0" algn="ctr" defTabSz="2178050" eaLnBrk="1" fontAlgn="auto" latinLnBrk="0" hangingPunct="1">
            <a:lnSpc>
              <a:spcPct val="90000"/>
            </a:lnSpc>
            <a:spcBef>
              <a:spcPct val="0"/>
            </a:spcBef>
            <a:spcAft>
              <a:spcPct val="35000"/>
            </a:spcAft>
            <a:buClrTx/>
            <a:buSzTx/>
            <a:buFontTx/>
            <a:buNone/>
            <a:tabLst/>
            <a:defRPr/>
          </a:pPr>
          <a:r>
            <a:rPr lang="en-US" sz="4800" b="1" cap="none" spc="0" dirty="0" smtClean="0">
              <a:ln w="1905"/>
              <a:effectLst>
                <a:outerShdw blurRad="38100" dist="38100" dir="2700000" algn="tl">
                  <a:srgbClr val="000000">
                    <a:alpha val="43137"/>
                  </a:srgbClr>
                </a:outerShdw>
              </a:effectLst>
            </a:rPr>
            <a:t>Division</a:t>
          </a:r>
          <a:endParaRPr lang="en-US" dirty="0"/>
        </a:p>
      </dgm:t>
      <dgm:extLst>
        <a:ext uri="{E40237B7-FDA0-4F09-8148-C483321AD2D9}">
          <dgm14:cNvPr xmlns:dgm14="http://schemas.microsoft.com/office/drawing/2010/diagram" id="0" name="" descr="Division&#10;"/>
        </a:ext>
      </dgm:extLst>
    </dgm:pt>
    <dgm:pt modelId="{F2CE572B-783A-49E6-8763-6A2073F78119}" type="parTrans" cxnId="{DC4A6820-5312-42BC-889D-09092EC95B21}">
      <dgm:prSet/>
      <dgm:spPr/>
      <dgm:t>
        <a:bodyPr/>
        <a:lstStyle/>
        <a:p>
          <a:endParaRPr lang="en-US"/>
        </a:p>
      </dgm:t>
    </dgm:pt>
    <dgm:pt modelId="{6F5717EC-1379-452A-90BC-ABEC16A2E84D}" type="sibTrans" cxnId="{DC4A6820-5312-42BC-889D-09092EC95B21}">
      <dgm:prSet/>
      <dgm:spPr/>
      <dgm:t>
        <a:bodyPr/>
        <a:lstStyle/>
        <a:p>
          <a:endParaRPr lang="en-US"/>
        </a:p>
      </dgm:t>
    </dgm:pt>
    <dgm:pt modelId="{22058265-AC08-40BA-B5B0-2A9F07890CE3}">
      <dgm:prSet phldrT="[Text]" custT="1"/>
      <dgm:spPr/>
      <dgm:t>
        <a:bodyPr/>
        <a:lstStyle/>
        <a:p>
          <a:pPr marL="0" marR="0" indent="0" algn="ctr" defTabSz="2178050" eaLnBrk="1" fontAlgn="auto" latinLnBrk="0" hangingPunct="1">
            <a:lnSpc>
              <a:spcPct val="90000"/>
            </a:lnSpc>
            <a:spcBef>
              <a:spcPct val="0"/>
            </a:spcBef>
            <a:spcAft>
              <a:spcPct val="35000"/>
            </a:spcAft>
            <a:buClrTx/>
            <a:buSzTx/>
            <a:buFontTx/>
            <a:buNone/>
            <a:tabLst/>
            <a:defRPr/>
          </a:pPr>
          <a:r>
            <a:rPr lang="en-US" sz="4800" b="1" dirty="0" smtClean="0">
              <a:effectLst>
                <a:outerShdw blurRad="38100" dist="38100" dir="2700000" algn="tl">
                  <a:srgbClr val="000000">
                    <a:alpha val="43137"/>
                  </a:srgbClr>
                </a:outerShdw>
              </a:effectLst>
            </a:rPr>
            <a:t>System</a:t>
          </a:r>
          <a:endParaRPr lang="en-US" dirty="0"/>
        </a:p>
      </dgm:t>
      <dgm:extLst>
        <a:ext uri="{E40237B7-FDA0-4F09-8148-C483321AD2D9}">
          <dgm14:cNvPr xmlns:dgm14="http://schemas.microsoft.com/office/drawing/2010/diagram" id="0" name="" descr="System&#10;"/>
        </a:ext>
      </dgm:extLst>
    </dgm:pt>
    <dgm:pt modelId="{11F137CE-A21F-4D41-AEE8-B3198E39F961}" type="parTrans" cxnId="{28660A77-B9DE-41C4-A42D-AD7F05724B01}">
      <dgm:prSet/>
      <dgm:spPr/>
    </dgm:pt>
    <dgm:pt modelId="{B03121C2-4097-4E94-A6F8-B1DE0B20E741}" type="sibTrans" cxnId="{28660A77-B9DE-41C4-A42D-AD7F05724B01}">
      <dgm:prSet/>
      <dgm:spPr/>
    </dgm:pt>
    <dgm:pt modelId="{AB8B4228-5687-4B5C-B12E-3D5B652A82AD}" type="pres">
      <dgm:prSet presAssocID="{7A67FF2B-43C8-4C8B-86EC-3FAFEB9D6F91}" presName="linear" presStyleCnt="0">
        <dgm:presLayoutVars>
          <dgm:dir/>
          <dgm:animLvl val="lvl"/>
          <dgm:resizeHandles val="exact"/>
        </dgm:presLayoutVars>
      </dgm:prSet>
      <dgm:spPr/>
      <dgm:t>
        <a:bodyPr/>
        <a:lstStyle/>
        <a:p>
          <a:endParaRPr lang="en-US"/>
        </a:p>
      </dgm:t>
    </dgm:pt>
    <dgm:pt modelId="{8B9DD015-D2B9-4F4C-89A6-28642917E871}" type="pres">
      <dgm:prSet presAssocID="{7A03CAF5-CB0D-4F66-8C4F-4938C337023D}" presName="parentLin" presStyleCnt="0"/>
      <dgm:spPr/>
    </dgm:pt>
    <dgm:pt modelId="{D47440B1-786A-4B8E-8ACC-16A12DC8ED0E}" type="pres">
      <dgm:prSet presAssocID="{7A03CAF5-CB0D-4F66-8C4F-4938C337023D}" presName="parentLeftMargin" presStyleLbl="node1" presStyleIdx="0" presStyleCnt="2"/>
      <dgm:spPr/>
      <dgm:t>
        <a:bodyPr/>
        <a:lstStyle/>
        <a:p>
          <a:endParaRPr lang="en-US"/>
        </a:p>
      </dgm:t>
    </dgm:pt>
    <dgm:pt modelId="{19C8603B-F15A-417D-8369-306B9C6BABF6}" type="pres">
      <dgm:prSet presAssocID="{7A03CAF5-CB0D-4F66-8C4F-4938C337023D}" presName="parentText" presStyleLbl="node1" presStyleIdx="0" presStyleCnt="2">
        <dgm:presLayoutVars>
          <dgm:chMax val="0"/>
          <dgm:bulletEnabled val="1"/>
        </dgm:presLayoutVars>
      </dgm:prSet>
      <dgm:spPr/>
      <dgm:t>
        <a:bodyPr/>
        <a:lstStyle/>
        <a:p>
          <a:endParaRPr lang="en-US"/>
        </a:p>
      </dgm:t>
    </dgm:pt>
    <dgm:pt modelId="{8849E564-344A-4A5D-AF33-0D7092170962}" type="pres">
      <dgm:prSet presAssocID="{7A03CAF5-CB0D-4F66-8C4F-4938C337023D}" presName="negativeSpace" presStyleCnt="0"/>
      <dgm:spPr/>
    </dgm:pt>
    <dgm:pt modelId="{6776C192-0C1B-4AD4-BB8A-1F260999BA2B}" type="pres">
      <dgm:prSet presAssocID="{7A03CAF5-CB0D-4F66-8C4F-4938C337023D}" presName="childText" presStyleLbl="conFgAcc1" presStyleIdx="0" presStyleCnt="2">
        <dgm:presLayoutVars>
          <dgm:bulletEnabled val="1"/>
        </dgm:presLayoutVars>
      </dgm:prSet>
      <dgm:spPr/>
    </dgm:pt>
    <dgm:pt modelId="{17AC0A3C-87E5-475B-9D35-30DDE268052C}" type="pres">
      <dgm:prSet presAssocID="{6F5717EC-1379-452A-90BC-ABEC16A2E84D}" presName="spaceBetweenRectangles" presStyleCnt="0"/>
      <dgm:spPr/>
    </dgm:pt>
    <dgm:pt modelId="{EF2FBC24-567B-4ED4-BE0C-4E640C1E01D2}" type="pres">
      <dgm:prSet presAssocID="{22058265-AC08-40BA-B5B0-2A9F07890CE3}" presName="parentLin" presStyleCnt="0"/>
      <dgm:spPr/>
    </dgm:pt>
    <dgm:pt modelId="{44BF0EF8-DA5D-431F-BD3C-EAC4A94435BF}" type="pres">
      <dgm:prSet presAssocID="{22058265-AC08-40BA-B5B0-2A9F07890CE3}" presName="parentLeftMargin" presStyleLbl="node1" presStyleIdx="0" presStyleCnt="2"/>
      <dgm:spPr/>
      <dgm:t>
        <a:bodyPr/>
        <a:lstStyle/>
        <a:p>
          <a:endParaRPr lang="en-US"/>
        </a:p>
      </dgm:t>
    </dgm:pt>
    <dgm:pt modelId="{1F5A96C6-BD2B-447A-80D7-E3D8AB1FA0AA}" type="pres">
      <dgm:prSet presAssocID="{22058265-AC08-40BA-B5B0-2A9F07890CE3}" presName="parentText" presStyleLbl="node1" presStyleIdx="1" presStyleCnt="2">
        <dgm:presLayoutVars>
          <dgm:chMax val="0"/>
          <dgm:bulletEnabled val="1"/>
        </dgm:presLayoutVars>
      </dgm:prSet>
      <dgm:spPr/>
      <dgm:t>
        <a:bodyPr/>
        <a:lstStyle/>
        <a:p>
          <a:endParaRPr lang="en-US"/>
        </a:p>
      </dgm:t>
    </dgm:pt>
    <dgm:pt modelId="{035A7B06-6970-4505-8594-EC0EE45C2937}" type="pres">
      <dgm:prSet presAssocID="{22058265-AC08-40BA-B5B0-2A9F07890CE3}" presName="negativeSpace" presStyleCnt="0"/>
      <dgm:spPr/>
    </dgm:pt>
    <dgm:pt modelId="{C0136672-7ED5-46B9-B93D-435ECA822FF1}" type="pres">
      <dgm:prSet presAssocID="{22058265-AC08-40BA-B5B0-2A9F07890CE3}" presName="childText" presStyleLbl="conFgAcc1" presStyleIdx="1" presStyleCnt="2">
        <dgm:presLayoutVars>
          <dgm:bulletEnabled val="1"/>
        </dgm:presLayoutVars>
      </dgm:prSet>
      <dgm:spPr/>
    </dgm:pt>
  </dgm:ptLst>
  <dgm:cxnLst>
    <dgm:cxn modelId="{894D41F1-4392-4DE5-BE4A-2891CB2AF893}" type="presOf" srcId="{7A67FF2B-43C8-4C8B-86EC-3FAFEB9D6F91}" destId="{AB8B4228-5687-4B5C-B12E-3D5B652A82AD}" srcOrd="0" destOrd="0" presId="urn:microsoft.com/office/officeart/2005/8/layout/list1"/>
    <dgm:cxn modelId="{D406C8C3-06BB-496A-B957-4B068E3F73C5}" type="presOf" srcId="{7A03CAF5-CB0D-4F66-8C4F-4938C337023D}" destId="{D47440B1-786A-4B8E-8ACC-16A12DC8ED0E}" srcOrd="0" destOrd="0" presId="urn:microsoft.com/office/officeart/2005/8/layout/list1"/>
    <dgm:cxn modelId="{28660A77-B9DE-41C4-A42D-AD7F05724B01}" srcId="{7A67FF2B-43C8-4C8B-86EC-3FAFEB9D6F91}" destId="{22058265-AC08-40BA-B5B0-2A9F07890CE3}" srcOrd="1" destOrd="0" parTransId="{11F137CE-A21F-4D41-AEE8-B3198E39F961}" sibTransId="{B03121C2-4097-4E94-A6F8-B1DE0B20E741}"/>
    <dgm:cxn modelId="{53F20064-93D9-44E2-AABE-10FB34A6F3F0}" type="presOf" srcId="{22058265-AC08-40BA-B5B0-2A9F07890CE3}" destId="{1F5A96C6-BD2B-447A-80D7-E3D8AB1FA0AA}" srcOrd="1" destOrd="0" presId="urn:microsoft.com/office/officeart/2005/8/layout/list1"/>
    <dgm:cxn modelId="{63D30C4E-9866-40D8-B8C0-8EBA60EBBDE1}" type="presOf" srcId="{22058265-AC08-40BA-B5B0-2A9F07890CE3}" destId="{44BF0EF8-DA5D-431F-BD3C-EAC4A94435BF}" srcOrd="0" destOrd="0" presId="urn:microsoft.com/office/officeart/2005/8/layout/list1"/>
    <dgm:cxn modelId="{F5F77921-05FC-49E2-8C4D-B8102CBA1A8A}" type="presOf" srcId="{7A03CAF5-CB0D-4F66-8C4F-4938C337023D}" destId="{19C8603B-F15A-417D-8369-306B9C6BABF6}" srcOrd="1" destOrd="0" presId="urn:microsoft.com/office/officeart/2005/8/layout/list1"/>
    <dgm:cxn modelId="{DC4A6820-5312-42BC-889D-09092EC95B21}" srcId="{7A67FF2B-43C8-4C8B-86EC-3FAFEB9D6F91}" destId="{7A03CAF5-CB0D-4F66-8C4F-4938C337023D}" srcOrd="0" destOrd="0" parTransId="{F2CE572B-783A-49E6-8763-6A2073F78119}" sibTransId="{6F5717EC-1379-452A-90BC-ABEC16A2E84D}"/>
    <dgm:cxn modelId="{0A69A13E-A206-4133-A3B4-65D693B19FCD}" type="presParOf" srcId="{AB8B4228-5687-4B5C-B12E-3D5B652A82AD}" destId="{8B9DD015-D2B9-4F4C-89A6-28642917E871}" srcOrd="0" destOrd="0" presId="urn:microsoft.com/office/officeart/2005/8/layout/list1"/>
    <dgm:cxn modelId="{83BB0060-F4CD-4B25-85DB-C7C921356077}" type="presParOf" srcId="{8B9DD015-D2B9-4F4C-89A6-28642917E871}" destId="{D47440B1-786A-4B8E-8ACC-16A12DC8ED0E}" srcOrd="0" destOrd="0" presId="urn:microsoft.com/office/officeart/2005/8/layout/list1"/>
    <dgm:cxn modelId="{97C235F5-076C-4252-92D2-C5B208BCCCA8}" type="presParOf" srcId="{8B9DD015-D2B9-4F4C-89A6-28642917E871}" destId="{19C8603B-F15A-417D-8369-306B9C6BABF6}" srcOrd="1" destOrd="0" presId="urn:microsoft.com/office/officeart/2005/8/layout/list1"/>
    <dgm:cxn modelId="{DB3A8800-4541-48A5-8C7C-071A07908438}" type="presParOf" srcId="{AB8B4228-5687-4B5C-B12E-3D5B652A82AD}" destId="{8849E564-344A-4A5D-AF33-0D7092170962}" srcOrd="1" destOrd="0" presId="urn:microsoft.com/office/officeart/2005/8/layout/list1"/>
    <dgm:cxn modelId="{B48462AE-D3A1-43E6-987B-9B1185E4B456}" type="presParOf" srcId="{AB8B4228-5687-4B5C-B12E-3D5B652A82AD}" destId="{6776C192-0C1B-4AD4-BB8A-1F260999BA2B}" srcOrd="2" destOrd="0" presId="urn:microsoft.com/office/officeart/2005/8/layout/list1"/>
    <dgm:cxn modelId="{DD4D3216-0466-4A8A-9072-07334CD8B27C}" type="presParOf" srcId="{AB8B4228-5687-4B5C-B12E-3D5B652A82AD}" destId="{17AC0A3C-87E5-475B-9D35-30DDE268052C}" srcOrd="3" destOrd="0" presId="urn:microsoft.com/office/officeart/2005/8/layout/list1"/>
    <dgm:cxn modelId="{94D885D7-3706-48C1-8548-A2A58ACA3C0A}" type="presParOf" srcId="{AB8B4228-5687-4B5C-B12E-3D5B652A82AD}" destId="{EF2FBC24-567B-4ED4-BE0C-4E640C1E01D2}" srcOrd="4" destOrd="0" presId="urn:microsoft.com/office/officeart/2005/8/layout/list1"/>
    <dgm:cxn modelId="{AD27E187-946B-4A6D-ADA9-7EC774539BB2}" type="presParOf" srcId="{EF2FBC24-567B-4ED4-BE0C-4E640C1E01D2}" destId="{44BF0EF8-DA5D-431F-BD3C-EAC4A94435BF}" srcOrd="0" destOrd="0" presId="urn:microsoft.com/office/officeart/2005/8/layout/list1"/>
    <dgm:cxn modelId="{6474BBB3-1777-4E79-AB9E-C0FFCEAE6AB7}" type="presParOf" srcId="{EF2FBC24-567B-4ED4-BE0C-4E640C1E01D2}" destId="{1F5A96C6-BD2B-447A-80D7-E3D8AB1FA0AA}" srcOrd="1" destOrd="0" presId="urn:microsoft.com/office/officeart/2005/8/layout/list1"/>
    <dgm:cxn modelId="{C90A37E3-BFB9-4CDA-8ACE-4BF9F04E7EFE}" type="presParOf" srcId="{AB8B4228-5687-4B5C-B12E-3D5B652A82AD}" destId="{035A7B06-6970-4505-8594-EC0EE45C2937}" srcOrd="5" destOrd="0" presId="urn:microsoft.com/office/officeart/2005/8/layout/list1"/>
    <dgm:cxn modelId="{598641C8-9AC9-41D8-8B45-8653DA874589}" type="presParOf" srcId="{AB8B4228-5687-4B5C-B12E-3D5B652A82AD}" destId="{C0136672-7ED5-46B9-B93D-435ECA822FF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Forward Notifications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Forward Notification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553F2FC8-2EA6-4A12-90C0-3AE9537F367F}" type="presOf" srcId="{C2C8DDD7-5DFF-4E3D-A9D5-2FB58A2D1976}" destId="{0AC20E45-C711-4BF2-B03D-BC679B4D9FB1}" srcOrd="0" destOrd="0" presId="urn:microsoft.com/office/officeart/2008/layout/VerticalAccentList"/>
    <dgm:cxn modelId="{FE10F67C-B66E-49A6-BD25-1915E7EAC01A}" type="presOf" srcId="{CF622102-6944-4F09-BA3D-8301199F58E1}" destId="{F1820072-63DE-4C69-81FA-0114A4C4E092}" srcOrd="0" destOrd="0" presId="urn:microsoft.com/office/officeart/2008/layout/VerticalAccentList"/>
    <dgm:cxn modelId="{C2550DF9-F9C7-4110-8C26-C340C95C7630}" type="presParOf" srcId="{0AC20E45-C711-4BF2-B03D-BC679B4D9FB1}" destId="{A84568E8-6E51-4F15-9A69-760BE5BEC80E}" srcOrd="0" destOrd="0" presId="urn:microsoft.com/office/officeart/2008/layout/VerticalAccentList"/>
    <dgm:cxn modelId="{65EFA27C-7ADF-46EB-8711-770CB77F107E}" type="presParOf" srcId="{A84568E8-6E51-4F15-9A69-760BE5BEC80E}" destId="{F1820072-63DE-4C69-81FA-0114A4C4E092}" srcOrd="0" destOrd="0" presId="urn:microsoft.com/office/officeart/2008/layout/VerticalAccentList"/>
    <dgm:cxn modelId="{2EE86DEC-04BA-4F8F-BD89-50FB788058AE}" type="presParOf" srcId="{0AC20E45-C711-4BF2-B03D-BC679B4D9FB1}" destId="{7AA1BBA1-CA1A-46F2-A226-5CC81CC0A8FD}" srcOrd="1" destOrd="0" presId="urn:microsoft.com/office/officeart/2008/layout/VerticalAccentList"/>
    <dgm:cxn modelId="{B49308E7-01EB-4BC7-92EF-80C32505274E}" type="presParOf" srcId="{7AA1BBA1-CA1A-46F2-A226-5CC81CC0A8FD}" destId="{C843F67D-B9E9-4612-9344-FB15DC9D0F99}" srcOrd="0" destOrd="0" presId="urn:microsoft.com/office/officeart/2008/layout/VerticalAccentList"/>
    <dgm:cxn modelId="{1F12A0D1-FCD1-4A29-AD0F-0E783BCA1435}" type="presParOf" srcId="{7AA1BBA1-CA1A-46F2-A226-5CC81CC0A8FD}" destId="{0CC33E34-57F7-47DB-8797-D645965C2B4D}" srcOrd="1" destOrd="0" presId="urn:microsoft.com/office/officeart/2008/layout/VerticalAccentList"/>
    <dgm:cxn modelId="{73C1B0C0-9061-48D1-B5BF-CA885FF98E95}" type="presParOf" srcId="{7AA1BBA1-CA1A-46F2-A226-5CC81CC0A8FD}" destId="{EF1FFE5B-442E-47E6-AAC8-CB3346CFF73C}" srcOrd="2" destOrd="0" presId="urn:microsoft.com/office/officeart/2008/layout/VerticalAccentList"/>
    <dgm:cxn modelId="{578FA130-506A-43CA-A5F1-DC20A4921123}" type="presParOf" srcId="{7AA1BBA1-CA1A-46F2-A226-5CC81CC0A8FD}" destId="{4BC8339A-DE66-4758-A1C2-18201C10EDD4}" srcOrd="3" destOrd="0" presId="urn:microsoft.com/office/officeart/2008/layout/VerticalAccentList"/>
    <dgm:cxn modelId="{DA7E078E-9887-4A71-9C3B-F3835F72E7FC}" type="presParOf" srcId="{7AA1BBA1-CA1A-46F2-A226-5CC81CC0A8FD}" destId="{5D0FB7FA-62FD-4CEE-9FA8-DC54790057D0}" srcOrd="4" destOrd="0" presId="urn:microsoft.com/office/officeart/2008/layout/VerticalAccentList"/>
    <dgm:cxn modelId="{441DC0C8-7496-41E1-98D1-3C8D59AD4BE4}" type="presParOf" srcId="{7AA1BBA1-CA1A-46F2-A226-5CC81CC0A8FD}" destId="{BC5837E0-7338-464B-A07B-C0102AECA7BF}" srcOrd="5" destOrd="0" presId="urn:microsoft.com/office/officeart/2008/layout/VerticalAccentList"/>
    <dgm:cxn modelId="{EEF0C944-C620-4D5E-BC24-DC55DC241E1D}"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C7DD6C2-221C-4A96-8688-09A860521D7A}" type="doc">
      <dgm:prSet loTypeId="urn:microsoft.com/office/officeart/2005/8/layout/cycle8" loCatId="cycle" qsTypeId="urn:microsoft.com/office/officeart/2005/8/quickstyle/simple4" qsCatId="simple" csTypeId="urn:microsoft.com/office/officeart/2005/8/colors/colorful2" csCatId="colorful" phldr="1"/>
      <dgm:spPr/>
    </dgm:pt>
    <dgm:pt modelId="{4C820994-F595-4D80-971E-8D298EB1AF90}">
      <dgm:prSet phldrT="[Text]"/>
      <dgm:spPr/>
      <dgm:t>
        <a:bodyPr/>
        <a:lstStyle/>
        <a:p>
          <a:r>
            <a:rPr lang="en-US" dirty="0" smtClean="0"/>
            <a:t>Surrogates</a:t>
          </a:r>
          <a:endParaRPr lang="en-US" dirty="0"/>
        </a:p>
      </dgm:t>
      <dgm:extLst>
        <a:ext uri="{E40237B7-FDA0-4F09-8148-C483321AD2D9}">
          <dgm14:cNvPr xmlns:dgm14="http://schemas.microsoft.com/office/drawing/2010/diagram" id="0" name="" descr="Surrogates&#10;"/>
        </a:ext>
      </dgm:extLst>
    </dgm:pt>
    <dgm:pt modelId="{86B8FE50-F4F4-40C8-9CB6-35B20D4351F1}" type="parTrans" cxnId="{5FC6A8CE-FB9F-4BEF-AE2C-44BF3D7E3D1E}">
      <dgm:prSet/>
      <dgm:spPr/>
      <dgm:t>
        <a:bodyPr/>
        <a:lstStyle/>
        <a:p>
          <a:endParaRPr lang="en-US"/>
        </a:p>
      </dgm:t>
    </dgm:pt>
    <dgm:pt modelId="{E0B728D2-C2B7-4AD7-BD34-DF922645AD48}" type="sibTrans" cxnId="{5FC6A8CE-FB9F-4BEF-AE2C-44BF3D7E3D1E}">
      <dgm:prSet/>
      <dgm:spPr/>
      <dgm:t>
        <a:bodyPr/>
        <a:lstStyle/>
        <a:p>
          <a:endParaRPr lang="en-US"/>
        </a:p>
      </dgm:t>
    </dgm:pt>
    <dgm:pt modelId="{BFA2A178-80A6-4A46-A964-DAA1EF9F12FF}">
      <dgm:prSet phldrT="[Text]"/>
      <dgm:spPr/>
      <dgm:t>
        <a:bodyPr/>
        <a:lstStyle/>
        <a:p>
          <a:r>
            <a:rPr lang="en-US" dirty="0" smtClean="0"/>
            <a:t>Backup</a:t>
          </a:r>
        </a:p>
        <a:p>
          <a:r>
            <a:rPr lang="en-US" dirty="0" smtClean="0"/>
            <a:t>Reviewer</a:t>
          </a:r>
          <a:endParaRPr lang="en-US" dirty="0"/>
        </a:p>
      </dgm:t>
      <dgm:extLst>
        <a:ext uri="{E40237B7-FDA0-4F09-8148-C483321AD2D9}">
          <dgm14:cNvPr xmlns:dgm14="http://schemas.microsoft.com/office/drawing/2010/diagram" id="0" name="" descr="Backup&#10;Reviewer&#10;"/>
        </a:ext>
      </dgm:extLst>
    </dgm:pt>
    <dgm:pt modelId="{9B2DFC14-ACBA-4657-B442-4647563902F3}" type="parTrans" cxnId="{ABE8C70D-AB11-4636-B0B5-0DC1D44B977B}">
      <dgm:prSet/>
      <dgm:spPr/>
      <dgm:t>
        <a:bodyPr/>
        <a:lstStyle/>
        <a:p>
          <a:endParaRPr lang="en-US"/>
        </a:p>
      </dgm:t>
    </dgm:pt>
    <dgm:pt modelId="{25CDDBB1-FDD5-4FDA-8061-002B1C4085A8}" type="sibTrans" cxnId="{ABE8C70D-AB11-4636-B0B5-0DC1D44B977B}">
      <dgm:prSet/>
      <dgm:spPr/>
      <dgm:t>
        <a:bodyPr/>
        <a:lstStyle/>
        <a:p>
          <a:endParaRPr lang="en-US"/>
        </a:p>
      </dgm:t>
    </dgm:pt>
    <dgm:pt modelId="{B0156954-3E9E-43F3-9DE8-C5358B7396F7}">
      <dgm:prSet phldrT="[Text]"/>
      <dgm:spPr/>
      <dgm:t>
        <a:bodyPr/>
        <a:lstStyle/>
        <a:p>
          <a:r>
            <a:rPr lang="en-US" dirty="0" smtClean="0"/>
            <a:t>Supervisor</a:t>
          </a:r>
          <a:endParaRPr lang="en-US" dirty="0"/>
        </a:p>
      </dgm:t>
      <dgm:extLst>
        <a:ext uri="{E40237B7-FDA0-4F09-8148-C483321AD2D9}">
          <dgm14:cNvPr xmlns:dgm14="http://schemas.microsoft.com/office/drawing/2010/diagram" id="0" name="" descr="Supervisor&#10;"/>
        </a:ext>
      </dgm:extLst>
    </dgm:pt>
    <dgm:pt modelId="{B44681D4-3AB3-406A-A8A6-50AFF23160AB}" type="parTrans" cxnId="{414EE954-C877-483E-A9FB-BFEF1A9824D0}">
      <dgm:prSet/>
      <dgm:spPr/>
      <dgm:t>
        <a:bodyPr/>
        <a:lstStyle/>
        <a:p>
          <a:endParaRPr lang="en-US"/>
        </a:p>
      </dgm:t>
    </dgm:pt>
    <dgm:pt modelId="{0C841BBA-2973-42B1-A9ED-0AECA2743156}" type="sibTrans" cxnId="{414EE954-C877-483E-A9FB-BFEF1A9824D0}">
      <dgm:prSet/>
      <dgm:spPr/>
      <dgm:t>
        <a:bodyPr/>
        <a:lstStyle/>
        <a:p>
          <a:endParaRPr lang="en-US"/>
        </a:p>
      </dgm:t>
    </dgm:pt>
    <dgm:pt modelId="{E853A53A-05E2-4E45-B529-1B11CEA1BC8C}" type="pres">
      <dgm:prSet presAssocID="{2C7DD6C2-221C-4A96-8688-09A860521D7A}" presName="compositeShape" presStyleCnt="0">
        <dgm:presLayoutVars>
          <dgm:chMax val="7"/>
          <dgm:dir/>
          <dgm:resizeHandles val="exact"/>
        </dgm:presLayoutVars>
      </dgm:prSet>
      <dgm:spPr/>
    </dgm:pt>
    <dgm:pt modelId="{9A90B583-BB65-4BF5-ACD3-144B56AB02E8}" type="pres">
      <dgm:prSet presAssocID="{2C7DD6C2-221C-4A96-8688-09A860521D7A}" presName="wedge1" presStyleLbl="node1" presStyleIdx="0" presStyleCnt="3"/>
      <dgm:spPr/>
      <dgm:t>
        <a:bodyPr/>
        <a:lstStyle/>
        <a:p>
          <a:endParaRPr lang="en-US"/>
        </a:p>
      </dgm:t>
    </dgm:pt>
    <dgm:pt modelId="{24B5C90E-E414-48E9-A266-D9AEA2290AAD}" type="pres">
      <dgm:prSet presAssocID="{2C7DD6C2-221C-4A96-8688-09A860521D7A}" presName="dummy1a" presStyleCnt="0"/>
      <dgm:spPr/>
    </dgm:pt>
    <dgm:pt modelId="{0E8CD567-F1E3-48E2-BA8E-BA3870450BF8}" type="pres">
      <dgm:prSet presAssocID="{2C7DD6C2-221C-4A96-8688-09A860521D7A}" presName="dummy1b" presStyleCnt="0"/>
      <dgm:spPr/>
    </dgm:pt>
    <dgm:pt modelId="{7FFFCC27-2DD2-44DE-AA41-F2E6C70797CC}" type="pres">
      <dgm:prSet presAssocID="{2C7DD6C2-221C-4A96-8688-09A860521D7A}" presName="wedge1Tx" presStyleLbl="node1" presStyleIdx="0" presStyleCnt="3">
        <dgm:presLayoutVars>
          <dgm:chMax val="0"/>
          <dgm:chPref val="0"/>
          <dgm:bulletEnabled val="1"/>
        </dgm:presLayoutVars>
      </dgm:prSet>
      <dgm:spPr/>
      <dgm:t>
        <a:bodyPr/>
        <a:lstStyle/>
        <a:p>
          <a:endParaRPr lang="en-US"/>
        </a:p>
      </dgm:t>
    </dgm:pt>
    <dgm:pt modelId="{D669ECE8-8736-49EF-B5FC-EB0ADEFDC01C}" type="pres">
      <dgm:prSet presAssocID="{2C7DD6C2-221C-4A96-8688-09A860521D7A}" presName="wedge2" presStyleLbl="node1" presStyleIdx="1" presStyleCnt="3"/>
      <dgm:spPr/>
      <dgm:t>
        <a:bodyPr/>
        <a:lstStyle/>
        <a:p>
          <a:endParaRPr lang="en-US"/>
        </a:p>
      </dgm:t>
    </dgm:pt>
    <dgm:pt modelId="{2BDC4130-3131-4B99-8EF0-BDAB7DA19D0B}" type="pres">
      <dgm:prSet presAssocID="{2C7DD6C2-221C-4A96-8688-09A860521D7A}" presName="dummy2a" presStyleCnt="0"/>
      <dgm:spPr/>
    </dgm:pt>
    <dgm:pt modelId="{EE55AAAA-2D54-4C79-B2A4-BC0201F28D3E}" type="pres">
      <dgm:prSet presAssocID="{2C7DD6C2-221C-4A96-8688-09A860521D7A}" presName="dummy2b" presStyleCnt="0"/>
      <dgm:spPr/>
    </dgm:pt>
    <dgm:pt modelId="{A0F54B6C-D723-46DE-86F2-68BB94D1E851}" type="pres">
      <dgm:prSet presAssocID="{2C7DD6C2-221C-4A96-8688-09A860521D7A}" presName="wedge2Tx" presStyleLbl="node1" presStyleIdx="1" presStyleCnt="3">
        <dgm:presLayoutVars>
          <dgm:chMax val="0"/>
          <dgm:chPref val="0"/>
          <dgm:bulletEnabled val="1"/>
        </dgm:presLayoutVars>
      </dgm:prSet>
      <dgm:spPr/>
      <dgm:t>
        <a:bodyPr/>
        <a:lstStyle/>
        <a:p>
          <a:endParaRPr lang="en-US"/>
        </a:p>
      </dgm:t>
    </dgm:pt>
    <dgm:pt modelId="{C7CC0AFB-4E29-40D6-B22A-6418BA76E74D}" type="pres">
      <dgm:prSet presAssocID="{2C7DD6C2-221C-4A96-8688-09A860521D7A}" presName="wedge3" presStyleLbl="node1" presStyleIdx="2" presStyleCnt="3"/>
      <dgm:spPr/>
      <dgm:t>
        <a:bodyPr/>
        <a:lstStyle/>
        <a:p>
          <a:endParaRPr lang="en-US"/>
        </a:p>
      </dgm:t>
    </dgm:pt>
    <dgm:pt modelId="{B4DD07D3-6B0D-460A-B3E9-C65D3DD65A00}" type="pres">
      <dgm:prSet presAssocID="{2C7DD6C2-221C-4A96-8688-09A860521D7A}" presName="dummy3a" presStyleCnt="0"/>
      <dgm:spPr/>
    </dgm:pt>
    <dgm:pt modelId="{9C40A670-B8DE-454C-A2E4-B223CDFF60D9}" type="pres">
      <dgm:prSet presAssocID="{2C7DD6C2-221C-4A96-8688-09A860521D7A}" presName="dummy3b" presStyleCnt="0"/>
      <dgm:spPr/>
    </dgm:pt>
    <dgm:pt modelId="{DF5F70D7-EB28-486E-9E9A-CD1C36BEEE45}" type="pres">
      <dgm:prSet presAssocID="{2C7DD6C2-221C-4A96-8688-09A860521D7A}" presName="wedge3Tx" presStyleLbl="node1" presStyleIdx="2" presStyleCnt="3">
        <dgm:presLayoutVars>
          <dgm:chMax val="0"/>
          <dgm:chPref val="0"/>
          <dgm:bulletEnabled val="1"/>
        </dgm:presLayoutVars>
      </dgm:prSet>
      <dgm:spPr/>
      <dgm:t>
        <a:bodyPr/>
        <a:lstStyle/>
        <a:p>
          <a:endParaRPr lang="en-US"/>
        </a:p>
      </dgm:t>
    </dgm:pt>
    <dgm:pt modelId="{A3331B68-32ED-4FC9-AB39-2789CBFF2640}" type="pres">
      <dgm:prSet presAssocID="{E0B728D2-C2B7-4AD7-BD34-DF922645AD48}" presName="arrowWedge1" presStyleLbl="fgSibTrans2D1" presStyleIdx="0" presStyleCnt="3"/>
      <dgm:spPr/>
    </dgm:pt>
    <dgm:pt modelId="{00C0444F-7056-44EA-A492-B53897BA3D8E}" type="pres">
      <dgm:prSet presAssocID="{25CDDBB1-FDD5-4FDA-8061-002B1C4085A8}" presName="arrowWedge2" presStyleLbl="fgSibTrans2D1" presStyleIdx="1" presStyleCnt="3"/>
      <dgm:spPr/>
    </dgm:pt>
    <dgm:pt modelId="{4603AC21-878F-4E36-870D-F86CE033BA70}" type="pres">
      <dgm:prSet presAssocID="{0C841BBA-2973-42B1-A9ED-0AECA2743156}" presName="arrowWedge3" presStyleLbl="fgSibTrans2D1" presStyleIdx="2" presStyleCnt="3"/>
      <dgm:spPr/>
    </dgm:pt>
  </dgm:ptLst>
  <dgm:cxnLst>
    <dgm:cxn modelId="{9E5BC129-D7D4-4F30-88E2-9B4CC259A28B}" type="presOf" srcId="{B0156954-3E9E-43F3-9DE8-C5358B7396F7}" destId="{C7CC0AFB-4E29-40D6-B22A-6418BA76E74D}" srcOrd="0" destOrd="0" presId="urn:microsoft.com/office/officeart/2005/8/layout/cycle8"/>
    <dgm:cxn modelId="{883720CD-542D-471F-876F-184AF0C350B8}" type="presOf" srcId="{2C7DD6C2-221C-4A96-8688-09A860521D7A}" destId="{E853A53A-05E2-4E45-B529-1B11CEA1BC8C}" srcOrd="0" destOrd="0" presId="urn:microsoft.com/office/officeart/2005/8/layout/cycle8"/>
    <dgm:cxn modelId="{414EE954-C877-483E-A9FB-BFEF1A9824D0}" srcId="{2C7DD6C2-221C-4A96-8688-09A860521D7A}" destId="{B0156954-3E9E-43F3-9DE8-C5358B7396F7}" srcOrd="2" destOrd="0" parTransId="{B44681D4-3AB3-406A-A8A6-50AFF23160AB}" sibTransId="{0C841BBA-2973-42B1-A9ED-0AECA2743156}"/>
    <dgm:cxn modelId="{FDB0A29B-DF81-458D-8C27-2B30AFD9F990}" type="presOf" srcId="{B0156954-3E9E-43F3-9DE8-C5358B7396F7}" destId="{DF5F70D7-EB28-486E-9E9A-CD1C36BEEE45}" srcOrd="1" destOrd="0" presId="urn:microsoft.com/office/officeart/2005/8/layout/cycle8"/>
    <dgm:cxn modelId="{487BA584-14E1-43E0-A612-ACAE0468BA20}" type="presOf" srcId="{4C820994-F595-4D80-971E-8D298EB1AF90}" destId="{9A90B583-BB65-4BF5-ACD3-144B56AB02E8}" srcOrd="0" destOrd="0" presId="urn:microsoft.com/office/officeart/2005/8/layout/cycle8"/>
    <dgm:cxn modelId="{943A3B97-C5B6-4562-A314-63BE1BAEC8E9}" type="presOf" srcId="{BFA2A178-80A6-4A46-A964-DAA1EF9F12FF}" destId="{A0F54B6C-D723-46DE-86F2-68BB94D1E851}" srcOrd="1" destOrd="0" presId="urn:microsoft.com/office/officeart/2005/8/layout/cycle8"/>
    <dgm:cxn modelId="{5FC6A8CE-FB9F-4BEF-AE2C-44BF3D7E3D1E}" srcId="{2C7DD6C2-221C-4A96-8688-09A860521D7A}" destId="{4C820994-F595-4D80-971E-8D298EB1AF90}" srcOrd="0" destOrd="0" parTransId="{86B8FE50-F4F4-40C8-9CB6-35B20D4351F1}" sibTransId="{E0B728D2-C2B7-4AD7-BD34-DF922645AD48}"/>
    <dgm:cxn modelId="{3B6B052A-DF4B-4886-B72A-7873DA729CF6}" type="presOf" srcId="{BFA2A178-80A6-4A46-A964-DAA1EF9F12FF}" destId="{D669ECE8-8736-49EF-B5FC-EB0ADEFDC01C}" srcOrd="0" destOrd="0" presId="urn:microsoft.com/office/officeart/2005/8/layout/cycle8"/>
    <dgm:cxn modelId="{ABE8C70D-AB11-4636-B0B5-0DC1D44B977B}" srcId="{2C7DD6C2-221C-4A96-8688-09A860521D7A}" destId="{BFA2A178-80A6-4A46-A964-DAA1EF9F12FF}" srcOrd="1" destOrd="0" parTransId="{9B2DFC14-ACBA-4657-B442-4647563902F3}" sibTransId="{25CDDBB1-FDD5-4FDA-8061-002B1C4085A8}"/>
    <dgm:cxn modelId="{56B06689-87F0-4C56-9D43-B73EAE9F1560}" type="presOf" srcId="{4C820994-F595-4D80-971E-8D298EB1AF90}" destId="{7FFFCC27-2DD2-44DE-AA41-F2E6C70797CC}" srcOrd="1" destOrd="0" presId="urn:microsoft.com/office/officeart/2005/8/layout/cycle8"/>
    <dgm:cxn modelId="{0606D217-6110-49A4-A419-2CDBF074E99E}" type="presParOf" srcId="{E853A53A-05E2-4E45-B529-1B11CEA1BC8C}" destId="{9A90B583-BB65-4BF5-ACD3-144B56AB02E8}" srcOrd="0" destOrd="0" presId="urn:microsoft.com/office/officeart/2005/8/layout/cycle8"/>
    <dgm:cxn modelId="{4FDE7617-5454-4284-B0F8-11BD47DD54EE}" type="presParOf" srcId="{E853A53A-05E2-4E45-B529-1B11CEA1BC8C}" destId="{24B5C90E-E414-48E9-A266-D9AEA2290AAD}" srcOrd="1" destOrd="0" presId="urn:microsoft.com/office/officeart/2005/8/layout/cycle8"/>
    <dgm:cxn modelId="{AA131905-78C7-4A35-94BA-CDCF8A56A4B3}" type="presParOf" srcId="{E853A53A-05E2-4E45-B529-1B11CEA1BC8C}" destId="{0E8CD567-F1E3-48E2-BA8E-BA3870450BF8}" srcOrd="2" destOrd="0" presId="urn:microsoft.com/office/officeart/2005/8/layout/cycle8"/>
    <dgm:cxn modelId="{C7EFED43-AE7B-4C90-B91F-13D9B2EA598A}" type="presParOf" srcId="{E853A53A-05E2-4E45-B529-1B11CEA1BC8C}" destId="{7FFFCC27-2DD2-44DE-AA41-F2E6C70797CC}" srcOrd="3" destOrd="0" presId="urn:microsoft.com/office/officeart/2005/8/layout/cycle8"/>
    <dgm:cxn modelId="{72AB938B-154A-48D9-8F51-4E5B20094334}" type="presParOf" srcId="{E853A53A-05E2-4E45-B529-1B11CEA1BC8C}" destId="{D669ECE8-8736-49EF-B5FC-EB0ADEFDC01C}" srcOrd="4" destOrd="0" presId="urn:microsoft.com/office/officeart/2005/8/layout/cycle8"/>
    <dgm:cxn modelId="{CF6ADFE2-FCC3-4C69-9A9F-D4E35BAE8B5F}" type="presParOf" srcId="{E853A53A-05E2-4E45-B529-1B11CEA1BC8C}" destId="{2BDC4130-3131-4B99-8EF0-BDAB7DA19D0B}" srcOrd="5" destOrd="0" presId="urn:microsoft.com/office/officeart/2005/8/layout/cycle8"/>
    <dgm:cxn modelId="{F3FA36BE-901E-4B33-9466-8FF929A7C5C9}" type="presParOf" srcId="{E853A53A-05E2-4E45-B529-1B11CEA1BC8C}" destId="{EE55AAAA-2D54-4C79-B2A4-BC0201F28D3E}" srcOrd="6" destOrd="0" presId="urn:microsoft.com/office/officeart/2005/8/layout/cycle8"/>
    <dgm:cxn modelId="{6CB67040-CBDE-4D9D-91BD-AA5318DAE27E}" type="presParOf" srcId="{E853A53A-05E2-4E45-B529-1B11CEA1BC8C}" destId="{A0F54B6C-D723-46DE-86F2-68BB94D1E851}" srcOrd="7" destOrd="0" presId="urn:microsoft.com/office/officeart/2005/8/layout/cycle8"/>
    <dgm:cxn modelId="{DF79B742-B96E-44CA-A56C-8E62CEDEBD47}" type="presParOf" srcId="{E853A53A-05E2-4E45-B529-1B11CEA1BC8C}" destId="{C7CC0AFB-4E29-40D6-B22A-6418BA76E74D}" srcOrd="8" destOrd="0" presId="urn:microsoft.com/office/officeart/2005/8/layout/cycle8"/>
    <dgm:cxn modelId="{103F81D1-F2EB-4B27-A4BD-7968A8EA125C}" type="presParOf" srcId="{E853A53A-05E2-4E45-B529-1B11CEA1BC8C}" destId="{B4DD07D3-6B0D-460A-B3E9-C65D3DD65A00}" srcOrd="9" destOrd="0" presId="urn:microsoft.com/office/officeart/2005/8/layout/cycle8"/>
    <dgm:cxn modelId="{4D54A3FE-1224-4911-8333-FFDAED9E0029}" type="presParOf" srcId="{E853A53A-05E2-4E45-B529-1B11CEA1BC8C}" destId="{9C40A670-B8DE-454C-A2E4-B223CDFF60D9}" srcOrd="10" destOrd="0" presId="urn:microsoft.com/office/officeart/2005/8/layout/cycle8"/>
    <dgm:cxn modelId="{7D425026-0EFB-473F-9647-84CD89CA15D2}" type="presParOf" srcId="{E853A53A-05E2-4E45-B529-1B11CEA1BC8C}" destId="{DF5F70D7-EB28-486E-9E9A-CD1C36BEEE45}" srcOrd="11" destOrd="0" presId="urn:microsoft.com/office/officeart/2005/8/layout/cycle8"/>
    <dgm:cxn modelId="{2E87D3FA-0D79-46DC-BFBE-CCA8986B38F1}" type="presParOf" srcId="{E853A53A-05E2-4E45-B529-1B11CEA1BC8C}" destId="{A3331B68-32ED-4FC9-AB39-2789CBFF2640}" srcOrd="12" destOrd="0" presId="urn:microsoft.com/office/officeart/2005/8/layout/cycle8"/>
    <dgm:cxn modelId="{5547E6D6-E867-4729-9BC4-6E153D6B201E}" type="presParOf" srcId="{E853A53A-05E2-4E45-B529-1B11CEA1BC8C}" destId="{00C0444F-7056-44EA-A492-B53897BA3D8E}" srcOrd="13" destOrd="0" presId="urn:microsoft.com/office/officeart/2005/8/layout/cycle8"/>
    <dgm:cxn modelId="{05D88C94-05F4-4488-852C-59511DE17AC7}" type="presParOf" srcId="{E853A53A-05E2-4E45-B529-1B11CEA1BC8C}" destId="{4603AC21-878F-4E36-870D-F86CE033BA7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Set Delays for Unverified Orders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et Delays for Unverified Order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D4450032-7650-41C6-AFCA-C597F802C4C0}" type="presOf" srcId="{CF622102-6944-4F09-BA3D-8301199F58E1}" destId="{F1820072-63DE-4C69-81FA-0114A4C4E092}"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5CF7F8B5-E069-4688-A4DD-46828576A37D}" type="presOf" srcId="{C2C8DDD7-5DFF-4E3D-A9D5-2FB58A2D1976}" destId="{0AC20E45-C711-4BF2-B03D-BC679B4D9FB1}" srcOrd="0" destOrd="0" presId="urn:microsoft.com/office/officeart/2008/layout/VerticalAccentList"/>
    <dgm:cxn modelId="{4CD18903-000A-4821-83D8-1B4580A84B8A}" type="presParOf" srcId="{0AC20E45-C711-4BF2-B03D-BC679B4D9FB1}" destId="{A84568E8-6E51-4F15-9A69-760BE5BEC80E}" srcOrd="0" destOrd="0" presId="urn:microsoft.com/office/officeart/2008/layout/VerticalAccentList"/>
    <dgm:cxn modelId="{B909B9F6-D379-4D36-BE0D-8E2B7192FB49}" type="presParOf" srcId="{A84568E8-6E51-4F15-9A69-760BE5BEC80E}" destId="{F1820072-63DE-4C69-81FA-0114A4C4E092}" srcOrd="0" destOrd="0" presId="urn:microsoft.com/office/officeart/2008/layout/VerticalAccentList"/>
    <dgm:cxn modelId="{5709D3E7-8DFC-4A33-B38F-B3F56C5C7505}" type="presParOf" srcId="{0AC20E45-C711-4BF2-B03D-BC679B4D9FB1}" destId="{7AA1BBA1-CA1A-46F2-A226-5CC81CC0A8FD}" srcOrd="1" destOrd="0" presId="urn:microsoft.com/office/officeart/2008/layout/VerticalAccentList"/>
    <dgm:cxn modelId="{B23BA2EF-EBDB-4B00-8829-550A52491B3A}" type="presParOf" srcId="{7AA1BBA1-CA1A-46F2-A226-5CC81CC0A8FD}" destId="{C843F67D-B9E9-4612-9344-FB15DC9D0F99}" srcOrd="0" destOrd="0" presId="urn:microsoft.com/office/officeart/2008/layout/VerticalAccentList"/>
    <dgm:cxn modelId="{28B582D5-28C3-4928-8CAD-B5A5B622D705}" type="presParOf" srcId="{7AA1BBA1-CA1A-46F2-A226-5CC81CC0A8FD}" destId="{0CC33E34-57F7-47DB-8797-D645965C2B4D}" srcOrd="1" destOrd="0" presId="urn:microsoft.com/office/officeart/2008/layout/VerticalAccentList"/>
    <dgm:cxn modelId="{C9B9EC72-7F5F-4227-B571-4B769BF296B4}" type="presParOf" srcId="{7AA1BBA1-CA1A-46F2-A226-5CC81CC0A8FD}" destId="{EF1FFE5B-442E-47E6-AAC8-CB3346CFF73C}" srcOrd="2" destOrd="0" presId="urn:microsoft.com/office/officeart/2008/layout/VerticalAccentList"/>
    <dgm:cxn modelId="{ACF784AB-3AC7-4141-A711-F74EB6183829}" type="presParOf" srcId="{7AA1BBA1-CA1A-46F2-A226-5CC81CC0A8FD}" destId="{4BC8339A-DE66-4758-A1C2-18201C10EDD4}" srcOrd="3" destOrd="0" presId="urn:microsoft.com/office/officeart/2008/layout/VerticalAccentList"/>
    <dgm:cxn modelId="{A776F2BC-7ED4-4513-A6B7-A6E15BE00957}" type="presParOf" srcId="{7AA1BBA1-CA1A-46F2-A226-5CC81CC0A8FD}" destId="{5D0FB7FA-62FD-4CEE-9FA8-DC54790057D0}" srcOrd="4" destOrd="0" presId="urn:microsoft.com/office/officeart/2008/layout/VerticalAccentList"/>
    <dgm:cxn modelId="{A0DD6FE0-B3E1-477E-B44F-DA618C7C0FA2}" type="presParOf" srcId="{7AA1BBA1-CA1A-46F2-A226-5CC81CC0A8FD}" destId="{BC5837E0-7338-464B-A07B-C0102AECA7BF}" srcOrd="5" destOrd="0" presId="urn:microsoft.com/office/officeart/2008/layout/VerticalAccentList"/>
    <dgm:cxn modelId="{0B0A419D-AA11-43CE-BE9B-AE90DD3D27EC}"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0FBE68-B175-4340-84DF-9DAF102CEDB6}" type="doc">
      <dgm:prSet loTypeId="urn:diagrams.loki3.com/BracketList+Icon" loCatId="list" qsTypeId="urn:microsoft.com/office/officeart/2005/8/quickstyle/simple4" qsCatId="simple" csTypeId="urn:microsoft.com/office/officeart/2005/8/colors/colorful2" csCatId="colorful" phldr="1"/>
      <dgm:spPr/>
      <dgm:t>
        <a:bodyPr/>
        <a:lstStyle/>
        <a:p>
          <a:endParaRPr lang="en-US"/>
        </a:p>
      </dgm:t>
    </dgm:pt>
    <dgm:pt modelId="{387FA80C-2989-4524-902C-A3431B5CBD4E}">
      <dgm:prSet phldrT="[Text]" custT="1"/>
      <dgm:spPr/>
      <dgm:t>
        <a:bodyPr/>
        <a:lstStyle/>
        <a:p>
          <a:r>
            <a:rPr lang="en-US" sz="3200" b="1" dirty="0" smtClean="0">
              <a:effectLst>
                <a:outerShdw blurRad="38100" dist="38100" dir="2700000" algn="tl">
                  <a:srgbClr val="000000">
                    <a:alpha val="43137"/>
                  </a:srgbClr>
                </a:outerShdw>
              </a:effectLst>
            </a:rPr>
            <a:t>All</a:t>
          </a:r>
          <a:endParaRPr lang="en-US" sz="32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All: &#10;"/>
        </a:ext>
      </dgm:extLst>
    </dgm:pt>
    <dgm:pt modelId="{F20A7C1A-4696-4E91-9615-737B5D7C8136}" type="parTrans" cxnId="{704E778F-88DB-4D1C-BD10-C7872BABB280}">
      <dgm:prSet/>
      <dgm:spPr/>
      <dgm:t>
        <a:bodyPr/>
        <a:lstStyle/>
        <a:p>
          <a:endParaRPr lang="en-US" sz="3200"/>
        </a:p>
      </dgm:t>
    </dgm:pt>
    <dgm:pt modelId="{AE598928-9F60-4588-B3F1-2E3713F6BA3B}" type="sibTrans" cxnId="{704E778F-88DB-4D1C-BD10-C7872BABB280}">
      <dgm:prSet/>
      <dgm:spPr/>
      <dgm:t>
        <a:bodyPr/>
        <a:lstStyle/>
        <a:p>
          <a:endParaRPr lang="en-US" sz="3200"/>
        </a:p>
      </dgm:t>
    </dgm:pt>
    <dgm:pt modelId="{C3688A0D-539A-424F-88E9-F46BD5B73FF7}">
      <dgm:prSet phldrT="[Text]" custT="1"/>
      <dgm:spPr/>
      <dgm:t>
        <a:bodyPr/>
        <a:lstStyle/>
        <a:p>
          <a:r>
            <a:rPr lang="en-US" sz="3200" b="1" dirty="0" smtClean="0">
              <a:effectLst>
                <a:outerShdw blurRad="38100" dist="38100" dir="2700000" algn="tl">
                  <a:srgbClr val="000000">
                    <a:alpha val="43137"/>
                  </a:srgbClr>
                </a:outerShdw>
              </a:effectLst>
            </a:rPr>
            <a:t>Unverified Orders</a:t>
          </a:r>
          <a:endParaRPr lang="en-US" sz="32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nverified Orders&#10;"/>
        </a:ext>
      </dgm:extLst>
    </dgm:pt>
    <dgm:pt modelId="{1E3133C9-3F99-4266-A522-3EDC3C9C5003}" type="parTrans" cxnId="{29CA8426-420D-4328-8305-44E192777FAA}">
      <dgm:prSet/>
      <dgm:spPr/>
      <dgm:t>
        <a:bodyPr/>
        <a:lstStyle/>
        <a:p>
          <a:endParaRPr lang="en-US" sz="3200"/>
        </a:p>
      </dgm:t>
    </dgm:pt>
    <dgm:pt modelId="{E859E4C2-BBE5-4363-B5B1-52A686DDAAE8}" type="sibTrans" cxnId="{29CA8426-420D-4328-8305-44E192777FAA}">
      <dgm:prSet/>
      <dgm:spPr/>
      <dgm:t>
        <a:bodyPr/>
        <a:lstStyle/>
        <a:p>
          <a:endParaRPr lang="en-US" sz="3200"/>
        </a:p>
      </dgm:t>
    </dgm:pt>
    <dgm:pt modelId="{72D53AD0-05F1-404A-9581-F2E7E94AA491}">
      <dgm:prSet phldrT="[Text]" custT="1"/>
      <dgm:spPr/>
      <dgm:t>
        <a:bodyPr/>
        <a:lstStyle/>
        <a:p>
          <a:r>
            <a:rPr lang="en-US" sz="3200" b="1" u="none" dirty="0" smtClean="0"/>
            <a:t>Medication</a:t>
          </a:r>
          <a:r>
            <a:rPr lang="en-US" sz="3200" dirty="0" smtClean="0"/>
            <a:t> </a:t>
          </a:r>
          <a:endParaRPr lang="en-US" sz="3200" dirty="0"/>
        </a:p>
      </dgm:t>
      <dgm:extLst>
        <a:ext uri="{E40237B7-FDA0-4F09-8148-C483321AD2D9}">
          <dgm14:cNvPr xmlns:dgm14="http://schemas.microsoft.com/office/drawing/2010/diagram" id="0" name="" descr="Medication &#10;"/>
        </a:ext>
      </dgm:extLst>
    </dgm:pt>
    <dgm:pt modelId="{16852CA0-A233-4230-A408-DEA448B7ABC7}" type="parTrans" cxnId="{21B3E9B3-2975-4FC7-9CE4-558F31F58012}">
      <dgm:prSet/>
      <dgm:spPr/>
      <dgm:t>
        <a:bodyPr/>
        <a:lstStyle/>
        <a:p>
          <a:endParaRPr lang="en-US" sz="3200"/>
        </a:p>
      </dgm:t>
    </dgm:pt>
    <dgm:pt modelId="{A0AA5FF5-F0A6-4562-B4A5-774F75143697}" type="sibTrans" cxnId="{21B3E9B3-2975-4FC7-9CE4-558F31F58012}">
      <dgm:prSet/>
      <dgm:spPr/>
      <dgm:t>
        <a:bodyPr/>
        <a:lstStyle/>
        <a:p>
          <a:endParaRPr lang="en-US" sz="3200"/>
        </a:p>
      </dgm:t>
    </dgm:pt>
    <dgm:pt modelId="{E77EBA68-E2B8-4D06-B2BE-6E83CA628F8A}">
      <dgm:prSet phldrT="[Text]" custT="1"/>
      <dgm:spPr/>
      <dgm:t>
        <a:bodyPr/>
        <a:lstStyle/>
        <a:p>
          <a:r>
            <a:rPr lang="en-US" sz="3200" b="1" dirty="0" smtClean="0">
              <a:effectLst>
                <a:outerShdw blurRad="38100" dist="38100" dir="2700000" algn="tl">
                  <a:srgbClr val="000000">
                    <a:alpha val="43137"/>
                  </a:srgbClr>
                </a:outerShdw>
              </a:effectLst>
            </a:rPr>
            <a:t>Unverified Orders</a:t>
          </a:r>
          <a:endParaRPr lang="en-US" sz="32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nverified Orders&#10;"/>
        </a:ext>
      </dgm:extLst>
    </dgm:pt>
    <dgm:pt modelId="{1014BE4B-A876-4C22-910A-3EBCBE39C522}" type="parTrans" cxnId="{DE9A1CFE-BA17-4B6E-9261-888420424FA9}">
      <dgm:prSet/>
      <dgm:spPr/>
      <dgm:t>
        <a:bodyPr/>
        <a:lstStyle/>
        <a:p>
          <a:endParaRPr lang="en-US" sz="3200"/>
        </a:p>
      </dgm:t>
    </dgm:pt>
    <dgm:pt modelId="{0C8DDC42-F397-49D8-B585-DBA794CCAEFC}" type="sibTrans" cxnId="{DE9A1CFE-BA17-4B6E-9261-888420424FA9}">
      <dgm:prSet/>
      <dgm:spPr/>
      <dgm:t>
        <a:bodyPr/>
        <a:lstStyle/>
        <a:p>
          <a:endParaRPr lang="en-US" sz="3200"/>
        </a:p>
      </dgm:t>
    </dgm:pt>
    <dgm:pt modelId="{9BFBD068-513D-4C39-8B23-DC36DF2FAD07}" type="pres">
      <dgm:prSet presAssocID="{F40FBE68-B175-4340-84DF-9DAF102CEDB6}" presName="Name0" presStyleCnt="0">
        <dgm:presLayoutVars>
          <dgm:dir/>
          <dgm:animLvl val="lvl"/>
          <dgm:resizeHandles val="exact"/>
        </dgm:presLayoutVars>
      </dgm:prSet>
      <dgm:spPr/>
      <dgm:t>
        <a:bodyPr/>
        <a:lstStyle/>
        <a:p>
          <a:endParaRPr lang="en-US"/>
        </a:p>
      </dgm:t>
    </dgm:pt>
    <dgm:pt modelId="{858C667F-4A99-4860-804F-8F6F54C1A988}" type="pres">
      <dgm:prSet presAssocID="{387FA80C-2989-4524-902C-A3431B5CBD4E}" presName="linNode" presStyleCnt="0"/>
      <dgm:spPr/>
      <dgm:t>
        <a:bodyPr/>
        <a:lstStyle/>
        <a:p>
          <a:endParaRPr lang="en-US"/>
        </a:p>
      </dgm:t>
    </dgm:pt>
    <dgm:pt modelId="{D243D329-7E07-442D-8DE8-6D4558CEE85A}" type="pres">
      <dgm:prSet presAssocID="{387FA80C-2989-4524-902C-A3431B5CBD4E}" presName="parTx" presStyleLbl="revTx" presStyleIdx="0" presStyleCnt="2" custScaleX="134074">
        <dgm:presLayoutVars>
          <dgm:chMax val="1"/>
          <dgm:bulletEnabled val="1"/>
        </dgm:presLayoutVars>
      </dgm:prSet>
      <dgm:spPr/>
      <dgm:t>
        <a:bodyPr/>
        <a:lstStyle/>
        <a:p>
          <a:endParaRPr lang="en-US"/>
        </a:p>
      </dgm:t>
    </dgm:pt>
    <dgm:pt modelId="{7DFEA4D0-32F7-4D57-98E0-A3B19E008D0A}" type="pres">
      <dgm:prSet presAssocID="{387FA80C-2989-4524-902C-A3431B5CBD4E}" presName="bracket" presStyleLbl="parChTrans1D1" presStyleIdx="0" presStyleCnt="2"/>
      <dgm:spPr>
        <a:ln w="38100">
          <a:solidFill>
            <a:srgbClr val="C00000"/>
          </a:solidFill>
        </a:ln>
      </dgm:spPr>
      <dgm:t>
        <a:bodyPr/>
        <a:lstStyle/>
        <a:p>
          <a:endParaRPr lang="en-US"/>
        </a:p>
      </dgm:t>
      <dgm:extLst>
        <a:ext uri="{E40237B7-FDA0-4F09-8148-C483321AD2D9}">
          <dgm14:cNvPr xmlns:dgm14="http://schemas.microsoft.com/office/drawing/2010/diagram" id="0" name="" descr="left brace"/>
        </a:ext>
      </dgm:extLst>
    </dgm:pt>
    <dgm:pt modelId="{5BBA8C51-983F-4151-A61B-E2919986ABD5}" type="pres">
      <dgm:prSet presAssocID="{387FA80C-2989-4524-902C-A3431B5CBD4E}" presName="spH" presStyleCnt="0"/>
      <dgm:spPr/>
      <dgm:t>
        <a:bodyPr/>
        <a:lstStyle/>
        <a:p>
          <a:endParaRPr lang="en-US"/>
        </a:p>
      </dgm:t>
    </dgm:pt>
    <dgm:pt modelId="{3EEC1CFE-14BD-47C7-9B20-9CCCDBD63361}" type="pres">
      <dgm:prSet presAssocID="{387FA80C-2989-4524-902C-A3431B5CBD4E}" presName="desTx" presStyleLbl="node1" presStyleIdx="0" presStyleCnt="2" custScaleX="72767">
        <dgm:presLayoutVars>
          <dgm:bulletEnabled val="1"/>
        </dgm:presLayoutVars>
      </dgm:prSet>
      <dgm:spPr/>
      <dgm:t>
        <a:bodyPr/>
        <a:lstStyle/>
        <a:p>
          <a:endParaRPr lang="en-US"/>
        </a:p>
      </dgm:t>
    </dgm:pt>
    <dgm:pt modelId="{8A4E186F-3200-48B0-B3E3-591BD89557B3}" type="pres">
      <dgm:prSet presAssocID="{AE598928-9F60-4588-B3F1-2E3713F6BA3B}" presName="spV" presStyleCnt="0"/>
      <dgm:spPr/>
      <dgm:t>
        <a:bodyPr/>
        <a:lstStyle/>
        <a:p>
          <a:endParaRPr lang="en-US"/>
        </a:p>
      </dgm:t>
    </dgm:pt>
    <dgm:pt modelId="{CE97EC8A-D9DE-4659-9CA6-60E17470197A}" type="pres">
      <dgm:prSet presAssocID="{72D53AD0-05F1-404A-9581-F2E7E94AA491}" presName="linNode" presStyleCnt="0"/>
      <dgm:spPr/>
      <dgm:t>
        <a:bodyPr/>
        <a:lstStyle/>
        <a:p>
          <a:endParaRPr lang="en-US"/>
        </a:p>
      </dgm:t>
    </dgm:pt>
    <dgm:pt modelId="{A38749AF-7B73-4CF2-A957-9C6C9503FC31}" type="pres">
      <dgm:prSet presAssocID="{72D53AD0-05F1-404A-9581-F2E7E94AA491}" presName="parTx" presStyleLbl="revTx" presStyleIdx="1" presStyleCnt="2" custScaleX="134074">
        <dgm:presLayoutVars>
          <dgm:chMax val="1"/>
          <dgm:bulletEnabled val="1"/>
        </dgm:presLayoutVars>
      </dgm:prSet>
      <dgm:spPr/>
      <dgm:t>
        <a:bodyPr/>
        <a:lstStyle/>
        <a:p>
          <a:endParaRPr lang="en-US"/>
        </a:p>
      </dgm:t>
    </dgm:pt>
    <dgm:pt modelId="{70673E61-AD87-493A-9E52-667C2250441A}" type="pres">
      <dgm:prSet presAssocID="{72D53AD0-05F1-404A-9581-F2E7E94AA491}" presName="bracket" presStyleLbl="parChTrans1D1" presStyleIdx="1" presStyleCnt="2"/>
      <dgm:spPr>
        <a:ln w="38100">
          <a:solidFill>
            <a:srgbClr val="C00000"/>
          </a:solidFill>
        </a:ln>
      </dgm:spPr>
      <dgm:t>
        <a:bodyPr/>
        <a:lstStyle/>
        <a:p>
          <a:endParaRPr lang="en-US"/>
        </a:p>
      </dgm:t>
      <dgm:extLst>
        <a:ext uri="{E40237B7-FDA0-4F09-8148-C483321AD2D9}">
          <dgm14:cNvPr xmlns:dgm14="http://schemas.microsoft.com/office/drawing/2010/diagram" id="0" name="" descr="left brace"/>
        </a:ext>
      </dgm:extLst>
    </dgm:pt>
    <dgm:pt modelId="{FADE586F-CA5E-4C6A-9D22-821A1A7DFA9B}" type="pres">
      <dgm:prSet presAssocID="{72D53AD0-05F1-404A-9581-F2E7E94AA491}" presName="spH" presStyleCnt="0"/>
      <dgm:spPr/>
      <dgm:t>
        <a:bodyPr/>
        <a:lstStyle/>
        <a:p>
          <a:endParaRPr lang="en-US"/>
        </a:p>
      </dgm:t>
    </dgm:pt>
    <dgm:pt modelId="{960AEEEA-27DC-46CD-942B-3B7FE31505FE}" type="pres">
      <dgm:prSet presAssocID="{72D53AD0-05F1-404A-9581-F2E7E94AA491}" presName="desTx" presStyleLbl="node1" presStyleIdx="1" presStyleCnt="2" custScaleX="72767">
        <dgm:presLayoutVars>
          <dgm:bulletEnabled val="1"/>
        </dgm:presLayoutVars>
      </dgm:prSet>
      <dgm:spPr/>
      <dgm:t>
        <a:bodyPr/>
        <a:lstStyle/>
        <a:p>
          <a:endParaRPr lang="en-US"/>
        </a:p>
      </dgm:t>
    </dgm:pt>
  </dgm:ptLst>
  <dgm:cxnLst>
    <dgm:cxn modelId="{704E778F-88DB-4D1C-BD10-C7872BABB280}" srcId="{F40FBE68-B175-4340-84DF-9DAF102CEDB6}" destId="{387FA80C-2989-4524-902C-A3431B5CBD4E}" srcOrd="0" destOrd="0" parTransId="{F20A7C1A-4696-4E91-9615-737B5D7C8136}" sibTransId="{AE598928-9F60-4588-B3F1-2E3713F6BA3B}"/>
    <dgm:cxn modelId="{CA2C2B75-4DFC-4099-BC06-C5F4D850EA77}" type="presOf" srcId="{C3688A0D-539A-424F-88E9-F46BD5B73FF7}" destId="{3EEC1CFE-14BD-47C7-9B20-9CCCDBD63361}" srcOrd="0" destOrd="0" presId="urn:diagrams.loki3.com/BracketList+Icon"/>
    <dgm:cxn modelId="{DE9A1CFE-BA17-4B6E-9261-888420424FA9}" srcId="{72D53AD0-05F1-404A-9581-F2E7E94AA491}" destId="{E77EBA68-E2B8-4D06-B2BE-6E83CA628F8A}" srcOrd="0" destOrd="0" parTransId="{1014BE4B-A876-4C22-910A-3EBCBE39C522}" sibTransId="{0C8DDC42-F397-49D8-B585-DBA794CCAEFC}"/>
    <dgm:cxn modelId="{21B3E9B3-2975-4FC7-9CE4-558F31F58012}" srcId="{F40FBE68-B175-4340-84DF-9DAF102CEDB6}" destId="{72D53AD0-05F1-404A-9581-F2E7E94AA491}" srcOrd="1" destOrd="0" parTransId="{16852CA0-A233-4230-A408-DEA448B7ABC7}" sibTransId="{A0AA5FF5-F0A6-4562-B4A5-774F75143697}"/>
    <dgm:cxn modelId="{901871F3-83CA-482C-9BD2-A8E237F8622E}" type="presOf" srcId="{F40FBE68-B175-4340-84DF-9DAF102CEDB6}" destId="{9BFBD068-513D-4C39-8B23-DC36DF2FAD07}" srcOrd="0" destOrd="0" presId="urn:diagrams.loki3.com/BracketList+Icon"/>
    <dgm:cxn modelId="{EB84331D-7A7A-4F57-A0C1-DDF99C883DA3}" type="presOf" srcId="{387FA80C-2989-4524-902C-A3431B5CBD4E}" destId="{D243D329-7E07-442D-8DE8-6D4558CEE85A}" srcOrd="0" destOrd="0" presId="urn:diagrams.loki3.com/BracketList+Icon"/>
    <dgm:cxn modelId="{9C3FC284-9DAE-4A4F-9DBD-FACB75D914A7}" type="presOf" srcId="{E77EBA68-E2B8-4D06-B2BE-6E83CA628F8A}" destId="{960AEEEA-27DC-46CD-942B-3B7FE31505FE}" srcOrd="0" destOrd="0" presId="urn:diagrams.loki3.com/BracketList+Icon"/>
    <dgm:cxn modelId="{29CA8426-420D-4328-8305-44E192777FAA}" srcId="{387FA80C-2989-4524-902C-A3431B5CBD4E}" destId="{C3688A0D-539A-424F-88E9-F46BD5B73FF7}" srcOrd="0" destOrd="0" parTransId="{1E3133C9-3F99-4266-A522-3EDC3C9C5003}" sibTransId="{E859E4C2-BBE5-4363-B5B1-52A686DDAAE8}"/>
    <dgm:cxn modelId="{839819BC-F54D-46FF-8365-3C6C2D8D80FF}" type="presOf" srcId="{72D53AD0-05F1-404A-9581-F2E7E94AA491}" destId="{A38749AF-7B73-4CF2-A957-9C6C9503FC31}" srcOrd="0" destOrd="0" presId="urn:diagrams.loki3.com/BracketList+Icon"/>
    <dgm:cxn modelId="{9A2096A0-A6F7-4D08-9417-B6B5B4804997}" type="presParOf" srcId="{9BFBD068-513D-4C39-8B23-DC36DF2FAD07}" destId="{858C667F-4A99-4860-804F-8F6F54C1A988}" srcOrd="0" destOrd="0" presId="urn:diagrams.loki3.com/BracketList+Icon"/>
    <dgm:cxn modelId="{BE745A59-70ED-431B-8775-DD6F15E2BE8D}" type="presParOf" srcId="{858C667F-4A99-4860-804F-8F6F54C1A988}" destId="{D243D329-7E07-442D-8DE8-6D4558CEE85A}" srcOrd="0" destOrd="0" presId="urn:diagrams.loki3.com/BracketList+Icon"/>
    <dgm:cxn modelId="{5A1BBFF7-931C-4B88-9FDA-325C50A9AA89}" type="presParOf" srcId="{858C667F-4A99-4860-804F-8F6F54C1A988}" destId="{7DFEA4D0-32F7-4D57-98E0-A3B19E008D0A}" srcOrd="1" destOrd="0" presId="urn:diagrams.loki3.com/BracketList+Icon"/>
    <dgm:cxn modelId="{F20EC3A3-849C-48D7-BC7E-5E0A90AEB846}" type="presParOf" srcId="{858C667F-4A99-4860-804F-8F6F54C1A988}" destId="{5BBA8C51-983F-4151-A61B-E2919986ABD5}" srcOrd="2" destOrd="0" presId="urn:diagrams.loki3.com/BracketList+Icon"/>
    <dgm:cxn modelId="{4AE1D4BE-F65C-4AEB-B5BE-4D9BB3F7FF5C}" type="presParOf" srcId="{858C667F-4A99-4860-804F-8F6F54C1A988}" destId="{3EEC1CFE-14BD-47C7-9B20-9CCCDBD63361}" srcOrd="3" destOrd="0" presId="urn:diagrams.loki3.com/BracketList+Icon"/>
    <dgm:cxn modelId="{7C7F04C0-877B-4351-8794-19FC544B9247}" type="presParOf" srcId="{9BFBD068-513D-4C39-8B23-DC36DF2FAD07}" destId="{8A4E186F-3200-48B0-B3E3-591BD89557B3}" srcOrd="1" destOrd="0" presId="urn:diagrams.loki3.com/BracketList+Icon"/>
    <dgm:cxn modelId="{80846D08-2DD7-4D0D-9F16-ECA2260DC0FE}" type="presParOf" srcId="{9BFBD068-513D-4C39-8B23-DC36DF2FAD07}" destId="{CE97EC8A-D9DE-4659-9CA6-60E17470197A}" srcOrd="2" destOrd="0" presId="urn:diagrams.loki3.com/BracketList+Icon"/>
    <dgm:cxn modelId="{01CAF1C1-BC71-4800-9BA0-A16488EDFF47}" type="presParOf" srcId="{CE97EC8A-D9DE-4659-9CA6-60E17470197A}" destId="{A38749AF-7B73-4CF2-A957-9C6C9503FC31}" srcOrd="0" destOrd="0" presId="urn:diagrams.loki3.com/BracketList+Icon"/>
    <dgm:cxn modelId="{2B9A1305-8A60-44FA-B1E4-4DF80953D59D}" type="presParOf" srcId="{CE97EC8A-D9DE-4659-9CA6-60E17470197A}" destId="{70673E61-AD87-493A-9E52-667C2250441A}" srcOrd="1" destOrd="0" presId="urn:diagrams.loki3.com/BracketList+Icon"/>
    <dgm:cxn modelId="{54226136-D12A-4936-A52C-4E4205DCF8EF}" type="presParOf" srcId="{CE97EC8A-D9DE-4659-9CA6-60E17470197A}" destId="{FADE586F-CA5E-4C6A-9D22-821A1A7DFA9B}" srcOrd="2" destOrd="0" presId="urn:diagrams.loki3.com/BracketList+Icon"/>
    <dgm:cxn modelId="{20ADFF5F-FAA0-4276-B131-72DFB69FC987}" type="presParOf" srcId="{CE97EC8A-D9DE-4659-9CA6-60E17470197A}" destId="{960AEEEA-27DC-46CD-942B-3B7FE31505FE}"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Send Flagged Orders Bulletin</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end Flagged Orders Bulletin&#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8F47E265-19A2-4068-893E-5218EA0BD5B8}" type="presOf" srcId="{CF622102-6944-4F09-BA3D-8301199F58E1}" destId="{F1820072-63DE-4C69-81FA-0114A4C4E092}"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71154A9E-6F6D-4DF2-BE67-CAAD5C0D8F67}" type="presOf" srcId="{C2C8DDD7-5DFF-4E3D-A9D5-2FB58A2D1976}" destId="{0AC20E45-C711-4BF2-B03D-BC679B4D9FB1}" srcOrd="0" destOrd="0" presId="urn:microsoft.com/office/officeart/2008/layout/VerticalAccentList"/>
    <dgm:cxn modelId="{4C56F359-8AD1-4B0C-B443-3198FBFDE9DC}" type="presParOf" srcId="{0AC20E45-C711-4BF2-B03D-BC679B4D9FB1}" destId="{A84568E8-6E51-4F15-9A69-760BE5BEC80E}" srcOrd="0" destOrd="0" presId="urn:microsoft.com/office/officeart/2008/layout/VerticalAccentList"/>
    <dgm:cxn modelId="{3A8910F2-8C29-4A15-835D-9338964E49C7}" type="presParOf" srcId="{A84568E8-6E51-4F15-9A69-760BE5BEC80E}" destId="{F1820072-63DE-4C69-81FA-0114A4C4E092}" srcOrd="0" destOrd="0" presId="urn:microsoft.com/office/officeart/2008/layout/VerticalAccentList"/>
    <dgm:cxn modelId="{E0564216-741F-4BDE-807E-12635686575B}" type="presParOf" srcId="{0AC20E45-C711-4BF2-B03D-BC679B4D9FB1}" destId="{7AA1BBA1-CA1A-46F2-A226-5CC81CC0A8FD}" srcOrd="1" destOrd="0" presId="urn:microsoft.com/office/officeart/2008/layout/VerticalAccentList"/>
    <dgm:cxn modelId="{F0834EEE-C92D-4529-8381-2A1FA428ECDF}" type="presParOf" srcId="{7AA1BBA1-CA1A-46F2-A226-5CC81CC0A8FD}" destId="{C843F67D-B9E9-4612-9344-FB15DC9D0F99}" srcOrd="0" destOrd="0" presId="urn:microsoft.com/office/officeart/2008/layout/VerticalAccentList"/>
    <dgm:cxn modelId="{9739DBB9-E484-45FA-95DA-64F047535455}" type="presParOf" srcId="{7AA1BBA1-CA1A-46F2-A226-5CC81CC0A8FD}" destId="{0CC33E34-57F7-47DB-8797-D645965C2B4D}" srcOrd="1" destOrd="0" presId="urn:microsoft.com/office/officeart/2008/layout/VerticalAccentList"/>
    <dgm:cxn modelId="{91A36A3E-BAB9-47AD-8FF0-00088A4F8679}" type="presParOf" srcId="{7AA1BBA1-CA1A-46F2-A226-5CC81CC0A8FD}" destId="{EF1FFE5B-442E-47E6-AAC8-CB3346CFF73C}" srcOrd="2" destOrd="0" presId="urn:microsoft.com/office/officeart/2008/layout/VerticalAccentList"/>
    <dgm:cxn modelId="{0905B129-668F-4668-993B-F6C7EB8174F8}" type="presParOf" srcId="{7AA1BBA1-CA1A-46F2-A226-5CC81CC0A8FD}" destId="{4BC8339A-DE66-4758-A1C2-18201C10EDD4}" srcOrd="3" destOrd="0" presId="urn:microsoft.com/office/officeart/2008/layout/VerticalAccentList"/>
    <dgm:cxn modelId="{A3122C7D-0181-4B51-870F-952644D96FEC}" type="presParOf" srcId="{7AA1BBA1-CA1A-46F2-A226-5CC81CC0A8FD}" destId="{5D0FB7FA-62FD-4CEE-9FA8-DC54790057D0}" srcOrd="4" destOrd="0" presId="urn:microsoft.com/office/officeart/2008/layout/VerticalAccentList"/>
    <dgm:cxn modelId="{2A9DCE14-13A5-4207-BFF2-5AFE6E05870D}" type="presParOf" srcId="{7AA1BBA1-CA1A-46F2-A226-5CC81CC0A8FD}" destId="{BC5837E0-7338-464B-A07B-C0102AECA7BF}" srcOrd="5" destOrd="0" presId="urn:microsoft.com/office/officeart/2008/layout/VerticalAccentList"/>
    <dgm:cxn modelId="{B4F5DD26-0A66-49AD-A079-7F6264CC3F6F}"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3FC2DD2-EF15-4CB2-91BE-63D23778352A}" type="doc">
      <dgm:prSet loTypeId="urn:microsoft.com/office/officeart/2005/8/layout/venn3" loCatId="relationship" qsTypeId="urn:microsoft.com/office/officeart/2005/8/quickstyle/simple4" qsCatId="simple" csTypeId="urn:microsoft.com/office/officeart/2005/8/colors/colorful2" csCatId="colorful" phldr="1"/>
      <dgm:spPr/>
    </dgm:pt>
    <dgm:pt modelId="{2271AD87-1F73-4658-8BF5-45E68458B88D}">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4000" b="1" dirty="0" smtClean="0">
              <a:effectLst>
                <a:outerShdw blurRad="38100" dist="38100" dir="2700000" algn="tl">
                  <a:srgbClr val="000000">
                    <a:alpha val="43137"/>
                  </a:srgbClr>
                </a:outerShdw>
              </a:effectLst>
            </a:rPr>
            <a:t>Trouble-shooting</a:t>
          </a:r>
          <a:endParaRPr lang="en-US" sz="40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Trouble-shooting&#10;"/>
        </a:ext>
      </dgm:extLst>
    </dgm:pt>
    <dgm:pt modelId="{2EB69748-C1E6-4014-BF88-10CC937D5032}" type="parTrans" cxnId="{F360554D-AD6B-485C-96F0-80A41349CD59}">
      <dgm:prSet/>
      <dgm:spPr/>
      <dgm:t>
        <a:bodyPr/>
        <a:lstStyle/>
        <a:p>
          <a:endParaRPr lang="en-US"/>
        </a:p>
      </dgm:t>
    </dgm:pt>
    <dgm:pt modelId="{B3B1F364-5893-4416-8DA6-57C6BBD0402D}" type="sibTrans" cxnId="{F360554D-AD6B-485C-96F0-80A41349CD59}">
      <dgm:prSet/>
      <dgm:spPr/>
      <dgm:t>
        <a:bodyPr/>
        <a:lstStyle/>
        <a:p>
          <a:endParaRPr lang="en-US"/>
        </a:p>
      </dgm:t>
    </dgm:pt>
    <dgm:pt modelId="{75B8A7CB-B475-40FA-B84B-929C53FA816A}">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4000" b="1" dirty="0" smtClean="0">
              <a:effectLst>
                <a:outerShdw blurRad="38100" dist="38100" dir="2700000" algn="tl">
                  <a:srgbClr val="000000">
                    <a:alpha val="43137"/>
                  </a:srgbClr>
                </a:outerShdw>
              </a:effectLst>
            </a:rPr>
            <a:t>Notifications</a:t>
          </a:r>
          <a:endParaRPr lang="en-US" sz="40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Notifications&#10;"/>
        </a:ext>
      </dgm:extLst>
    </dgm:pt>
    <dgm:pt modelId="{AC5D34AB-AD57-440A-B413-78FB006E4A71}" type="parTrans" cxnId="{E9C9CE28-06CD-42D7-B75C-351D938518F8}">
      <dgm:prSet/>
      <dgm:spPr/>
      <dgm:t>
        <a:bodyPr/>
        <a:lstStyle/>
        <a:p>
          <a:endParaRPr lang="en-US"/>
        </a:p>
      </dgm:t>
    </dgm:pt>
    <dgm:pt modelId="{A0D72C27-6D6E-47D1-9BDC-F4F68407DF9C}" type="sibTrans" cxnId="{E9C9CE28-06CD-42D7-B75C-351D938518F8}">
      <dgm:prSet/>
      <dgm:spPr/>
      <dgm:t>
        <a:bodyPr/>
        <a:lstStyle/>
        <a:p>
          <a:endParaRPr lang="en-US"/>
        </a:p>
      </dgm:t>
    </dgm:pt>
    <dgm:pt modelId="{DB0DBA9E-787A-48A9-91C7-55F9335B7CC4}" type="pres">
      <dgm:prSet presAssocID="{D3FC2DD2-EF15-4CB2-91BE-63D23778352A}" presName="Name0" presStyleCnt="0">
        <dgm:presLayoutVars>
          <dgm:dir/>
          <dgm:resizeHandles val="exact"/>
        </dgm:presLayoutVars>
      </dgm:prSet>
      <dgm:spPr/>
    </dgm:pt>
    <dgm:pt modelId="{864939C1-E4E7-4762-9D95-59A3C6179AC6}" type="pres">
      <dgm:prSet presAssocID="{2271AD87-1F73-4658-8BF5-45E68458B88D}" presName="Name5" presStyleLbl="vennNode1" presStyleIdx="0" presStyleCnt="2">
        <dgm:presLayoutVars>
          <dgm:bulletEnabled val="1"/>
        </dgm:presLayoutVars>
      </dgm:prSet>
      <dgm:spPr/>
      <dgm:t>
        <a:bodyPr/>
        <a:lstStyle/>
        <a:p>
          <a:endParaRPr lang="en-US"/>
        </a:p>
      </dgm:t>
    </dgm:pt>
    <dgm:pt modelId="{80533E20-4DF9-4A8F-B4B3-363D1EE4FA26}" type="pres">
      <dgm:prSet presAssocID="{B3B1F364-5893-4416-8DA6-57C6BBD0402D}" presName="space" presStyleCnt="0"/>
      <dgm:spPr/>
    </dgm:pt>
    <dgm:pt modelId="{B0D2CB9D-E11E-4C2C-970D-E53ADC062564}" type="pres">
      <dgm:prSet presAssocID="{75B8A7CB-B475-40FA-B84B-929C53FA816A}" presName="Name5" presStyleLbl="vennNode1" presStyleIdx="1" presStyleCnt="2">
        <dgm:presLayoutVars>
          <dgm:bulletEnabled val="1"/>
        </dgm:presLayoutVars>
      </dgm:prSet>
      <dgm:spPr/>
      <dgm:t>
        <a:bodyPr/>
        <a:lstStyle/>
        <a:p>
          <a:endParaRPr lang="en-US"/>
        </a:p>
      </dgm:t>
    </dgm:pt>
  </dgm:ptLst>
  <dgm:cxnLst>
    <dgm:cxn modelId="{D3A7D7BF-0DBC-4918-88B6-EE4408A6F00D}" type="presOf" srcId="{75B8A7CB-B475-40FA-B84B-929C53FA816A}" destId="{B0D2CB9D-E11E-4C2C-970D-E53ADC062564}" srcOrd="0" destOrd="0" presId="urn:microsoft.com/office/officeart/2005/8/layout/venn3"/>
    <dgm:cxn modelId="{E9C9CE28-06CD-42D7-B75C-351D938518F8}" srcId="{D3FC2DD2-EF15-4CB2-91BE-63D23778352A}" destId="{75B8A7CB-B475-40FA-B84B-929C53FA816A}" srcOrd="1" destOrd="0" parTransId="{AC5D34AB-AD57-440A-B413-78FB006E4A71}" sibTransId="{A0D72C27-6D6E-47D1-9BDC-F4F68407DF9C}"/>
    <dgm:cxn modelId="{B91F5915-3CBB-457A-B19C-055065E8CA7B}" type="presOf" srcId="{D3FC2DD2-EF15-4CB2-91BE-63D23778352A}" destId="{DB0DBA9E-787A-48A9-91C7-55F9335B7CC4}" srcOrd="0" destOrd="0" presId="urn:microsoft.com/office/officeart/2005/8/layout/venn3"/>
    <dgm:cxn modelId="{7EA846D4-67D6-4DD6-A636-78A6760FB71E}" type="presOf" srcId="{2271AD87-1F73-4658-8BF5-45E68458B88D}" destId="{864939C1-E4E7-4762-9D95-59A3C6179AC6}" srcOrd="0" destOrd="0" presId="urn:microsoft.com/office/officeart/2005/8/layout/venn3"/>
    <dgm:cxn modelId="{F360554D-AD6B-485C-96F0-80A41349CD59}" srcId="{D3FC2DD2-EF15-4CB2-91BE-63D23778352A}" destId="{2271AD87-1F73-4658-8BF5-45E68458B88D}" srcOrd="0" destOrd="0" parTransId="{2EB69748-C1E6-4014-BF88-10CC937D5032}" sibTransId="{B3B1F364-5893-4416-8DA6-57C6BBD0402D}"/>
    <dgm:cxn modelId="{A5A076AC-A2FD-43D5-A1CE-3B3F295D2292}" type="presParOf" srcId="{DB0DBA9E-787A-48A9-91C7-55F9335B7CC4}" destId="{864939C1-E4E7-4762-9D95-59A3C6179AC6}" srcOrd="0" destOrd="0" presId="urn:microsoft.com/office/officeart/2005/8/layout/venn3"/>
    <dgm:cxn modelId="{DEA9AACA-0B62-4B1A-998F-805F9202E5CE}" type="presParOf" srcId="{DB0DBA9E-787A-48A9-91C7-55F9335B7CC4}" destId="{80533E20-4DF9-4A8F-B4B3-363D1EE4FA26}" srcOrd="1" destOrd="0" presId="urn:microsoft.com/office/officeart/2005/8/layout/venn3"/>
    <dgm:cxn modelId="{E1D58835-6CE1-4575-98C6-FA1ADD008B60}" type="presParOf" srcId="{DB0DBA9E-787A-48A9-91C7-55F9335B7CC4}" destId="{B0D2CB9D-E11E-4C2C-970D-E53ADC062564}"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F143BB3-E1C3-45F8-9801-EA081811DFCE}" type="doc">
      <dgm:prSet loTypeId="urn:microsoft.com/office/officeart/2009/layout/ReverseList" loCatId="relationship" qsTypeId="urn:microsoft.com/office/officeart/2005/8/quickstyle/simple4" qsCatId="simple" csTypeId="urn:microsoft.com/office/officeart/2005/8/colors/colorful2" csCatId="colorful" phldr="1"/>
      <dgm:spPr/>
      <dgm:t>
        <a:bodyPr/>
        <a:lstStyle/>
        <a:p>
          <a:endParaRPr lang="en-US"/>
        </a:p>
      </dgm:t>
    </dgm:pt>
    <dgm:pt modelId="{A102D5EA-CDED-4DF9-B13C-51E469F79A28}">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extLst>
        <a:ext uri="{E40237B7-FDA0-4F09-8148-C483321AD2D9}">
          <dgm14:cNvPr xmlns:dgm14="http://schemas.microsoft.com/office/drawing/2010/diagram" id="0" name="" descr="doctor and nurse leaning back to back against each other"/>
        </a:ext>
      </dgm:extLst>
    </dgm:pt>
    <dgm:pt modelId="{44073EAD-C4DF-4E6C-BF25-445BE5C72026}" type="parTrans" cxnId="{C2B64AC1-1F81-4A81-94A4-56E0BD3B5EAD}">
      <dgm:prSet/>
      <dgm:spPr/>
      <dgm:t>
        <a:bodyPr/>
        <a:lstStyle/>
        <a:p>
          <a:endParaRPr lang="en-US"/>
        </a:p>
      </dgm:t>
    </dgm:pt>
    <dgm:pt modelId="{A56F1BBF-84AC-4FF4-8839-54E373B464B7}" type="sibTrans" cxnId="{C2B64AC1-1F81-4A81-94A4-56E0BD3B5EAD}">
      <dgm:prSet/>
      <dgm:spPr/>
      <dgm:t>
        <a:bodyPr/>
        <a:lstStyle/>
        <a:p>
          <a:endParaRPr lang="en-US"/>
        </a:p>
      </dgm:t>
    </dgm:pt>
    <dgm:pt modelId="{7EF47214-B5C1-48EC-B4FA-65AA47EB869A}">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extLst>
        <a:ext uri="{E40237B7-FDA0-4F09-8148-C483321AD2D9}">
          <dgm14:cNvPr xmlns:dgm14="http://schemas.microsoft.com/office/drawing/2010/diagram" id="0" name="" descr="computer workstation with keboard and display"/>
        </a:ext>
      </dgm:extLst>
    </dgm:pt>
    <dgm:pt modelId="{A7C9A28C-6F88-4601-A2DE-4833A75DCCE0}" type="parTrans" cxnId="{4D7A681A-1481-4CBB-9466-65C158E48700}">
      <dgm:prSet/>
      <dgm:spPr/>
      <dgm:t>
        <a:bodyPr/>
        <a:lstStyle/>
        <a:p>
          <a:endParaRPr lang="en-US"/>
        </a:p>
      </dgm:t>
    </dgm:pt>
    <dgm:pt modelId="{30A57F4A-320F-4BF9-B4EF-6CB56AB2FFCD}" type="sibTrans" cxnId="{4D7A681A-1481-4CBB-9466-65C158E48700}">
      <dgm:prSet/>
      <dgm:spPr/>
      <dgm:t>
        <a:bodyPr/>
        <a:lstStyle/>
        <a:p>
          <a:endParaRPr lang="en-US"/>
        </a:p>
      </dgm:t>
    </dgm:pt>
    <dgm:pt modelId="{67B30859-402B-4388-93AC-ACF057306201}" type="pres">
      <dgm:prSet presAssocID="{8F143BB3-E1C3-45F8-9801-EA081811DFCE}" presName="Name0" presStyleCnt="0">
        <dgm:presLayoutVars>
          <dgm:chMax val="2"/>
          <dgm:chPref val="2"/>
          <dgm:animLvl val="lvl"/>
        </dgm:presLayoutVars>
      </dgm:prSet>
      <dgm:spPr/>
      <dgm:t>
        <a:bodyPr/>
        <a:lstStyle/>
        <a:p>
          <a:endParaRPr lang="en-US"/>
        </a:p>
      </dgm:t>
    </dgm:pt>
    <dgm:pt modelId="{2854FB0D-BB0F-4CA9-815C-4E99B4A753A1}" type="pres">
      <dgm:prSet presAssocID="{8F143BB3-E1C3-45F8-9801-EA081811DFCE}" presName="LeftText" presStyleLbl="revTx" presStyleIdx="0" presStyleCnt="0">
        <dgm:presLayoutVars>
          <dgm:bulletEnabled val="1"/>
        </dgm:presLayoutVars>
      </dgm:prSet>
      <dgm:spPr/>
      <dgm:t>
        <a:bodyPr/>
        <a:lstStyle/>
        <a:p>
          <a:endParaRPr lang="en-US"/>
        </a:p>
      </dgm:t>
    </dgm:pt>
    <dgm:pt modelId="{899AE848-345F-4B4C-89A8-A269A24C6FF8}" type="pres">
      <dgm:prSet presAssocID="{8F143BB3-E1C3-45F8-9801-EA081811DFCE}" presName="LeftNode" presStyleLbl="bgImgPlace1" presStyleIdx="0" presStyleCnt="2">
        <dgm:presLayoutVars>
          <dgm:chMax val="2"/>
          <dgm:chPref val="2"/>
        </dgm:presLayoutVars>
      </dgm:prSet>
      <dgm:spPr/>
      <dgm:t>
        <a:bodyPr/>
        <a:lstStyle/>
        <a:p>
          <a:endParaRPr lang="en-US"/>
        </a:p>
      </dgm:t>
    </dgm:pt>
    <dgm:pt modelId="{FD4A0CEF-452D-4B7D-A762-0FBF8088287F}" type="pres">
      <dgm:prSet presAssocID="{8F143BB3-E1C3-45F8-9801-EA081811DFCE}" presName="RightText" presStyleLbl="revTx" presStyleIdx="0" presStyleCnt="0">
        <dgm:presLayoutVars>
          <dgm:bulletEnabled val="1"/>
        </dgm:presLayoutVars>
      </dgm:prSet>
      <dgm:spPr/>
      <dgm:t>
        <a:bodyPr/>
        <a:lstStyle/>
        <a:p>
          <a:endParaRPr lang="en-US"/>
        </a:p>
      </dgm:t>
    </dgm:pt>
    <dgm:pt modelId="{C8BA5CA0-9D12-4969-A155-F2E93372470F}" type="pres">
      <dgm:prSet presAssocID="{8F143BB3-E1C3-45F8-9801-EA081811DFCE}" presName="RightNode" presStyleLbl="bgImgPlace1" presStyleIdx="1" presStyleCnt="2">
        <dgm:presLayoutVars>
          <dgm:chMax val="0"/>
          <dgm:chPref val="0"/>
        </dgm:presLayoutVars>
      </dgm:prSet>
      <dgm:spPr/>
      <dgm:t>
        <a:bodyPr/>
        <a:lstStyle/>
        <a:p>
          <a:endParaRPr lang="en-US"/>
        </a:p>
      </dgm:t>
    </dgm:pt>
    <dgm:pt modelId="{FD089226-5128-4764-B8FF-21DF8BF5A500}" type="pres">
      <dgm:prSet presAssocID="{8F143BB3-E1C3-45F8-9801-EA081811DFCE}" presName="TopArrow" presStyleLbl="node1" presStyleIdx="0" presStyleCnt="2" custLinFactNeighborX="820" custLinFactNeighborY="-16398"/>
      <dgm:spPr/>
      <dgm:t>
        <a:bodyPr/>
        <a:lstStyle/>
        <a:p>
          <a:endParaRPr lang="en-US"/>
        </a:p>
      </dgm:t>
    </dgm:pt>
    <dgm:pt modelId="{886745F9-9C72-4436-A433-65AD4B0DD647}" type="pres">
      <dgm:prSet presAssocID="{8F143BB3-E1C3-45F8-9801-EA081811DFCE}" presName="BottomArrow" presStyleLbl="node1" presStyleIdx="1" presStyleCnt="2" custLinFactNeighborX="10" custLinFactNeighborY="12290"/>
      <dgm:spPr/>
      <dgm:t>
        <a:bodyPr/>
        <a:lstStyle/>
        <a:p>
          <a:endParaRPr lang="en-US"/>
        </a:p>
      </dgm:t>
    </dgm:pt>
  </dgm:ptLst>
  <dgm:cxnLst>
    <dgm:cxn modelId="{4D7A681A-1481-4CBB-9466-65C158E48700}" srcId="{8F143BB3-E1C3-45F8-9801-EA081811DFCE}" destId="{7EF47214-B5C1-48EC-B4FA-65AA47EB869A}" srcOrd="1" destOrd="0" parTransId="{A7C9A28C-6F88-4601-A2DE-4833A75DCCE0}" sibTransId="{30A57F4A-320F-4BF9-B4EF-6CB56AB2FFCD}"/>
    <dgm:cxn modelId="{55AFCAC0-A816-4F21-9D62-0EFF4B0BA3A3}" type="presOf" srcId="{7EF47214-B5C1-48EC-B4FA-65AA47EB869A}" destId="{FD4A0CEF-452D-4B7D-A762-0FBF8088287F}" srcOrd="0" destOrd="0" presId="urn:microsoft.com/office/officeart/2009/layout/ReverseList"/>
    <dgm:cxn modelId="{A27AF518-E965-46CF-BB2F-9C94C4851C76}" type="presOf" srcId="{7EF47214-B5C1-48EC-B4FA-65AA47EB869A}" destId="{C8BA5CA0-9D12-4969-A155-F2E93372470F}" srcOrd="1" destOrd="0" presId="urn:microsoft.com/office/officeart/2009/layout/ReverseList"/>
    <dgm:cxn modelId="{C2B64AC1-1F81-4A81-94A4-56E0BD3B5EAD}" srcId="{8F143BB3-E1C3-45F8-9801-EA081811DFCE}" destId="{A102D5EA-CDED-4DF9-B13C-51E469F79A28}" srcOrd="0" destOrd="0" parTransId="{44073EAD-C4DF-4E6C-BF25-445BE5C72026}" sibTransId="{A56F1BBF-84AC-4FF4-8839-54E373B464B7}"/>
    <dgm:cxn modelId="{4B4710BD-DECD-432F-A2A2-55A5DA5A57B1}" type="presOf" srcId="{A102D5EA-CDED-4DF9-B13C-51E469F79A28}" destId="{899AE848-345F-4B4C-89A8-A269A24C6FF8}" srcOrd="1" destOrd="0" presId="urn:microsoft.com/office/officeart/2009/layout/ReverseList"/>
    <dgm:cxn modelId="{EC9E6609-418A-43A0-9BD1-C28C81EF5602}" type="presOf" srcId="{8F143BB3-E1C3-45F8-9801-EA081811DFCE}" destId="{67B30859-402B-4388-93AC-ACF057306201}" srcOrd="0" destOrd="0" presId="urn:microsoft.com/office/officeart/2009/layout/ReverseList"/>
    <dgm:cxn modelId="{45E4F247-F04D-489A-A2AB-48E79C5CD7E6}" type="presOf" srcId="{A102D5EA-CDED-4DF9-B13C-51E469F79A28}" destId="{2854FB0D-BB0F-4CA9-815C-4E99B4A753A1}" srcOrd="0" destOrd="0" presId="urn:microsoft.com/office/officeart/2009/layout/ReverseList"/>
    <dgm:cxn modelId="{32936772-FD12-4194-B837-E0093D0F0EDC}" type="presParOf" srcId="{67B30859-402B-4388-93AC-ACF057306201}" destId="{2854FB0D-BB0F-4CA9-815C-4E99B4A753A1}" srcOrd="0" destOrd="0" presId="urn:microsoft.com/office/officeart/2009/layout/ReverseList"/>
    <dgm:cxn modelId="{26635D24-EDAC-443A-B608-6DD30094EED3}" type="presParOf" srcId="{67B30859-402B-4388-93AC-ACF057306201}" destId="{899AE848-345F-4B4C-89A8-A269A24C6FF8}" srcOrd="1" destOrd="0" presId="urn:microsoft.com/office/officeart/2009/layout/ReverseList"/>
    <dgm:cxn modelId="{29CD0AAD-C7D0-417A-A206-9F5036D40FC3}" type="presParOf" srcId="{67B30859-402B-4388-93AC-ACF057306201}" destId="{FD4A0CEF-452D-4B7D-A762-0FBF8088287F}" srcOrd="2" destOrd="0" presId="urn:microsoft.com/office/officeart/2009/layout/ReverseList"/>
    <dgm:cxn modelId="{3400B074-69A4-418B-BC1B-B05295051A01}" type="presParOf" srcId="{67B30859-402B-4388-93AC-ACF057306201}" destId="{C8BA5CA0-9D12-4969-A155-F2E93372470F}" srcOrd="3" destOrd="0" presId="urn:microsoft.com/office/officeart/2009/layout/ReverseList"/>
    <dgm:cxn modelId="{75D1C89D-EAD4-4B81-8D3E-C54C776946CC}" type="presParOf" srcId="{67B30859-402B-4388-93AC-ACF057306201}" destId="{FD089226-5128-4764-B8FF-21DF8BF5A500}" srcOrd="4" destOrd="0" presId="urn:microsoft.com/office/officeart/2009/layout/ReverseList"/>
    <dgm:cxn modelId="{070A54D6-9707-4924-AEC3-FF3C33DAD07B}" type="presParOf" srcId="{67B30859-402B-4388-93AC-ACF057306201}" destId="{886745F9-9C72-4436-A433-65AD4B0DD64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Determine Recipients for a Notification</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etermine Recipients for a Notification&#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B8C702ED-C2A2-4D93-BBD8-DBB176C9E134}" type="presOf" srcId="{C2C8DDD7-5DFF-4E3D-A9D5-2FB58A2D1976}" destId="{0AC20E45-C711-4BF2-B03D-BC679B4D9FB1}" srcOrd="0" destOrd="0" presId="urn:microsoft.com/office/officeart/2008/layout/VerticalAccentList"/>
    <dgm:cxn modelId="{9C661A25-55FD-41E8-A314-B81F15206321}" type="presOf" srcId="{CF622102-6944-4F09-BA3D-8301199F58E1}" destId="{F1820072-63DE-4C69-81FA-0114A4C4E092}"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941371CA-C0AC-4C07-87DC-42C101B41138}" type="presParOf" srcId="{0AC20E45-C711-4BF2-B03D-BC679B4D9FB1}" destId="{A84568E8-6E51-4F15-9A69-760BE5BEC80E}" srcOrd="0" destOrd="0" presId="urn:microsoft.com/office/officeart/2008/layout/VerticalAccentList"/>
    <dgm:cxn modelId="{93BE30C1-699B-49A3-8CA1-8D873BA7951D}" type="presParOf" srcId="{A84568E8-6E51-4F15-9A69-760BE5BEC80E}" destId="{F1820072-63DE-4C69-81FA-0114A4C4E092}" srcOrd="0" destOrd="0" presId="urn:microsoft.com/office/officeart/2008/layout/VerticalAccentList"/>
    <dgm:cxn modelId="{A48C43E3-3986-48DF-9DAD-AC1D064A890C}" type="presParOf" srcId="{0AC20E45-C711-4BF2-B03D-BC679B4D9FB1}" destId="{7AA1BBA1-CA1A-46F2-A226-5CC81CC0A8FD}" srcOrd="1" destOrd="0" presId="urn:microsoft.com/office/officeart/2008/layout/VerticalAccentList"/>
    <dgm:cxn modelId="{458AD40F-4762-4344-88AB-48C7CD8B642F}" type="presParOf" srcId="{7AA1BBA1-CA1A-46F2-A226-5CC81CC0A8FD}" destId="{C843F67D-B9E9-4612-9344-FB15DC9D0F99}" srcOrd="0" destOrd="0" presId="urn:microsoft.com/office/officeart/2008/layout/VerticalAccentList"/>
    <dgm:cxn modelId="{7CE7E373-EA13-4C55-9177-627440FC3CBE}" type="presParOf" srcId="{7AA1BBA1-CA1A-46F2-A226-5CC81CC0A8FD}" destId="{0CC33E34-57F7-47DB-8797-D645965C2B4D}" srcOrd="1" destOrd="0" presId="urn:microsoft.com/office/officeart/2008/layout/VerticalAccentList"/>
    <dgm:cxn modelId="{4394B6D1-69F0-445A-8027-9C7E6104FB0A}" type="presParOf" srcId="{7AA1BBA1-CA1A-46F2-A226-5CC81CC0A8FD}" destId="{EF1FFE5B-442E-47E6-AAC8-CB3346CFF73C}" srcOrd="2" destOrd="0" presId="urn:microsoft.com/office/officeart/2008/layout/VerticalAccentList"/>
    <dgm:cxn modelId="{D0CD19A8-7485-408A-A438-2D4F427730AF}" type="presParOf" srcId="{7AA1BBA1-CA1A-46F2-A226-5CC81CC0A8FD}" destId="{4BC8339A-DE66-4758-A1C2-18201C10EDD4}" srcOrd="3" destOrd="0" presId="urn:microsoft.com/office/officeart/2008/layout/VerticalAccentList"/>
    <dgm:cxn modelId="{8DEE4F48-ED92-4728-B30E-32BAB59A61E2}" type="presParOf" srcId="{7AA1BBA1-CA1A-46F2-A226-5CC81CC0A8FD}" destId="{5D0FB7FA-62FD-4CEE-9FA8-DC54790057D0}" srcOrd="4" destOrd="0" presId="urn:microsoft.com/office/officeart/2008/layout/VerticalAccentList"/>
    <dgm:cxn modelId="{45D7AD3D-C8A4-4FE8-BA15-9986016D3287}" type="presParOf" srcId="{7AA1BBA1-CA1A-46F2-A226-5CC81CC0A8FD}" destId="{BC5837E0-7338-464B-A07B-C0102AECA7BF}" srcOrd="5" destOrd="0" presId="urn:microsoft.com/office/officeart/2008/layout/VerticalAccentList"/>
    <dgm:cxn modelId="{15A58AF3-86CC-4B07-8775-5F8F3A6B74C4}"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Display Patient Alert and Alert Recipients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isplay Patient Alert and Alert Recipient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1B972433-0839-4ED1-9773-F706EF85ECED}" type="presOf" srcId="{CF622102-6944-4F09-BA3D-8301199F58E1}" destId="{F1820072-63DE-4C69-81FA-0114A4C4E092}"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8CFB10FE-5EAB-46B1-B481-F0DCB966DAF3}" type="presOf" srcId="{C2C8DDD7-5DFF-4E3D-A9D5-2FB58A2D1976}" destId="{0AC20E45-C711-4BF2-B03D-BC679B4D9FB1}" srcOrd="0" destOrd="0" presId="urn:microsoft.com/office/officeart/2008/layout/VerticalAccentList"/>
    <dgm:cxn modelId="{1386C38F-FF96-47C7-A670-217632B87B5E}" type="presParOf" srcId="{0AC20E45-C711-4BF2-B03D-BC679B4D9FB1}" destId="{A84568E8-6E51-4F15-9A69-760BE5BEC80E}" srcOrd="0" destOrd="0" presId="urn:microsoft.com/office/officeart/2008/layout/VerticalAccentList"/>
    <dgm:cxn modelId="{188ADE65-551E-4498-A873-BAA2707D2FEA}" type="presParOf" srcId="{A84568E8-6E51-4F15-9A69-760BE5BEC80E}" destId="{F1820072-63DE-4C69-81FA-0114A4C4E092}" srcOrd="0" destOrd="0" presId="urn:microsoft.com/office/officeart/2008/layout/VerticalAccentList"/>
    <dgm:cxn modelId="{0160ED35-C9CA-4B54-8200-0CF4E570E80C}" type="presParOf" srcId="{0AC20E45-C711-4BF2-B03D-BC679B4D9FB1}" destId="{7AA1BBA1-CA1A-46F2-A226-5CC81CC0A8FD}" srcOrd="1" destOrd="0" presId="urn:microsoft.com/office/officeart/2008/layout/VerticalAccentList"/>
    <dgm:cxn modelId="{B26CFF03-0F02-4813-BB09-8520CA57EE07}" type="presParOf" srcId="{7AA1BBA1-CA1A-46F2-A226-5CC81CC0A8FD}" destId="{C843F67D-B9E9-4612-9344-FB15DC9D0F99}" srcOrd="0" destOrd="0" presId="urn:microsoft.com/office/officeart/2008/layout/VerticalAccentList"/>
    <dgm:cxn modelId="{1CA0F80F-9217-4CA4-93F5-01B049143F90}" type="presParOf" srcId="{7AA1BBA1-CA1A-46F2-A226-5CC81CC0A8FD}" destId="{0CC33E34-57F7-47DB-8797-D645965C2B4D}" srcOrd="1" destOrd="0" presId="urn:microsoft.com/office/officeart/2008/layout/VerticalAccentList"/>
    <dgm:cxn modelId="{1077523B-A81D-4F7F-85B5-E08D16453776}" type="presParOf" srcId="{7AA1BBA1-CA1A-46F2-A226-5CC81CC0A8FD}" destId="{EF1FFE5B-442E-47E6-AAC8-CB3346CFF73C}" srcOrd="2" destOrd="0" presId="urn:microsoft.com/office/officeart/2008/layout/VerticalAccentList"/>
    <dgm:cxn modelId="{761EEF36-B7E7-4204-9A18-9C2FAAF718D8}" type="presParOf" srcId="{7AA1BBA1-CA1A-46F2-A226-5CC81CC0A8FD}" destId="{4BC8339A-DE66-4758-A1C2-18201C10EDD4}" srcOrd="3" destOrd="0" presId="urn:microsoft.com/office/officeart/2008/layout/VerticalAccentList"/>
    <dgm:cxn modelId="{796B3A1F-13F3-4BC7-954A-F623B1F708C7}" type="presParOf" srcId="{7AA1BBA1-CA1A-46F2-A226-5CC81CC0A8FD}" destId="{5D0FB7FA-62FD-4CEE-9FA8-DC54790057D0}" srcOrd="4" destOrd="0" presId="urn:microsoft.com/office/officeart/2008/layout/VerticalAccentList"/>
    <dgm:cxn modelId="{99F87E86-E54C-444D-BFD3-085F59E5524D}" type="presParOf" srcId="{7AA1BBA1-CA1A-46F2-A226-5CC81CC0A8FD}" destId="{BC5837E0-7338-464B-A07B-C0102AECA7BF}" srcOrd="5" destOrd="0" presId="urn:microsoft.com/office/officeart/2008/layout/VerticalAccentList"/>
    <dgm:cxn modelId="{13E73762-8CD0-4741-AEE8-CD6E6AA4A0E1}"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F4866-A9E9-40AE-8274-D04E750FEE5A}"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FECE1CA3-35F2-4DC8-A5FC-446C0B971051}">
      <dgm:prSet phldrT="[Text]" custT="1"/>
      <dgm:spPr/>
      <dgm:t>
        <a:bodyPr/>
        <a:lstStyle/>
        <a:p>
          <a:r>
            <a:rPr lang="en-US" sz="3600" dirty="0" smtClean="0"/>
            <a:t>Lab</a:t>
          </a:r>
          <a:endParaRPr lang="en-US" sz="3600" dirty="0"/>
        </a:p>
      </dgm:t>
      <dgm:extLst>
        <a:ext uri="{E40237B7-FDA0-4F09-8148-C483321AD2D9}">
          <dgm14:cNvPr xmlns:dgm14="http://schemas.microsoft.com/office/drawing/2010/diagram" id="0" name="" descr="Lab&#10;Consults&#10;Imaging&#10;Dietetics&#10;Orders&#10;Pharmacy&#10;"/>
        </a:ext>
      </dgm:extLst>
    </dgm:pt>
    <dgm:pt modelId="{63E8922C-8D04-41D2-9A39-0267DEA40712}" type="parTrans" cxnId="{2F664488-B028-43CD-8819-39B23D8977B8}">
      <dgm:prSet/>
      <dgm:spPr/>
      <dgm:t>
        <a:bodyPr/>
        <a:lstStyle/>
        <a:p>
          <a:endParaRPr lang="en-US" sz="3600"/>
        </a:p>
      </dgm:t>
    </dgm:pt>
    <dgm:pt modelId="{C546D780-D01B-4C8E-90E1-410B6523CADC}" type="sibTrans" cxnId="{2F664488-B028-43CD-8819-39B23D8977B8}">
      <dgm:prSet/>
      <dgm:spPr/>
      <dgm:t>
        <a:bodyPr/>
        <a:lstStyle/>
        <a:p>
          <a:endParaRPr lang="en-US" sz="3600"/>
        </a:p>
      </dgm:t>
    </dgm:pt>
    <dgm:pt modelId="{B44FABDE-8ABD-403B-BB06-4C58997E151C}">
      <dgm:prSet phldrT="[Text]" custT="1"/>
      <dgm:spPr/>
      <dgm:t>
        <a:bodyPr/>
        <a:lstStyle/>
        <a:p>
          <a:r>
            <a:rPr lang="en-US" sz="3600" dirty="0" smtClean="0"/>
            <a:t>Consults</a:t>
          </a:r>
          <a:endParaRPr lang="en-US" sz="3600" dirty="0"/>
        </a:p>
      </dgm:t>
      <dgm:extLst>
        <a:ext uri="{E40237B7-FDA0-4F09-8148-C483321AD2D9}">
          <dgm14:cNvPr xmlns:dgm14="http://schemas.microsoft.com/office/drawing/2010/diagram" id="0" name="" descr="Lab&#10;Consults&#10;Imaging&#10;Dietetics&#10;Orders&#10;Pharmacy&#10;"/>
        </a:ext>
      </dgm:extLst>
    </dgm:pt>
    <dgm:pt modelId="{F5635D52-713F-4C65-8787-4B62F1977D5D}" type="parTrans" cxnId="{0C4F5F2D-0180-4ECA-8C69-89E46FE40550}">
      <dgm:prSet/>
      <dgm:spPr/>
      <dgm:t>
        <a:bodyPr/>
        <a:lstStyle/>
        <a:p>
          <a:endParaRPr lang="en-US" sz="3600"/>
        </a:p>
      </dgm:t>
    </dgm:pt>
    <dgm:pt modelId="{06B2E4CE-EBB2-4AC6-926F-71DEAB9E9328}" type="sibTrans" cxnId="{0C4F5F2D-0180-4ECA-8C69-89E46FE40550}">
      <dgm:prSet/>
      <dgm:spPr/>
      <dgm:t>
        <a:bodyPr/>
        <a:lstStyle/>
        <a:p>
          <a:endParaRPr lang="en-US" sz="3600"/>
        </a:p>
      </dgm:t>
    </dgm:pt>
    <dgm:pt modelId="{A11ADA97-0011-4497-BE58-037AD9DC97B4}">
      <dgm:prSet phldrT="[Text]" custT="1"/>
      <dgm:spPr/>
      <dgm:t>
        <a:bodyPr/>
        <a:lstStyle/>
        <a:p>
          <a:r>
            <a:rPr lang="en-US" sz="3600" dirty="0" smtClean="0"/>
            <a:t>Imaging</a:t>
          </a:r>
          <a:endParaRPr lang="en-US" sz="3600" dirty="0"/>
        </a:p>
      </dgm:t>
      <dgm:extLst>
        <a:ext uri="{E40237B7-FDA0-4F09-8148-C483321AD2D9}">
          <dgm14:cNvPr xmlns:dgm14="http://schemas.microsoft.com/office/drawing/2010/diagram" id="0" name="" descr="Lab&#10;Consults&#10;Imaging&#10;Dietetics&#10;Orders&#10;Pharmacy&#10;"/>
        </a:ext>
      </dgm:extLst>
    </dgm:pt>
    <dgm:pt modelId="{63CBA2F8-5D24-47AB-AD6D-A274D7EEF6ED}" type="parTrans" cxnId="{2C8BCF4B-C645-45AA-A5EE-68D05E685BAE}">
      <dgm:prSet/>
      <dgm:spPr/>
      <dgm:t>
        <a:bodyPr/>
        <a:lstStyle/>
        <a:p>
          <a:endParaRPr lang="en-US" sz="3600"/>
        </a:p>
      </dgm:t>
    </dgm:pt>
    <dgm:pt modelId="{319A989B-0981-48D3-BC0F-EE62BE64C692}" type="sibTrans" cxnId="{2C8BCF4B-C645-45AA-A5EE-68D05E685BAE}">
      <dgm:prSet/>
      <dgm:spPr/>
      <dgm:t>
        <a:bodyPr/>
        <a:lstStyle/>
        <a:p>
          <a:endParaRPr lang="en-US" sz="3600"/>
        </a:p>
      </dgm:t>
    </dgm:pt>
    <dgm:pt modelId="{75D929D7-255B-4004-907F-5A9DEFE46DEB}">
      <dgm:prSet phldrT="[Text]" custT="1"/>
      <dgm:spPr/>
      <dgm:t>
        <a:bodyPr/>
        <a:lstStyle/>
        <a:p>
          <a:r>
            <a:rPr lang="en-US" sz="3600" dirty="0" smtClean="0"/>
            <a:t>Dietetics</a:t>
          </a:r>
          <a:endParaRPr lang="en-US" sz="3600" dirty="0"/>
        </a:p>
      </dgm:t>
      <dgm:extLst>
        <a:ext uri="{E40237B7-FDA0-4F09-8148-C483321AD2D9}">
          <dgm14:cNvPr xmlns:dgm14="http://schemas.microsoft.com/office/drawing/2010/diagram" id="0" name="" descr="Lab&#10;Consults&#10;Imaging&#10;Dietetics&#10;Orders&#10;Pharmacy&#10;"/>
        </a:ext>
      </dgm:extLst>
    </dgm:pt>
    <dgm:pt modelId="{48DB6711-1C5E-487F-8C8A-95C3746455A5}" type="parTrans" cxnId="{EDE97274-5876-4799-A7A4-68D5A6878B5D}">
      <dgm:prSet/>
      <dgm:spPr/>
      <dgm:t>
        <a:bodyPr/>
        <a:lstStyle/>
        <a:p>
          <a:endParaRPr lang="en-US" sz="3600"/>
        </a:p>
      </dgm:t>
    </dgm:pt>
    <dgm:pt modelId="{856A54DE-A93A-4973-A4DC-26BD3F64740E}" type="sibTrans" cxnId="{EDE97274-5876-4799-A7A4-68D5A6878B5D}">
      <dgm:prSet/>
      <dgm:spPr/>
      <dgm:t>
        <a:bodyPr/>
        <a:lstStyle/>
        <a:p>
          <a:endParaRPr lang="en-US" sz="3600"/>
        </a:p>
      </dgm:t>
    </dgm:pt>
    <dgm:pt modelId="{BC3587ED-B181-4D5C-BC95-B3EAEC5B18E9}">
      <dgm:prSet phldrT="[Text]" custT="1"/>
      <dgm:spPr/>
      <dgm:t>
        <a:bodyPr/>
        <a:lstStyle/>
        <a:p>
          <a:r>
            <a:rPr lang="en-US" sz="3600" b="0" dirty="0" smtClean="0"/>
            <a:t>Orders</a:t>
          </a:r>
          <a:endParaRPr lang="en-US" sz="3600" b="0" dirty="0"/>
        </a:p>
      </dgm:t>
      <dgm:extLst>
        <a:ext uri="{E40237B7-FDA0-4F09-8148-C483321AD2D9}">
          <dgm14:cNvPr xmlns:dgm14="http://schemas.microsoft.com/office/drawing/2010/diagram" id="0" name="" descr="Lab&#10;Consults&#10;Imaging&#10;Dietetics&#10;Orders&#10;Pharmacy&#10;"/>
        </a:ext>
      </dgm:extLst>
    </dgm:pt>
    <dgm:pt modelId="{4055CFEC-6CC1-4829-85B9-A7DB0537FB29}" type="parTrans" cxnId="{EA7C7D58-A82C-45A9-A82D-176610850E07}">
      <dgm:prSet/>
      <dgm:spPr/>
      <dgm:t>
        <a:bodyPr/>
        <a:lstStyle/>
        <a:p>
          <a:endParaRPr lang="en-US" sz="3600"/>
        </a:p>
      </dgm:t>
    </dgm:pt>
    <dgm:pt modelId="{DBC32C6E-C468-4271-B222-43C7C177906E}" type="sibTrans" cxnId="{EA7C7D58-A82C-45A9-A82D-176610850E07}">
      <dgm:prSet/>
      <dgm:spPr/>
      <dgm:t>
        <a:bodyPr/>
        <a:lstStyle/>
        <a:p>
          <a:endParaRPr lang="en-US" sz="3600"/>
        </a:p>
      </dgm:t>
    </dgm:pt>
    <dgm:pt modelId="{58A95D37-8111-4EE5-B077-127F57E3AB7A}">
      <dgm:prSet phldrT="[Text]" custT="1"/>
      <dgm:spPr/>
      <dgm:t>
        <a:bodyPr/>
        <a:lstStyle/>
        <a:p>
          <a:r>
            <a:rPr lang="en-US" sz="3600" dirty="0" smtClean="0"/>
            <a:t>Pharmacy</a:t>
          </a:r>
          <a:endParaRPr lang="en-US" sz="3600" dirty="0"/>
        </a:p>
      </dgm:t>
      <dgm:extLst>
        <a:ext uri="{E40237B7-FDA0-4F09-8148-C483321AD2D9}">
          <dgm14:cNvPr xmlns:dgm14="http://schemas.microsoft.com/office/drawing/2010/diagram" id="0" name="" descr="Lab&#10;Consults&#10;Imaging&#10;Dietetics&#10;Orders&#10;Pharmacy&#10;"/>
        </a:ext>
      </dgm:extLst>
    </dgm:pt>
    <dgm:pt modelId="{1C9C3875-CAE4-4EA9-944A-55D60768D2F6}" type="parTrans" cxnId="{B49205F8-0136-4A76-A797-05CB3294BDFA}">
      <dgm:prSet/>
      <dgm:spPr/>
      <dgm:t>
        <a:bodyPr/>
        <a:lstStyle/>
        <a:p>
          <a:endParaRPr lang="en-US" sz="3600"/>
        </a:p>
      </dgm:t>
    </dgm:pt>
    <dgm:pt modelId="{A96FFC29-7AD0-495A-A865-1EEBA53796D8}" type="sibTrans" cxnId="{B49205F8-0136-4A76-A797-05CB3294BDFA}">
      <dgm:prSet/>
      <dgm:spPr/>
      <dgm:t>
        <a:bodyPr/>
        <a:lstStyle/>
        <a:p>
          <a:endParaRPr lang="en-US" sz="3600"/>
        </a:p>
      </dgm:t>
    </dgm:pt>
    <dgm:pt modelId="{24F096E3-DEEB-4E73-806D-3E1A59F2115B}" type="pres">
      <dgm:prSet presAssocID="{8EEF4866-A9E9-40AE-8274-D04E750FEE5A}" presName="linear" presStyleCnt="0">
        <dgm:presLayoutVars>
          <dgm:dir/>
          <dgm:animLvl val="lvl"/>
          <dgm:resizeHandles val="exact"/>
        </dgm:presLayoutVars>
      </dgm:prSet>
      <dgm:spPr/>
      <dgm:t>
        <a:bodyPr/>
        <a:lstStyle/>
        <a:p>
          <a:endParaRPr lang="en-US"/>
        </a:p>
      </dgm:t>
    </dgm:pt>
    <dgm:pt modelId="{2B63F80A-D484-4494-B607-5EB975A5C9B5}" type="pres">
      <dgm:prSet presAssocID="{FECE1CA3-35F2-4DC8-A5FC-446C0B971051}" presName="parentLin" presStyleCnt="0"/>
      <dgm:spPr/>
    </dgm:pt>
    <dgm:pt modelId="{C3D55055-C297-4417-BD18-54C44B0B945A}" type="pres">
      <dgm:prSet presAssocID="{FECE1CA3-35F2-4DC8-A5FC-446C0B971051}" presName="parentLeftMargin" presStyleLbl="node1" presStyleIdx="0" presStyleCnt="6"/>
      <dgm:spPr/>
      <dgm:t>
        <a:bodyPr/>
        <a:lstStyle/>
        <a:p>
          <a:endParaRPr lang="en-US"/>
        </a:p>
      </dgm:t>
    </dgm:pt>
    <dgm:pt modelId="{7FB82EC7-F8CC-4377-8E7B-D4826BEE1423}" type="pres">
      <dgm:prSet presAssocID="{FECE1CA3-35F2-4DC8-A5FC-446C0B971051}" presName="parentText" presStyleLbl="node1" presStyleIdx="0" presStyleCnt="6">
        <dgm:presLayoutVars>
          <dgm:chMax val="0"/>
          <dgm:bulletEnabled val="1"/>
        </dgm:presLayoutVars>
      </dgm:prSet>
      <dgm:spPr/>
      <dgm:t>
        <a:bodyPr/>
        <a:lstStyle/>
        <a:p>
          <a:endParaRPr lang="en-US"/>
        </a:p>
      </dgm:t>
    </dgm:pt>
    <dgm:pt modelId="{A62E0795-C14D-407D-90C3-D669DA274064}" type="pres">
      <dgm:prSet presAssocID="{FECE1CA3-35F2-4DC8-A5FC-446C0B971051}" presName="negativeSpace" presStyleCnt="0"/>
      <dgm:spPr/>
    </dgm:pt>
    <dgm:pt modelId="{E82A36B7-A9E7-4DE5-A755-4076554C925F}" type="pres">
      <dgm:prSet presAssocID="{FECE1CA3-35F2-4DC8-A5FC-446C0B971051}" presName="childText" presStyleLbl="conFgAcc1" presStyleIdx="0" presStyleCnt="6">
        <dgm:presLayoutVars>
          <dgm:bulletEnabled val="1"/>
        </dgm:presLayoutVars>
      </dgm:prSet>
      <dgm:spPr/>
      <dgm:extLst>
        <a:ext uri="{E40237B7-FDA0-4F09-8148-C483321AD2D9}">
          <dgm14:cNvPr xmlns:dgm14="http://schemas.microsoft.com/office/drawing/2010/diagram" id="0" name="" descr="Lab&#10;Consults&#10;Imaging&#10;Dietetics&#10;Orders&#10;Pharmacy&#10;"/>
        </a:ext>
      </dgm:extLst>
    </dgm:pt>
    <dgm:pt modelId="{B7AFE458-4973-4E97-85ED-3F1C6697C57C}" type="pres">
      <dgm:prSet presAssocID="{C546D780-D01B-4C8E-90E1-410B6523CADC}" presName="spaceBetweenRectangles" presStyleCnt="0"/>
      <dgm:spPr/>
    </dgm:pt>
    <dgm:pt modelId="{A25BB0AB-B7A6-4D05-8BF6-0D1643D0432D}" type="pres">
      <dgm:prSet presAssocID="{B44FABDE-8ABD-403B-BB06-4C58997E151C}" presName="parentLin" presStyleCnt="0"/>
      <dgm:spPr/>
    </dgm:pt>
    <dgm:pt modelId="{1B914E96-092B-4C8B-ACA0-711ABA33F3C8}" type="pres">
      <dgm:prSet presAssocID="{B44FABDE-8ABD-403B-BB06-4C58997E151C}" presName="parentLeftMargin" presStyleLbl="node1" presStyleIdx="0" presStyleCnt="6"/>
      <dgm:spPr/>
      <dgm:t>
        <a:bodyPr/>
        <a:lstStyle/>
        <a:p>
          <a:endParaRPr lang="en-US"/>
        </a:p>
      </dgm:t>
    </dgm:pt>
    <dgm:pt modelId="{0983AFC7-8713-48AF-9308-29D98C77D31D}" type="pres">
      <dgm:prSet presAssocID="{B44FABDE-8ABD-403B-BB06-4C58997E151C}" presName="parentText" presStyleLbl="node1" presStyleIdx="1" presStyleCnt="6">
        <dgm:presLayoutVars>
          <dgm:chMax val="0"/>
          <dgm:bulletEnabled val="1"/>
        </dgm:presLayoutVars>
      </dgm:prSet>
      <dgm:spPr/>
      <dgm:t>
        <a:bodyPr/>
        <a:lstStyle/>
        <a:p>
          <a:endParaRPr lang="en-US"/>
        </a:p>
      </dgm:t>
    </dgm:pt>
    <dgm:pt modelId="{B88AF25B-A777-4D72-A3C9-2A4CCDC10C3A}" type="pres">
      <dgm:prSet presAssocID="{B44FABDE-8ABD-403B-BB06-4C58997E151C}" presName="negativeSpace" presStyleCnt="0"/>
      <dgm:spPr/>
    </dgm:pt>
    <dgm:pt modelId="{B0D486FA-1569-43E0-A2D7-73DCADB6A717}" type="pres">
      <dgm:prSet presAssocID="{B44FABDE-8ABD-403B-BB06-4C58997E151C}" presName="childText" presStyleLbl="conFgAcc1" presStyleIdx="1" presStyleCnt="6">
        <dgm:presLayoutVars>
          <dgm:bulletEnabled val="1"/>
        </dgm:presLayoutVars>
      </dgm:prSet>
      <dgm:spPr/>
      <dgm:extLst>
        <a:ext uri="{E40237B7-FDA0-4F09-8148-C483321AD2D9}">
          <dgm14:cNvPr xmlns:dgm14="http://schemas.microsoft.com/office/drawing/2010/diagram" id="0" name="" descr="Lab&#10;Consults&#10;Imaging&#10;Dietetics&#10;Orders&#10;Pharmacy&#10;"/>
        </a:ext>
      </dgm:extLst>
    </dgm:pt>
    <dgm:pt modelId="{973EDE21-C879-469A-B173-86CC9D26EAF8}" type="pres">
      <dgm:prSet presAssocID="{06B2E4CE-EBB2-4AC6-926F-71DEAB9E9328}" presName="spaceBetweenRectangles" presStyleCnt="0"/>
      <dgm:spPr/>
    </dgm:pt>
    <dgm:pt modelId="{60F601CF-CC5E-4CA9-8FCB-0D36814ABF78}" type="pres">
      <dgm:prSet presAssocID="{A11ADA97-0011-4497-BE58-037AD9DC97B4}" presName="parentLin" presStyleCnt="0"/>
      <dgm:spPr/>
    </dgm:pt>
    <dgm:pt modelId="{12D19482-F4A2-4D29-85B6-747BAECBF63F}" type="pres">
      <dgm:prSet presAssocID="{A11ADA97-0011-4497-BE58-037AD9DC97B4}" presName="parentLeftMargin" presStyleLbl="node1" presStyleIdx="1" presStyleCnt="6"/>
      <dgm:spPr/>
      <dgm:t>
        <a:bodyPr/>
        <a:lstStyle/>
        <a:p>
          <a:endParaRPr lang="en-US"/>
        </a:p>
      </dgm:t>
    </dgm:pt>
    <dgm:pt modelId="{45865329-DAB2-4253-8AEC-1BC682497951}" type="pres">
      <dgm:prSet presAssocID="{A11ADA97-0011-4497-BE58-037AD9DC97B4}" presName="parentText" presStyleLbl="node1" presStyleIdx="2" presStyleCnt="6">
        <dgm:presLayoutVars>
          <dgm:chMax val="0"/>
          <dgm:bulletEnabled val="1"/>
        </dgm:presLayoutVars>
      </dgm:prSet>
      <dgm:spPr/>
      <dgm:t>
        <a:bodyPr/>
        <a:lstStyle/>
        <a:p>
          <a:endParaRPr lang="en-US"/>
        </a:p>
      </dgm:t>
    </dgm:pt>
    <dgm:pt modelId="{0921EAE3-5697-4088-B9EA-0B24D9488A87}" type="pres">
      <dgm:prSet presAssocID="{A11ADA97-0011-4497-BE58-037AD9DC97B4}" presName="negativeSpace" presStyleCnt="0"/>
      <dgm:spPr/>
    </dgm:pt>
    <dgm:pt modelId="{E57802AF-16B5-424F-8FA9-3EC1559A2391}" type="pres">
      <dgm:prSet presAssocID="{A11ADA97-0011-4497-BE58-037AD9DC97B4}" presName="childText" presStyleLbl="conFgAcc1" presStyleIdx="2" presStyleCnt="6">
        <dgm:presLayoutVars>
          <dgm:bulletEnabled val="1"/>
        </dgm:presLayoutVars>
      </dgm:prSet>
      <dgm:spPr/>
      <dgm:extLst>
        <a:ext uri="{E40237B7-FDA0-4F09-8148-C483321AD2D9}">
          <dgm14:cNvPr xmlns:dgm14="http://schemas.microsoft.com/office/drawing/2010/diagram" id="0" name="" descr="Lab&#10;Consults&#10;Imaging&#10;Dietetics&#10;Orders&#10;Pharmacy&#10;"/>
        </a:ext>
      </dgm:extLst>
    </dgm:pt>
    <dgm:pt modelId="{52376131-B148-4B51-833F-2D99EB3DDD61}" type="pres">
      <dgm:prSet presAssocID="{319A989B-0981-48D3-BC0F-EE62BE64C692}" presName="spaceBetweenRectangles" presStyleCnt="0"/>
      <dgm:spPr/>
    </dgm:pt>
    <dgm:pt modelId="{8CFA312B-5D72-402A-9DF1-ECC414945967}" type="pres">
      <dgm:prSet presAssocID="{75D929D7-255B-4004-907F-5A9DEFE46DEB}" presName="parentLin" presStyleCnt="0"/>
      <dgm:spPr/>
    </dgm:pt>
    <dgm:pt modelId="{59A8C989-185A-45C7-9AD2-C12A9CF515DA}" type="pres">
      <dgm:prSet presAssocID="{75D929D7-255B-4004-907F-5A9DEFE46DEB}" presName="parentLeftMargin" presStyleLbl="node1" presStyleIdx="2" presStyleCnt="6"/>
      <dgm:spPr/>
      <dgm:t>
        <a:bodyPr/>
        <a:lstStyle/>
        <a:p>
          <a:endParaRPr lang="en-US"/>
        </a:p>
      </dgm:t>
    </dgm:pt>
    <dgm:pt modelId="{1E026665-9550-4B09-B1BC-8FB2AFFE18E7}" type="pres">
      <dgm:prSet presAssocID="{75D929D7-255B-4004-907F-5A9DEFE46DEB}" presName="parentText" presStyleLbl="node1" presStyleIdx="3" presStyleCnt="6">
        <dgm:presLayoutVars>
          <dgm:chMax val="0"/>
          <dgm:bulletEnabled val="1"/>
        </dgm:presLayoutVars>
      </dgm:prSet>
      <dgm:spPr/>
      <dgm:t>
        <a:bodyPr/>
        <a:lstStyle/>
        <a:p>
          <a:endParaRPr lang="en-US"/>
        </a:p>
      </dgm:t>
    </dgm:pt>
    <dgm:pt modelId="{E0633853-0865-4397-AEB8-A0B90D10AF95}" type="pres">
      <dgm:prSet presAssocID="{75D929D7-255B-4004-907F-5A9DEFE46DEB}" presName="negativeSpace" presStyleCnt="0"/>
      <dgm:spPr/>
    </dgm:pt>
    <dgm:pt modelId="{05512F5B-C6D7-4845-A7C5-C6899E660642}" type="pres">
      <dgm:prSet presAssocID="{75D929D7-255B-4004-907F-5A9DEFE46DEB}" presName="childText" presStyleLbl="conFgAcc1" presStyleIdx="3" presStyleCnt="6">
        <dgm:presLayoutVars>
          <dgm:bulletEnabled val="1"/>
        </dgm:presLayoutVars>
      </dgm:prSet>
      <dgm:spPr/>
      <dgm:extLst>
        <a:ext uri="{E40237B7-FDA0-4F09-8148-C483321AD2D9}">
          <dgm14:cNvPr xmlns:dgm14="http://schemas.microsoft.com/office/drawing/2010/diagram" id="0" name="" descr="Lab&#10;Consults&#10;Imaging&#10;Dietetics&#10;Orders&#10;Pharmacy&#10;"/>
        </a:ext>
      </dgm:extLst>
    </dgm:pt>
    <dgm:pt modelId="{060D44A6-EB0A-4E99-B937-A7B78DA24FEF}" type="pres">
      <dgm:prSet presAssocID="{856A54DE-A93A-4973-A4DC-26BD3F64740E}" presName="spaceBetweenRectangles" presStyleCnt="0"/>
      <dgm:spPr/>
    </dgm:pt>
    <dgm:pt modelId="{4FD54708-AB0D-4027-9918-DA9D1CBE467D}" type="pres">
      <dgm:prSet presAssocID="{BC3587ED-B181-4D5C-BC95-B3EAEC5B18E9}" presName="parentLin" presStyleCnt="0"/>
      <dgm:spPr/>
    </dgm:pt>
    <dgm:pt modelId="{F3975503-9142-4D41-B26D-625155E56F1B}" type="pres">
      <dgm:prSet presAssocID="{BC3587ED-B181-4D5C-BC95-B3EAEC5B18E9}" presName="parentLeftMargin" presStyleLbl="node1" presStyleIdx="3" presStyleCnt="6"/>
      <dgm:spPr/>
      <dgm:t>
        <a:bodyPr/>
        <a:lstStyle/>
        <a:p>
          <a:endParaRPr lang="en-US"/>
        </a:p>
      </dgm:t>
    </dgm:pt>
    <dgm:pt modelId="{F7327A17-3ACB-4A2C-8E2B-9F7F52DE16DD}" type="pres">
      <dgm:prSet presAssocID="{BC3587ED-B181-4D5C-BC95-B3EAEC5B18E9}" presName="parentText" presStyleLbl="node1" presStyleIdx="4" presStyleCnt="6">
        <dgm:presLayoutVars>
          <dgm:chMax val="0"/>
          <dgm:bulletEnabled val="1"/>
        </dgm:presLayoutVars>
      </dgm:prSet>
      <dgm:spPr/>
      <dgm:t>
        <a:bodyPr/>
        <a:lstStyle/>
        <a:p>
          <a:endParaRPr lang="en-US"/>
        </a:p>
      </dgm:t>
    </dgm:pt>
    <dgm:pt modelId="{FC3F1154-5562-4B08-A085-109B816D5707}" type="pres">
      <dgm:prSet presAssocID="{BC3587ED-B181-4D5C-BC95-B3EAEC5B18E9}" presName="negativeSpace" presStyleCnt="0"/>
      <dgm:spPr/>
    </dgm:pt>
    <dgm:pt modelId="{4990A401-07D3-4ACF-BD9E-39E4E5B13932}" type="pres">
      <dgm:prSet presAssocID="{BC3587ED-B181-4D5C-BC95-B3EAEC5B18E9}" presName="childText" presStyleLbl="conFgAcc1" presStyleIdx="4" presStyleCnt="6">
        <dgm:presLayoutVars>
          <dgm:bulletEnabled val="1"/>
        </dgm:presLayoutVars>
      </dgm:prSet>
      <dgm:spPr/>
      <dgm:extLst>
        <a:ext uri="{E40237B7-FDA0-4F09-8148-C483321AD2D9}">
          <dgm14:cNvPr xmlns:dgm14="http://schemas.microsoft.com/office/drawing/2010/diagram" id="0" name="" descr="Lab&#10;Consults&#10;Imaging&#10;Dietetics&#10;Orders&#10;Pharmacy&#10;"/>
        </a:ext>
      </dgm:extLst>
    </dgm:pt>
    <dgm:pt modelId="{3476274E-CE08-4B6A-B6CA-A0E2258FC4E4}" type="pres">
      <dgm:prSet presAssocID="{DBC32C6E-C468-4271-B222-43C7C177906E}" presName="spaceBetweenRectangles" presStyleCnt="0"/>
      <dgm:spPr/>
    </dgm:pt>
    <dgm:pt modelId="{73AD442A-C027-47A6-A50E-9CDBBA807D2D}" type="pres">
      <dgm:prSet presAssocID="{58A95D37-8111-4EE5-B077-127F57E3AB7A}" presName="parentLin" presStyleCnt="0"/>
      <dgm:spPr/>
    </dgm:pt>
    <dgm:pt modelId="{BE261EFD-3157-4741-AD8E-50679D5FC7D9}" type="pres">
      <dgm:prSet presAssocID="{58A95D37-8111-4EE5-B077-127F57E3AB7A}" presName="parentLeftMargin" presStyleLbl="node1" presStyleIdx="4" presStyleCnt="6"/>
      <dgm:spPr/>
      <dgm:t>
        <a:bodyPr/>
        <a:lstStyle/>
        <a:p>
          <a:endParaRPr lang="en-US"/>
        </a:p>
      </dgm:t>
    </dgm:pt>
    <dgm:pt modelId="{B42A2F35-007A-4E27-811F-65A1DE114889}" type="pres">
      <dgm:prSet presAssocID="{58A95D37-8111-4EE5-B077-127F57E3AB7A}" presName="parentText" presStyleLbl="node1" presStyleIdx="5" presStyleCnt="6">
        <dgm:presLayoutVars>
          <dgm:chMax val="0"/>
          <dgm:bulletEnabled val="1"/>
        </dgm:presLayoutVars>
      </dgm:prSet>
      <dgm:spPr/>
      <dgm:t>
        <a:bodyPr/>
        <a:lstStyle/>
        <a:p>
          <a:endParaRPr lang="en-US"/>
        </a:p>
      </dgm:t>
    </dgm:pt>
    <dgm:pt modelId="{9464F3A0-206A-4141-8CF2-96A79CC94784}" type="pres">
      <dgm:prSet presAssocID="{58A95D37-8111-4EE5-B077-127F57E3AB7A}" presName="negativeSpace" presStyleCnt="0"/>
      <dgm:spPr/>
    </dgm:pt>
    <dgm:pt modelId="{62576EA3-A1B1-49DF-BD15-B6C4986B48F6}" type="pres">
      <dgm:prSet presAssocID="{58A95D37-8111-4EE5-B077-127F57E3AB7A}" presName="childText" presStyleLbl="conFgAcc1" presStyleIdx="5" presStyleCnt="6">
        <dgm:presLayoutVars>
          <dgm:bulletEnabled val="1"/>
        </dgm:presLayoutVars>
      </dgm:prSet>
      <dgm:spPr/>
      <dgm:extLst>
        <a:ext uri="{E40237B7-FDA0-4F09-8148-C483321AD2D9}">
          <dgm14:cNvPr xmlns:dgm14="http://schemas.microsoft.com/office/drawing/2010/diagram" id="0" name="" descr="Lab&#10;Consults&#10;Imaging&#10;Dietetics&#10;Orders&#10;Pharmacy&#10;"/>
        </a:ext>
      </dgm:extLst>
    </dgm:pt>
  </dgm:ptLst>
  <dgm:cxnLst>
    <dgm:cxn modelId="{0A51AD30-64A0-4F80-AB92-52BCEC20A09C}" type="presOf" srcId="{A11ADA97-0011-4497-BE58-037AD9DC97B4}" destId="{12D19482-F4A2-4D29-85B6-747BAECBF63F}" srcOrd="0" destOrd="0" presId="urn:microsoft.com/office/officeart/2005/8/layout/list1"/>
    <dgm:cxn modelId="{85CAE74A-BD48-44A0-9BA5-CD9FD0AAE9F2}" type="presOf" srcId="{75D929D7-255B-4004-907F-5A9DEFE46DEB}" destId="{1E026665-9550-4B09-B1BC-8FB2AFFE18E7}" srcOrd="1" destOrd="0" presId="urn:microsoft.com/office/officeart/2005/8/layout/list1"/>
    <dgm:cxn modelId="{EDE97274-5876-4799-A7A4-68D5A6878B5D}" srcId="{8EEF4866-A9E9-40AE-8274-D04E750FEE5A}" destId="{75D929D7-255B-4004-907F-5A9DEFE46DEB}" srcOrd="3" destOrd="0" parTransId="{48DB6711-1C5E-487F-8C8A-95C3746455A5}" sibTransId="{856A54DE-A93A-4973-A4DC-26BD3F64740E}"/>
    <dgm:cxn modelId="{0148ED34-D274-4966-9819-2B0DD1B4D675}" type="presOf" srcId="{BC3587ED-B181-4D5C-BC95-B3EAEC5B18E9}" destId="{F7327A17-3ACB-4A2C-8E2B-9F7F52DE16DD}" srcOrd="1" destOrd="0" presId="urn:microsoft.com/office/officeart/2005/8/layout/list1"/>
    <dgm:cxn modelId="{2C8BCF4B-C645-45AA-A5EE-68D05E685BAE}" srcId="{8EEF4866-A9E9-40AE-8274-D04E750FEE5A}" destId="{A11ADA97-0011-4497-BE58-037AD9DC97B4}" srcOrd="2" destOrd="0" parTransId="{63CBA2F8-5D24-47AB-AD6D-A274D7EEF6ED}" sibTransId="{319A989B-0981-48D3-BC0F-EE62BE64C692}"/>
    <dgm:cxn modelId="{0C4F5F2D-0180-4ECA-8C69-89E46FE40550}" srcId="{8EEF4866-A9E9-40AE-8274-D04E750FEE5A}" destId="{B44FABDE-8ABD-403B-BB06-4C58997E151C}" srcOrd="1" destOrd="0" parTransId="{F5635D52-713F-4C65-8787-4B62F1977D5D}" sibTransId="{06B2E4CE-EBB2-4AC6-926F-71DEAB9E9328}"/>
    <dgm:cxn modelId="{FA3D9985-623E-4373-9EDE-8A6D68A8B7A8}" type="presOf" srcId="{75D929D7-255B-4004-907F-5A9DEFE46DEB}" destId="{59A8C989-185A-45C7-9AD2-C12A9CF515DA}" srcOrd="0" destOrd="0" presId="urn:microsoft.com/office/officeart/2005/8/layout/list1"/>
    <dgm:cxn modelId="{EA7C7D58-A82C-45A9-A82D-176610850E07}" srcId="{8EEF4866-A9E9-40AE-8274-D04E750FEE5A}" destId="{BC3587ED-B181-4D5C-BC95-B3EAEC5B18E9}" srcOrd="4" destOrd="0" parTransId="{4055CFEC-6CC1-4829-85B9-A7DB0537FB29}" sibTransId="{DBC32C6E-C468-4271-B222-43C7C177906E}"/>
    <dgm:cxn modelId="{2D5F5977-681C-4B64-9E4F-39E8F558DC5C}" type="presOf" srcId="{B44FABDE-8ABD-403B-BB06-4C58997E151C}" destId="{0983AFC7-8713-48AF-9308-29D98C77D31D}" srcOrd="1" destOrd="0" presId="urn:microsoft.com/office/officeart/2005/8/layout/list1"/>
    <dgm:cxn modelId="{52CA88F6-F4D8-4C90-A02B-19FFD223ED4F}" type="presOf" srcId="{58A95D37-8111-4EE5-B077-127F57E3AB7A}" destId="{BE261EFD-3157-4741-AD8E-50679D5FC7D9}" srcOrd="0" destOrd="0" presId="urn:microsoft.com/office/officeart/2005/8/layout/list1"/>
    <dgm:cxn modelId="{7B64B3F2-3E9D-47C8-8E3E-A3600B19C690}" type="presOf" srcId="{FECE1CA3-35F2-4DC8-A5FC-446C0B971051}" destId="{7FB82EC7-F8CC-4377-8E7B-D4826BEE1423}" srcOrd="1" destOrd="0" presId="urn:microsoft.com/office/officeart/2005/8/layout/list1"/>
    <dgm:cxn modelId="{C7B01BE5-C94E-4BCC-ADD6-D640330638B3}" type="presOf" srcId="{58A95D37-8111-4EE5-B077-127F57E3AB7A}" destId="{B42A2F35-007A-4E27-811F-65A1DE114889}" srcOrd="1" destOrd="0" presId="urn:microsoft.com/office/officeart/2005/8/layout/list1"/>
    <dgm:cxn modelId="{003AF278-69DF-4BE0-A86E-A42171455B56}" type="presOf" srcId="{BC3587ED-B181-4D5C-BC95-B3EAEC5B18E9}" destId="{F3975503-9142-4D41-B26D-625155E56F1B}" srcOrd="0" destOrd="0" presId="urn:microsoft.com/office/officeart/2005/8/layout/list1"/>
    <dgm:cxn modelId="{B49205F8-0136-4A76-A797-05CB3294BDFA}" srcId="{8EEF4866-A9E9-40AE-8274-D04E750FEE5A}" destId="{58A95D37-8111-4EE5-B077-127F57E3AB7A}" srcOrd="5" destOrd="0" parTransId="{1C9C3875-CAE4-4EA9-944A-55D60768D2F6}" sibTransId="{A96FFC29-7AD0-495A-A865-1EEBA53796D8}"/>
    <dgm:cxn modelId="{2F664488-B028-43CD-8819-39B23D8977B8}" srcId="{8EEF4866-A9E9-40AE-8274-D04E750FEE5A}" destId="{FECE1CA3-35F2-4DC8-A5FC-446C0B971051}" srcOrd="0" destOrd="0" parTransId="{63E8922C-8D04-41D2-9A39-0267DEA40712}" sibTransId="{C546D780-D01B-4C8E-90E1-410B6523CADC}"/>
    <dgm:cxn modelId="{653AEF98-D526-488F-B13E-A0ADB904DFBE}" type="presOf" srcId="{A11ADA97-0011-4497-BE58-037AD9DC97B4}" destId="{45865329-DAB2-4253-8AEC-1BC682497951}" srcOrd="1" destOrd="0" presId="urn:microsoft.com/office/officeart/2005/8/layout/list1"/>
    <dgm:cxn modelId="{94C912FC-6408-4623-87F7-AF7DD45CBB2F}" type="presOf" srcId="{FECE1CA3-35F2-4DC8-A5FC-446C0B971051}" destId="{C3D55055-C297-4417-BD18-54C44B0B945A}" srcOrd="0" destOrd="0" presId="urn:microsoft.com/office/officeart/2005/8/layout/list1"/>
    <dgm:cxn modelId="{AB1EF8C1-3903-40D7-B555-D28BE1EEBDC7}" type="presOf" srcId="{8EEF4866-A9E9-40AE-8274-D04E750FEE5A}" destId="{24F096E3-DEEB-4E73-806D-3E1A59F2115B}" srcOrd="0" destOrd="0" presId="urn:microsoft.com/office/officeart/2005/8/layout/list1"/>
    <dgm:cxn modelId="{524CC022-C078-4C0E-BF77-E546252DF057}" type="presOf" srcId="{B44FABDE-8ABD-403B-BB06-4C58997E151C}" destId="{1B914E96-092B-4C8B-ACA0-711ABA33F3C8}" srcOrd="0" destOrd="0" presId="urn:microsoft.com/office/officeart/2005/8/layout/list1"/>
    <dgm:cxn modelId="{B6F79C43-C0F5-4E0C-9E89-CAACFF040DBE}" type="presParOf" srcId="{24F096E3-DEEB-4E73-806D-3E1A59F2115B}" destId="{2B63F80A-D484-4494-B607-5EB975A5C9B5}" srcOrd="0" destOrd="0" presId="urn:microsoft.com/office/officeart/2005/8/layout/list1"/>
    <dgm:cxn modelId="{242C4A1C-CEE6-4DC5-99DD-9E9CBDB576EE}" type="presParOf" srcId="{2B63F80A-D484-4494-B607-5EB975A5C9B5}" destId="{C3D55055-C297-4417-BD18-54C44B0B945A}" srcOrd="0" destOrd="0" presId="urn:microsoft.com/office/officeart/2005/8/layout/list1"/>
    <dgm:cxn modelId="{661AA62A-E1E0-4648-B6CE-B5FAD65CF6CE}" type="presParOf" srcId="{2B63F80A-D484-4494-B607-5EB975A5C9B5}" destId="{7FB82EC7-F8CC-4377-8E7B-D4826BEE1423}" srcOrd="1" destOrd="0" presId="urn:microsoft.com/office/officeart/2005/8/layout/list1"/>
    <dgm:cxn modelId="{A9629DD7-3AE2-419C-865E-C0CEBDB8C438}" type="presParOf" srcId="{24F096E3-DEEB-4E73-806D-3E1A59F2115B}" destId="{A62E0795-C14D-407D-90C3-D669DA274064}" srcOrd="1" destOrd="0" presId="urn:microsoft.com/office/officeart/2005/8/layout/list1"/>
    <dgm:cxn modelId="{BA0EF5F3-9A75-4279-825E-110DBD015C2D}" type="presParOf" srcId="{24F096E3-DEEB-4E73-806D-3E1A59F2115B}" destId="{E82A36B7-A9E7-4DE5-A755-4076554C925F}" srcOrd="2" destOrd="0" presId="urn:microsoft.com/office/officeart/2005/8/layout/list1"/>
    <dgm:cxn modelId="{786662EF-78F7-4475-8112-E48982B99FA6}" type="presParOf" srcId="{24F096E3-DEEB-4E73-806D-3E1A59F2115B}" destId="{B7AFE458-4973-4E97-85ED-3F1C6697C57C}" srcOrd="3" destOrd="0" presId="urn:microsoft.com/office/officeart/2005/8/layout/list1"/>
    <dgm:cxn modelId="{EB1D119D-1897-430E-BB30-3939E2A8B557}" type="presParOf" srcId="{24F096E3-DEEB-4E73-806D-3E1A59F2115B}" destId="{A25BB0AB-B7A6-4D05-8BF6-0D1643D0432D}" srcOrd="4" destOrd="0" presId="urn:microsoft.com/office/officeart/2005/8/layout/list1"/>
    <dgm:cxn modelId="{1E660B47-5B0A-4AC0-82E9-EB528221F1BC}" type="presParOf" srcId="{A25BB0AB-B7A6-4D05-8BF6-0D1643D0432D}" destId="{1B914E96-092B-4C8B-ACA0-711ABA33F3C8}" srcOrd="0" destOrd="0" presId="urn:microsoft.com/office/officeart/2005/8/layout/list1"/>
    <dgm:cxn modelId="{A71452DD-12B5-49AB-A5FD-52810AF0DF03}" type="presParOf" srcId="{A25BB0AB-B7A6-4D05-8BF6-0D1643D0432D}" destId="{0983AFC7-8713-48AF-9308-29D98C77D31D}" srcOrd="1" destOrd="0" presId="urn:microsoft.com/office/officeart/2005/8/layout/list1"/>
    <dgm:cxn modelId="{F9F23280-CEF7-433E-96A7-A9B3DA54B73E}" type="presParOf" srcId="{24F096E3-DEEB-4E73-806D-3E1A59F2115B}" destId="{B88AF25B-A777-4D72-A3C9-2A4CCDC10C3A}" srcOrd="5" destOrd="0" presId="urn:microsoft.com/office/officeart/2005/8/layout/list1"/>
    <dgm:cxn modelId="{F9822D00-8C89-474A-9605-D5CAD4AB616D}" type="presParOf" srcId="{24F096E3-DEEB-4E73-806D-3E1A59F2115B}" destId="{B0D486FA-1569-43E0-A2D7-73DCADB6A717}" srcOrd="6" destOrd="0" presId="urn:microsoft.com/office/officeart/2005/8/layout/list1"/>
    <dgm:cxn modelId="{3ACAE112-07FB-48C5-A516-2C180A74EF18}" type="presParOf" srcId="{24F096E3-DEEB-4E73-806D-3E1A59F2115B}" destId="{973EDE21-C879-469A-B173-86CC9D26EAF8}" srcOrd="7" destOrd="0" presId="urn:microsoft.com/office/officeart/2005/8/layout/list1"/>
    <dgm:cxn modelId="{63C72E62-32FF-44C5-B1FE-57B4D360B6EA}" type="presParOf" srcId="{24F096E3-DEEB-4E73-806D-3E1A59F2115B}" destId="{60F601CF-CC5E-4CA9-8FCB-0D36814ABF78}" srcOrd="8" destOrd="0" presId="urn:microsoft.com/office/officeart/2005/8/layout/list1"/>
    <dgm:cxn modelId="{1B05FB51-49B8-4BCA-8207-3CEA12CFA2DE}" type="presParOf" srcId="{60F601CF-CC5E-4CA9-8FCB-0D36814ABF78}" destId="{12D19482-F4A2-4D29-85B6-747BAECBF63F}" srcOrd="0" destOrd="0" presId="urn:microsoft.com/office/officeart/2005/8/layout/list1"/>
    <dgm:cxn modelId="{E86741B2-C583-4749-B6EF-DC5B1B2A6BFF}" type="presParOf" srcId="{60F601CF-CC5E-4CA9-8FCB-0D36814ABF78}" destId="{45865329-DAB2-4253-8AEC-1BC682497951}" srcOrd="1" destOrd="0" presId="urn:microsoft.com/office/officeart/2005/8/layout/list1"/>
    <dgm:cxn modelId="{021246B0-0C83-4B3D-A0DF-F27818CEFE35}" type="presParOf" srcId="{24F096E3-DEEB-4E73-806D-3E1A59F2115B}" destId="{0921EAE3-5697-4088-B9EA-0B24D9488A87}" srcOrd="9" destOrd="0" presId="urn:microsoft.com/office/officeart/2005/8/layout/list1"/>
    <dgm:cxn modelId="{67C6FDDE-B8D1-41C6-8752-FF447CB42239}" type="presParOf" srcId="{24F096E3-DEEB-4E73-806D-3E1A59F2115B}" destId="{E57802AF-16B5-424F-8FA9-3EC1559A2391}" srcOrd="10" destOrd="0" presId="urn:microsoft.com/office/officeart/2005/8/layout/list1"/>
    <dgm:cxn modelId="{F06F9157-7D0D-4A2B-8DA6-496BC2E67CDD}" type="presParOf" srcId="{24F096E3-DEEB-4E73-806D-3E1A59F2115B}" destId="{52376131-B148-4B51-833F-2D99EB3DDD61}" srcOrd="11" destOrd="0" presId="urn:microsoft.com/office/officeart/2005/8/layout/list1"/>
    <dgm:cxn modelId="{C50445EB-BD44-42FE-A94E-3AA015A06CB5}" type="presParOf" srcId="{24F096E3-DEEB-4E73-806D-3E1A59F2115B}" destId="{8CFA312B-5D72-402A-9DF1-ECC414945967}" srcOrd="12" destOrd="0" presId="urn:microsoft.com/office/officeart/2005/8/layout/list1"/>
    <dgm:cxn modelId="{CF5EC6F8-E699-465A-938C-FDC9E2D27BA4}" type="presParOf" srcId="{8CFA312B-5D72-402A-9DF1-ECC414945967}" destId="{59A8C989-185A-45C7-9AD2-C12A9CF515DA}" srcOrd="0" destOrd="0" presId="urn:microsoft.com/office/officeart/2005/8/layout/list1"/>
    <dgm:cxn modelId="{0B6C7A21-C2E1-4619-8464-66224D02A012}" type="presParOf" srcId="{8CFA312B-5D72-402A-9DF1-ECC414945967}" destId="{1E026665-9550-4B09-B1BC-8FB2AFFE18E7}" srcOrd="1" destOrd="0" presId="urn:microsoft.com/office/officeart/2005/8/layout/list1"/>
    <dgm:cxn modelId="{B4DF4C14-717D-4258-B70D-2B48DFEB20EF}" type="presParOf" srcId="{24F096E3-DEEB-4E73-806D-3E1A59F2115B}" destId="{E0633853-0865-4397-AEB8-A0B90D10AF95}" srcOrd="13" destOrd="0" presId="urn:microsoft.com/office/officeart/2005/8/layout/list1"/>
    <dgm:cxn modelId="{C20DEEDC-F8D8-4C48-9C53-4882D5DD9B27}" type="presParOf" srcId="{24F096E3-DEEB-4E73-806D-3E1A59F2115B}" destId="{05512F5B-C6D7-4845-A7C5-C6899E660642}" srcOrd="14" destOrd="0" presId="urn:microsoft.com/office/officeart/2005/8/layout/list1"/>
    <dgm:cxn modelId="{966C78AE-A6FE-483D-BB3B-1BB3EC950D9E}" type="presParOf" srcId="{24F096E3-DEEB-4E73-806D-3E1A59F2115B}" destId="{060D44A6-EB0A-4E99-B937-A7B78DA24FEF}" srcOrd="15" destOrd="0" presId="urn:microsoft.com/office/officeart/2005/8/layout/list1"/>
    <dgm:cxn modelId="{F1B5B2E0-2D94-44BB-A2F0-BA1DB0273559}" type="presParOf" srcId="{24F096E3-DEEB-4E73-806D-3E1A59F2115B}" destId="{4FD54708-AB0D-4027-9918-DA9D1CBE467D}" srcOrd="16" destOrd="0" presId="urn:microsoft.com/office/officeart/2005/8/layout/list1"/>
    <dgm:cxn modelId="{D6E79004-C80B-4145-9982-39863320E1CC}" type="presParOf" srcId="{4FD54708-AB0D-4027-9918-DA9D1CBE467D}" destId="{F3975503-9142-4D41-B26D-625155E56F1B}" srcOrd="0" destOrd="0" presId="urn:microsoft.com/office/officeart/2005/8/layout/list1"/>
    <dgm:cxn modelId="{78CD0268-80F4-4C79-9BA5-1336B327BB2E}" type="presParOf" srcId="{4FD54708-AB0D-4027-9918-DA9D1CBE467D}" destId="{F7327A17-3ACB-4A2C-8E2B-9F7F52DE16DD}" srcOrd="1" destOrd="0" presId="urn:microsoft.com/office/officeart/2005/8/layout/list1"/>
    <dgm:cxn modelId="{3E4CCAC2-AF61-4798-B2BD-1D1598E10925}" type="presParOf" srcId="{24F096E3-DEEB-4E73-806D-3E1A59F2115B}" destId="{FC3F1154-5562-4B08-A085-109B816D5707}" srcOrd="17" destOrd="0" presId="urn:microsoft.com/office/officeart/2005/8/layout/list1"/>
    <dgm:cxn modelId="{655991EC-7F1F-491F-BBB7-00E35F7842A0}" type="presParOf" srcId="{24F096E3-DEEB-4E73-806D-3E1A59F2115B}" destId="{4990A401-07D3-4ACF-BD9E-39E4E5B13932}" srcOrd="18" destOrd="0" presId="urn:microsoft.com/office/officeart/2005/8/layout/list1"/>
    <dgm:cxn modelId="{0422BA36-4885-4145-BD41-9651C0931265}" type="presParOf" srcId="{24F096E3-DEEB-4E73-806D-3E1A59F2115B}" destId="{3476274E-CE08-4B6A-B6CA-A0E2258FC4E4}" srcOrd="19" destOrd="0" presId="urn:microsoft.com/office/officeart/2005/8/layout/list1"/>
    <dgm:cxn modelId="{466818BB-3963-4D6E-A8A0-A4CDB7EFAC0C}" type="presParOf" srcId="{24F096E3-DEEB-4E73-806D-3E1A59F2115B}" destId="{73AD442A-C027-47A6-A50E-9CDBBA807D2D}" srcOrd="20" destOrd="0" presId="urn:microsoft.com/office/officeart/2005/8/layout/list1"/>
    <dgm:cxn modelId="{3D015E5D-DED7-476D-8347-D488C6516396}" type="presParOf" srcId="{73AD442A-C027-47A6-A50E-9CDBBA807D2D}" destId="{BE261EFD-3157-4741-AD8E-50679D5FC7D9}" srcOrd="0" destOrd="0" presId="urn:microsoft.com/office/officeart/2005/8/layout/list1"/>
    <dgm:cxn modelId="{905F3F7C-CBBE-4FFE-AF07-D1FAE24FDE08}" type="presParOf" srcId="{73AD442A-C027-47A6-A50E-9CDBBA807D2D}" destId="{B42A2F35-007A-4E27-811F-65A1DE114889}" srcOrd="1" destOrd="0" presId="urn:microsoft.com/office/officeart/2005/8/layout/list1"/>
    <dgm:cxn modelId="{240E5C47-775F-42E4-A42D-D26CDDE722E5}" type="presParOf" srcId="{24F096E3-DEEB-4E73-806D-3E1A59F2115B}" destId="{9464F3A0-206A-4141-8CF2-96A79CC94784}" srcOrd="21" destOrd="0" presId="urn:microsoft.com/office/officeart/2005/8/layout/list1"/>
    <dgm:cxn modelId="{DC4BB439-6EA1-4C87-B82E-77435CB73670}" type="presParOf" srcId="{24F096E3-DEEB-4E73-806D-3E1A59F2115B}" destId="{62576EA3-A1B1-49DF-BD15-B6C4986B48F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Enable or Disable Notification System</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Enable or Disable Notification System&#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2A7A6CBC-3898-45D8-B9EB-992687CC3241}" type="presOf" srcId="{C2C8DDD7-5DFF-4E3D-A9D5-2FB58A2D1976}" destId="{0AC20E45-C711-4BF2-B03D-BC679B4D9FB1}"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8B75C912-BFDB-48A8-9093-13D15630E1C6}" type="presOf" srcId="{CF622102-6944-4F09-BA3D-8301199F58E1}" destId="{F1820072-63DE-4C69-81FA-0114A4C4E092}" srcOrd="0" destOrd="0" presId="urn:microsoft.com/office/officeart/2008/layout/VerticalAccentList"/>
    <dgm:cxn modelId="{9022E9EB-441F-4466-B80D-4C0FE5B9DAC8}" type="presParOf" srcId="{0AC20E45-C711-4BF2-B03D-BC679B4D9FB1}" destId="{A84568E8-6E51-4F15-9A69-760BE5BEC80E}" srcOrd="0" destOrd="0" presId="urn:microsoft.com/office/officeart/2008/layout/VerticalAccentList"/>
    <dgm:cxn modelId="{69759AD9-AA80-42C1-8D3A-C2BCAE7E5F44}" type="presParOf" srcId="{A84568E8-6E51-4F15-9A69-760BE5BEC80E}" destId="{F1820072-63DE-4C69-81FA-0114A4C4E092}" srcOrd="0" destOrd="0" presId="urn:microsoft.com/office/officeart/2008/layout/VerticalAccentList"/>
    <dgm:cxn modelId="{E6BC4CEE-31F5-4640-9E07-7402B8E24A1C}" type="presParOf" srcId="{0AC20E45-C711-4BF2-B03D-BC679B4D9FB1}" destId="{7AA1BBA1-CA1A-46F2-A226-5CC81CC0A8FD}" srcOrd="1" destOrd="0" presId="urn:microsoft.com/office/officeart/2008/layout/VerticalAccentList"/>
    <dgm:cxn modelId="{8535C431-24F8-4F0E-BDD8-01DE9CF5AE5B}" type="presParOf" srcId="{7AA1BBA1-CA1A-46F2-A226-5CC81CC0A8FD}" destId="{C843F67D-B9E9-4612-9344-FB15DC9D0F99}" srcOrd="0" destOrd="0" presId="urn:microsoft.com/office/officeart/2008/layout/VerticalAccentList"/>
    <dgm:cxn modelId="{2A8D8B45-969D-478E-A51C-3E33EE219D5C}" type="presParOf" srcId="{7AA1BBA1-CA1A-46F2-A226-5CC81CC0A8FD}" destId="{0CC33E34-57F7-47DB-8797-D645965C2B4D}" srcOrd="1" destOrd="0" presId="urn:microsoft.com/office/officeart/2008/layout/VerticalAccentList"/>
    <dgm:cxn modelId="{73F362E0-CA49-4751-9B10-5BEDB9E2C543}" type="presParOf" srcId="{7AA1BBA1-CA1A-46F2-A226-5CC81CC0A8FD}" destId="{EF1FFE5B-442E-47E6-AAC8-CB3346CFF73C}" srcOrd="2" destOrd="0" presId="urn:microsoft.com/office/officeart/2008/layout/VerticalAccentList"/>
    <dgm:cxn modelId="{D15895A2-F383-4E08-950D-CC2D817782BE}" type="presParOf" srcId="{7AA1BBA1-CA1A-46F2-A226-5CC81CC0A8FD}" destId="{4BC8339A-DE66-4758-A1C2-18201C10EDD4}" srcOrd="3" destOrd="0" presId="urn:microsoft.com/office/officeart/2008/layout/VerticalAccentList"/>
    <dgm:cxn modelId="{B243AA31-CEB0-451D-B892-5EB4374BA3CA}" type="presParOf" srcId="{7AA1BBA1-CA1A-46F2-A226-5CC81CC0A8FD}" destId="{5D0FB7FA-62FD-4CEE-9FA8-DC54790057D0}" srcOrd="4" destOrd="0" presId="urn:microsoft.com/office/officeart/2008/layout/VerticalAccentList"/>
    <dgm:cxn modelId="{229C0471-A6D8-40C6-802F-5C24F4D01345}" type="presParOf" srcId="{7AA1BBA1-CA1A-46F2-A226-5CC81CC0A8FD}" destId="{BC5837E0-7338-464B-A07B-C0102AECA7BF}" srcOrd="5" destOrd="0" presId="urn:microsoft.com/office/officeart/2008/layout/VerticalAccentList"/>
    <dgm:cxn modelId="{B6E75E8E-8A3F-4254-A4BD-868B6A245C6F}"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Display the Notifications a User Can Receive</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isplay the Notifications a User Can Receive&#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C8C5056E-63CB-4782-B651-DB74FA748E11}" type="presOf" srcId="{C2C8DDD7-5DFF-4E3D-A9D5-2FB58A2D1976}" destId="{0AC20E45-C711-4BF2-B03D-BC679B4D9FB1}" srcOrd="0" destOrd="0" presId="urn:microsoft.com/office/officeart/2008/layout/VerticalAccentList"/>
    <dgm:cxn modelId="{2E4A8A40-87F4-459B-9634-FADAE0C71426}" type="presOf" srcId="{CF622102-6944-4F09-BA3D-8301199F58E1}" destId="{F1820072-63DE-4C69-81FA-0114A4C4E092}" srcOrd="0" destOrd="0" presId="urn:microsoft.com/office/officeart/2008/layout/VerticalAccentList"/>
    <dgm:cxn modelId="{D97B0C0D-13E9-4DD3-98B2-6BCF1B38F002}" type="presParOf" srcId="{0AC20E45-C711-4BF2-B03D-BC679B4D9FB1}" destId="{A84568E8-6E51-4F15-9A69-760BE5BEC80E}" srcOrd="0" destOrd="0" presId="urn:microsoft.com/office/officeart/2008/layout/VerticalAccentList"/>
    <dgm:cxn modelId="{84547377-494B-401D-AF6D-2F252F71CA32}" type="presParOf" srcId="{A84568E8-6E51-4F15-9A69-760BE5BEC80E}" destId="{F1820072-63DE-4C69-81FA-0114A4C4E092}" srcOrd="0" destOrd="0" presId="urn:microsoft.com/office/officeart/2008/layout/VerticalAccentList"/>
    <dgm:cxn modelId="{79CF4443-4BAD-4EE0-9487-33696FFD1564}" type="presParOf" srcId="{0AC20E45-C711-4BF2-B03D-BC679B4D9FB1}" destId="{7AA1BBA1-CA1A-46F2-A226-5CC81CC0A8FD}" srcOrd="1" destOrd="0" presId="urn:microsoft.com/office/officeart/2008/layout/VerticalAccentList"/>
    <dgm:cxn modelId="{B7F13445-29EE-4023-BEA6-5A96E445048F}" type="presParOf" srcId="{7AA1BBA1-CA1A-46F2-A226-5CC81CC0A8FD}" destId="{C843F67D-B9E9-4612-9344-FB15DC9D0F99}" srcOrd="0" destOrd="0" presId="urn:microsoft.com/office/officeart/2008/layout/VerticalAccentList"/>
    <dgm:cxn modelId="{88F624ED-28E3-43C0-BAAD-D250216FB7C1}" type="presParOf" srcId="{7AA1BBA1-CA1A-46F2-A226-5CC81CC0A8FD}" destId="{0CC33E34-57F7-47DB-8797-D645965C2B4D}" srcOrd="1" destOrd="0" presId="urn:microsoft.com/office/officeart/2008/layout/VerticalAccentList"/>
    <dgm:cxn modelId="{AC4652B0-1684-443A-8BF3-163F06955439}" type="presParOf" srcId="{7AA1BBA1-CA1A-46F2-A226-5CC81CC0A8FD}" destId="{EF1FFE5B-442E-47E6-AAC8-CB3346CFF73C}" srcOrd="2" destOrd="0" presId="urn:microsoft.com/office/officeart/2008/layout/VerticalAccentList"/>
    <dgm:cxn modelId="{8E1816FE-E613-4AD0-B2E9-F9CDE2BF96A2}" type="presParOf" srcId="{7AA1BBA1-CA1A-46F2-A226-5CC81CC0A8FD}" destId="{4BC8339A-DE66-4758-A1C2-18201C10EDD4}" srcOrd="3" destOrd="0" presId="urn:microsoft.com/office/officeart/2008/layout/VerticalAccentList"/>
    <dgm:cxn modelId="{04A7F8F3-29E9-4476-94A1-51E81BB3E05E}" type="presParOf" srcId="{7AA1BBA1-CA1A-46F2-A226-5CC81CC0A8FD}" destId="{5D0FB7FA-62FD-4CEE-9FA8-DC54790057D0}" srcOrd="4" destOrd="0" presId="urn:microsoft.com/office/officeart/2008/layout/VerticalAccentList"/>
    <dgm:cxn modelId="{F6A1D618-E3D4-47AA-8078-555C5A6FEC6B}" type="presParOf" srcId="{7AA1BBA1-CA1A-46F2-A226-5CC81CC0A8FD}" destId="{BC5837E0-7338-464B-A07B-C0102AECA7BF}" srcOrd="5" destOrd="0" presId="urn:microsoft.com/office/officeart/2008/layout/VerticalAccentList"/>
    <dgm:cxn modelId="{A4627B45-BBA8-4CA9-B8BE-11B44C768B1D}"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Critical Alerts Count Report</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Critical Alerts Count Report&#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12C2A965-F223-4C5B-B28F-57FF82529079}" type="presOf" srcId="{CF622102-6944-4F09-BA3D-8301199F58E1}" destId="{F1820072-63DE-4C69-81FA-0114A4C4E092}" srcOrd="0" destOrd="0" presId="urn:microsoft.com/office/officeart/2008/layout/VerticalAccentList"/>
    <dgm:cxn modelId="{3270B8FD-9903-4C1D-8A0F-2FB6AAC53FAE}" type="presOf" srcId="{C2C8DDD7-5DFF-4E3D-A9D5-2FB58A2D1976}" destId="{0AC20E45-C711-4BF2-B03D-BC679B4D9FB1}" srcOrd="0" destOrd="0" presId="urn:microsoft.com/office/officeart/2008/layout/VerticalAccentList"/>
    <dgm:cxn modelId="{31B7D481-F6AF-4847-918B-E91B11CC0896}" srcId="{C2C8DDD7-5DFF-4E3D-A9D5-2FB58A2D1976}" destId="{CF622102-6944-4F09-BA3D-8301199F58E1}" srcOrd="0" destOrd="0" parTransId="{8EB3F176-6255-4682-89D8-9F880B5CFC1A}" sibTransId="{484ACE95-45AC-4948-8368-34E1FEEDE5C8}"/>
    <dgm:cxn modelId="{4E58F1DC-D8D8-4F79-82A5-096DDB1D7072}" type="presParOf" srcId="{0AC20E45-C711-4BF2-B03D-BC679B4D9FB1}" destId="{A84568E8-6E51-4F15-9A69-760BE5BEC80E}" srcOrd="0" destOrd="0" presId="urn:microsoft.com/office/officeart/2008/layout/VerticalAccentList"/>
    <dgm:cxn modelId="{5E349605-F347-4FCE-AC88-5CA8ECF2DB3A}" type="presParOf" srcId="{A84568E8-6E51-4F15-9A69-760BE5BEC80E}" destId="{F1820072-63DE-4C69-81FA-0114A4C4E092}" srcOrd="0" destOrd="0" presId="urn:microsoft.com/office/officeart/2008/layout/VerticalAccentList"/>
    <dgm:cxn modelId="{AAA8F6FB-1FD0-46B0-B437-06433A74A82F}" type="presParOf" srcId="{0AC20E45-C711-4BF2-B03D-BC679B4D9FB1}" destId="{7AA1BBA1-CA1A-46F2-A226-5CC81CC0A8FD}" srcOrd="1" destOrd="0" presId="urn:microsoft.com/office/officeart/2008/layout/VerticalAccentList"/>
    <dgm:cxn modelId="{E8B1217C-875F-4162-AABE-B6646EEBEB72}" type="presParOf" srcId="{7AA1BBA1-CA1A-46F2-A226-5CC81CC0A8FD}" destId="{C843F67D-B9E9-4612-9344-FB15DC9D0F99}" srcOrd="0" destOrd="0" presId="urn:microsoft.com/office/officeart/2008/layout/VerticalAccentList"/>
    <dgm:cxn modelId="{B12AEC74-5CBD-4A3A-AD5B-7C74355DB234}" type="presParOf" srcId="{7AA1BBA1-CA1A-46F2-A226-5CC81CC0A8FD}" destId="{0CC33E34-57F7-47DB-8797-D645965C2B4D}" srcOrd="1" destOrd="0" presId="urn:microsoft.com/office/officeart/2008/layout/VerticalAccentList"/>
    <dgm:cxn modelId="{BA77582F-CCB5-4AFE-9FCB-A0317B6CB7FA}" type="presParOf" srcId="{7AA1BBA1-CA1A-46F2-A226-5CC81CC0A8FD}" destId="{EF1FFE5B-442E-47E6-AAC8-CB3346CFF73C}" srcOrd="2" destOrd="0" presId="urn:microsoft.com/office/officeart/2008/layout/VerticalAccentList"/>
    <dgm:cxn modelId="{BED02801-D771-4523-A828-5A4E37AA2D41}" type="presParOf" srcId="{7AA1BBA1-CA1A-46F2-A226-5CC81CC0A8FD}" destId="{4BC8339A-DE66-4758-A1C2-18201C10EDD4}" srcOrd="3" destOrd="0" presId="urn:microsoft.com/office/officeart/2008/layout/VerticalAccentList"/>
    <dgm:cxn modelId="{90284027-9B5A-425A-9344-1507082FB96C}" type="presParOf" srcId="{7AA1BBA1-CA1A-46F2-A226-5CC81CC0A8FD}" destId="{5D0FB7FA-62FD-4CEE-9FA8-DC54790057D0}" srcOrd="4" destOrd="0" presId="urn:microsoft.com/office/officeart/2008/layout/VerticalAccentList"/>
    <dgm:cxn modelId="{2FCD38D6-6BF9-480B-B2E9-5E4E57937C4C}" type="presParOf" srcId="{7AA1BBA1-CA1A-46F2-A226-5CC81CC0A8FD}" destId="{BC5837E0-7338-464B-A07B-C0102AECA7BF}" srcOrd="5" destOrd="0" presId="urn:microsoft.com/office/officeart/2008/layout/VerticalAccentList"/>
    <dgm:cxn modelId="{F735EDB4-DD2B-4B7C-8764-72E949598C26}"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List Alerts For A User From a Specified Date</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List Alerts For A User From a Specified Date&#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2B18BCE0-26B7-4CEF-99BD-0557CAA4207F}" type="presOf" srcId="{C2C8DDD7-5DFF-4E3D-A9D5-2FB58A2D1976}" destId="{0AC20E45-C711-4BF2-B03D-BC679B4D9FB1}" srcOrd="0" destOrd="0" presId="urn:microsoft.com/office/officeart/2008/layout/VerticalAccentList"/>
    <dgm:cxn modelId="{7B201124-BC82-4AAC-8421-B952726C38FD}" type="presOf" srcId="{CF622102-6944-4F09-BA3D-8301199F58E1}" destId="{F1820072-63DE-4C69-81FA-0114A4C4E092}" srcOrd="0" destOrd="0" presId="urn:microsoft.com/office/officeart/2008/layout/VerticalAccentList"/>
    <dgm:cxn modelId="{B449FBFD-EDD4-4590-9E57-73BE2A7AB8EB}" type="presParOf" srcId="{0AC20E45-C711-4BF2-B03D-BC679B4D9FB1}" destId="{A84568E8-6E51-4F15-9A69-760BE5BEC80E}" srcOrd="0" destOrd="0" presId="urn:microsoft.com/office/officeart/2008/layout/VerticalAccentList"/>
    <dgm:cxn modelId="{622B4C09-F330-4C03-8A18-E887C4253DFA}" type="presParOf" srcId="{A84568E8-6E51-4F15-9A69-760BE5BEC80E}" destId="{F1820072-63DE-4C69-81FA-0114A4C4E092}" srcOrd="0" destOrd="0" presId="urn:microsoft.com/office/officeart/2008/layout/VerticalAccentList"/>
    <dgm:cxn modelId="{2141B0DB-9A02-4590-B407-2B53F0BBC436}" type="presParOf" srcId="{0AC20E45-C711-4BF2-B03D-BC679B4D9FB1}" destId="{7AA1BBA1-CA1A-46F2-A226-5CC81CC0A8FD}" srcOrd="1" destOrd="0" presId="urn:microsoft.com/office/officeart/2008/layout/VerticalAccentList"/>
    <dgm:cxn modelId="{A035F10F-8E68-426E-8F73-B5227A34FD67}" type="presParOf" srcId="{7AA1BBA1-CA1A-46F2-A226-5CC81CC0A8FD}" destId="{C843F67D-B9E9-4612-9344-FB15DC9D0F99}" srcOrd="0" destOrd="0" presId="urn:microsoft.com/office/officeart/2008/layout/VerticalAccentList"/>
    <dgm:cxn modelId="{2891201D-619C-43A4-95E4-988BF4379067}" type="presParOf" srcId="{7AA1BBA1-CA1A-46F2-A226-5CC81CC0A8FD}" destId="{0CC33E34-57F7-47DB-8797-D645965C2B4D}" srcOrd="1" destOrd="0" presId="urn:microsoft.com/office/officeart/2008/layout/VerticalAccentList"/>
    <dgm:cxn modelId="{79E09DFD-BE0C-4E8D-9B06-2FF38B7D42F3}" type="presParOf" srcId="{7AA1BBA1-CA1A-46F2-A226-5CC81CC0A8FD}" destId="{EF1FFE5B-442E-47E6-AAC8-CB3346CFF73C}" srcOrd="2" destOrd="0" presId="urn:microsoft.com/office/officeart/2008/layout/VerticalAccentList"/>
    <dgm:cxn modelId="{E47D2BD9-ECB5-4DF2-AF98-0F72ED532BBA}" type="presParOf" srcId="{7AA1BBA1-CA1A-46F2-A226-5CC81CC0A8FD}" destId="{4BC8339A-DE66-4758-A1C2-18201C10EDD4}" srcOrd="3" destOrd="0" presId="urn:microsoft.com/office/officeart/2008/layout/VerticalAccentList"/>
    <dgm:cxn modelId="{010024DD-24F2-4B69-AF0B-D27E7630ED09}" type="presParOf" srcId="{7AA1BBA1-CA1A-46F2-A226-5CC81CC0A8FD}" destId="{5D0FB7FA-62FD-4CEE-9FA8-DC54790057D0}" srcOrd="4" destOrd="0" presId="urn:microsoft.com/office/officeart/2008/layout/VerticalAccentList"/>
    <dgm:cxn modelId="{2FEEF3FF-258D-4F33-9D81-0841647E357B}" type="presParOf" srcId="{7AA1BBA1-CA1A-46F2-A226-5CC81CC0A8FD}" destId="{BC5837E0-7338-464B-A07B-C0102AECA7BF}" srcOrd="5" destOrd="0" presId="urn:microsoft.com/office/officeart/2008/layout/VerticalAccentList"/>
    <dgm:cxn modelId="{34F6BF98-22D0-43CE-AE05-66C0B27A9A62}"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innerShdw blurRad="69850" dist="43180" dir="5400000">
                  <a:srgbClr val="000000">
                    <a:alpha val="65000"/>
                  </a:srgbClr>
                </a:innerShdw>
              </a:effectLst>
            </a:rPr>
            <a:t>Patient Alert List For a Specified Date</a:t>
          </a:r>
          <a:endParaRPr lang="en-US" sz="3800" b="0" dirty="0">
            <a:solidFill>
              <a:schemeClr val="tx1"/>
            </a:solidFill>
          </a:endParaRPr>
        </a:p>
      </dgm:t>
      <dgm:extLst>
        <a:ext uri="{E40237B7-FDA0-4F09-8148-C483321AD2D9}">
          <dgm14:cNvPr xmlns:dgm14="http://schemas.microsoft.com/office/drawing/2010/diagram" id="0" name="" descr="Patient Alert List For a Specified Date&#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8B69D000-CD6F-48FB-BDB7-FA4D52704729}" type="presOf" srcId="{CF622102-6944-4F09-BA3D-8301199F58E1}" destId="{F1820072-63DE-4C69-81FA-0114A4C4E092}" srcOrd="0" destOrd="0" presId="urn:microsoft.com/office/officeart/2008/layout/VerticalAccentList"/>
    <dgm:cxn modelId="{E556645A-AF25-4534-A3FC-E37B74C6CC45}" type="presOf" srcId="{C2C8DDD7-5DFF-4E3D-A9D5-2FB58A2D1976}" destId="{0AC20E45-C711-4BF2-B03D-BC679B4D9FB1}" srcOrd="0" destOrd="0" presId="urn:microsoft.com/office/officeart/2008/layout/VerticalAccentList"/>
    <dgm:cxn modelId="{560A9D8F-17DD-43DB-BD6D-80331CC77676}" type="presParOf" srcId="{0AC20E45-C711-4BF2-B03D-BC679B4D9FB1}" destId="{A84568E8-6E51-4F15-9A69-760BE5BEC80E}" srcOrd="0" destOrd="0" presId="urn:microsoft.com/office/officeart/2008/layout/VerticalAccentList"/>
    <dgm:cxn modelId="{5546F909-62E9-4904-A598-01477460AA5A}" type="presParOf" srcId="{A84568E8-6E51-4F15-9A69-760BE5BEC80E}" destId="{F1820072-63DE-4C69-81FA-0114A4C4E092}" srcOrd="0" destOrd="0" presId="urn:microsoft.com/office/officeart/2008/layout/VerticalAccentList"/>
    <dgm:cxn modelId="{436C799D-350B-4EF8-B631-2084EF35584A}" type="presParOf" srcId="{0AC20E45-C711-4BF2-B03D-BC679B4D9FB1}" destId="{7AA1BBA1-CA1A-46F2-A226-5CC81CC0A8FD}" srcOrd="1" destOrd="0" presId="urn:microsoft.com/office/officeart/2008/layout/VerticalAccentList"/>
    <dgm:cxn modelId="{1E2DE20A-02BB-4EA4-98A4-00B234E16363}" type="presParOf" srcId="{7AA1BBA1-CA1A-46F2-A226-5CC81CC0A8FD}" destId="{C843F67D-B9E9-4612-9344-FB15DC9D0F99}" srcOrd="0" destOrd="0" presId="urn:microsoft.com/office/officeart/2008/layout/VerticalAccentList"/>
    <dgm:cxn modelId="{BD6C2446-D2B6-44B1-B99D-8B5B71012ABB}" type="presParOf" srcId="{7AA1BBA1-CA1A-46F2-A226-5CC81CC0A8FD}" destId="{0CC33E34-57F7-47DB-8797-D645965C2B4D}" srcOrd="1" destOrd="0" presId="urn:microsoft.com/office/officeart/2008/layout/VerticalAccentList"/>
    <dgm:cxn modelId="{3978EFD9-5720-4885-BB5E-DECBC60180B8}" type="presParOf" srcId="{7AA1BBA1-CA1A-46F2-A226-5CC81CC0A8FD}" destId="{EF1FFE5B-442E-47E6-AAC8-CB3346CFF73C}" srcOrd="2" destOrd="0" presId="urn:microsoft.com/office/officeart/2008/layout/VerticalAccentList"/>
    <dgm:cxn modelId="{12FAE768-257F-4496-8ECB-9E10F0DB1E68}" type="presParOf" srcId="{7AA1BBA1-CA1A-46F2-A226-5CC81CC0A8FD}" destId="{4BC8339A-DE66-4758-A1C2-18201C10EDD4}" srcOrd="3" destOrd="0" presId="urn:microsoft.com/office/officeart/2008/layout/VerticalAccentList"/>
    <dgm:cxn modelId="{3F6AC4FE-F6A0-4F49-BCCD-97A28C0FB3D0}" type="presParOf" srcId="{7AA1BBA1-CA1A-46F2-A226-5CC81CC0A8FD}" destId="{5D0FB7FA-62FD-4CEE-9FA8-DC54790057D0}" srcOrd="4" destOrd="0" presId="urn:microsoft.com/office/officeart/2008/layout/VerticalAccentList"/>
    <dgm:cxn modelId="{8C0A0600-070B-4F6F-9211-2C7FC04B8EA9}" type="presParOf" srcId="{7AA1BBA1-CA1A-46F2-A226-5CC81CC0A8FD}" destId="{BC5837E0-7338-464B-A07B-C0102AECA7BF}" srcOrd="5" destOrd="0" presId="urn:microsoft.com/office/officeart/2008/layout/VerticalAccentList"/>
    <dgm:cxn modelId="{7354ECEA-5F71-493B-A37C-3879EBD31FDD}"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dirty="0" smtClean="0"/>
            <a:t>User Alerts Count Report</a:t>
          </a:r>
          <a:endParaRPr lang="en-US" sz="3800" dirty="0"/>
        </a:p>
      </dgm:t>
      <dgm:extLst>
        <a:ext uri="{E40237B7-FDA0-4F09-8148-C483321AD2D9}">
          <dgm14:cNvPr xmlns:dgm14="http://schemas.microsoft.com/office/drawing/2010/diagram" id="0" name="" descr="User Alerts Count Report&#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A85ADF2E-5664-4A65-8E14-57B744C3DB31}" type="presOf" srcId="{C2C8DDD7-5DFF-4E3D-A9D5-2FB58A2D1976}" destId="{0AC20E45-C711-4BF2-B03D-BC679B4D9FB1}" srcOrd="0" destOrd="0" presId="urn:microsoft.com/office/officeart/2008/layout/VerticalAccentList"/>
    <dgm:cxn modelId="{8640CC66-9270-46E3-A9CD-E5B4CA7AA371}" type="presOf" srcId="{CF622102-6944-4F09-BA3D-8301199F58E1}" destId="{F1820072-63DE-4C69-81FA-0114A4C4E092}" srcOrd="0" destOrd="0" presId="urn:microsoft.com/office/officeart/2008/layout/VerticalAccentList"/>
    <dgm:cxn modelId="{EED2DF14-EB3C-4BD1-8AF1-1B2D987BC134}" type="presParOf" srcId="{0AC20E45-C711-4BF2-B03D-BC679B4D9FB1}" destId="{A84568E8-6E51-4F15-9A69-760BE5BEC80E}" srcOrd="0" destOrd="0" presId="urn:microsoft.com/office/officeart/2008/layout/VerticalAccentList"/>
    <dgm:cxn modelId="{19319C22-8C6E-43AF-9A4E-08A1AD7913D4}" type="presParOf" srcId="{A84568E8-6E51-4F15-9A69-760BE5BEC80E}" destId="{F1820072-63DE-4C69-81FA-0114A4C4E092}" srcOrd="0" destOrd="0" presId="urn:microsoft.com/office/officeart/2008/layout/VerticalAccentList"/>
    <dgm:cxn modelId="{6D2B0593-561C-4301-AC9D-1B2296861BBB}" type="presParOf" srcId="{0AC20E45-C711-4BF2-B03D-BC679B4D9FB1}" destId="{7AA1BBA1-CA1A-46F2-A226-5CC81CC0A8FD}" srcOrd="1" destOrd="0" presId="urn:microsoft.com/office/officeart/2008/layout/VerticalAccentList"/>
    <dgm:cxn modelId="{294F0B26-E4D0-4739-900F-EF11B69A70EF}" type="presParOf" srcId="{7AA1BBA1-CA1A-46F2-A226-5CC81CC0A8FD}" destId="{C843F67D-B9E9-4612-9344-FB15DC9D0F99}" srcOrd="0" destOrd="0" presId="urn:microsoft.com/office/officeart/2008/layout/VerticalAccentList"/>
    <dgm:cxn modelId="{298AA985-1E63-4BD9-A882-AD3967ACC01C}" type="presParOf" srcId="{7AA1BBA1-CA1A-46F2-A226-5CC81CC0A8FD}" destId="{0CC33E34-57F7-47DB-8797-D645965C2B4D}" srcOrd="1" destOrd="0" presId="urn:microsoft.com/office/officeart/2008/layout/VerticalAccentList"/>
    <dgm:cxn modelId="{7EA3881A-3512-4CE2-97AA-368CE5D4BC93}" type="presParOf" srcId="{7AA1BBA1-CA1A-46F2-A226-5CC81CC0A8FD}" destId="{EF1FFE5B-442E-47E6-AAC8-CB3346CFF73C}" srcOrd="2" destOrd="0" presId="urn:microsoft.com/office/officeart/2008/layout/VerticalAccentList"/>
    <dgm:cxn modelId="{6619B1D1-62E1-4730-9EBE-EEE61FC6EC8D}" type="presParOf" srcId="{7AA1BBA1-CA1A-46F2-A226-5CC81CC0A8FD}" destId="{4BC8339A-DE66-4758-A1C2-18201C10EDD4}" srcOrd="3" destOrd="0" presId="urn:microsoft.com/office/officeart/2008/layout/VerticalAccentList"/>
    <dgm:cxn modelId="{471A6282-26A9-416E-83F8-C5FA74125AF3}" type="presParOf" srcId="{7AA1BBA1-CA1A-46F2-A226-5CC81CC0A8FD}" destId="{5D0FB7FA-62FD-4CEE-9FA8-DC54790057D0}" srcOrd="4" destOrd="0" presId="urn:microsoft.com/office/officeart/2008/layout/VerticalAccentList"/>
    <dgm:cxn modelId="{E9A038E4-85C3-4D97-AB55-89087DD1CC1D}" type="presParOf" srcId="{7AA1BBA1-CA1A-46F2-A226-5CC81CC0A8FD}" destId="{BC5837E0-7338-464B-A07B-C0102AECA7BF}" srcOrd="5" destOrd="0" presId="urn:microsoft.com/office/officeart/2008/layout/VerticalAccentList"/>
    <dgm:cxn modelId="{FAF1753E-F1D7-409A-A91A-165BF8AA73AD}"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dirty="0" smtClean="0">
              <a:ln w="1905"/>
              <a:effectLst>
                <a:innerShdw blurRad="69850" dist="43180" dir="5400000">
                  <a:srgbClr val="000000">
                    <a:alpha val="65000"/>
                  </a:srgbClr>
                </a:innerShdw>
              </a:effectLst>
            </a:rPr>
            <a:t>View Data For an Alert Tracking File Entry</a:t>
          </a:r>
          <a:endParaRPr lang="en-US" sz="3800" dirty="0"/>
        </a:p>
      </dgm:t>
      <dgm:extLst>
        <a:ext uri="{E40237B7-FDA0-4F09-8148-C483321AD2D9}">
          <dgm14:cNvPr xmlns:dgm14="http://schemas.microsoft.com/office/drawing/2010/diagram" id="0" name="" descr="View Data For an Alert Tracking File Entry&#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C8E21733-1C60-43FE-A30D-B5F2820A7870}" type="presOf" srcId="{CF622102-6944-4F09-BA3D-8301199F58E1}" destId="{F1820072-63DE-4C69-81FA-0114A4C4E092}" srcOrd="0" destOrd="0" presId="urn:microsoft.com/office/officeart/2008/layout/VerticalAccentList"/>
    <dgm:cxn modelId="{B5FA1FDF-010C-4A7E-8249-15C92E6499C7}" type="presOf" srcId="{C2C8DDD7-5DFF-4E3D-A9D5-2FB58A2D1976}" destId="{0AC20E45-C711-4BF2-B03D-BC679B4D9FB1}" srcOrd="0" destOrd="0" presId="urn:microsoft.com/office/officeart/2008/layout/VerticalAccentList"/>
    <dgm:cxn modelId="{B3E27601-8B17-475F-95A2-FEB2315FBE32}" type="presParOf" srcId="{0AC20E45-C711-4BF2-B03D-BC679B4D9FB1}" destId="{A84568E8-6E51-4F15-9A69-760BE5BEC80E}" srcOrd="0" destOrd="0" presId="urn:microsoft.com/office/officeart/2008/layout/VerticalAccentList"/>
    <dgm:cxn modelId="{C895169E-15CD-4032-A4FB-F9B6FFD71A55}" type="presParOf" srcId="{A84568E8-6E51-4F15-9A69-760BE5BEC80E}" destId="{F1820072-63DE-4C69-81FA-0114A4C4E092}" srcOrd="0" destOrd="0" presId="urn:microsoft.com/office/officeart/2008/layout/VerticalAccentList"/>
    <dgm:cxn modelId="{F238DC03-DED2-4FB0-9D86-A059A31BC505}" type="presParOf" srcId="{0AC20E45-C711-4BF2-B03D-BC679B4D9FB1}" destId="{7AA1BBA1-CA1A-46F2-A226-5CC81CC0A8FD}" srcOrd="1" destOrd="0" presId="urn:microsoft.com/office/officeart/2008/layout/VerticalAccentList"/>
    <dgm:cxn modelId="{52DB3A7F-3B5E-490A-A545-5C0CDE75AF91}" type="presParOf" srcId="{7AA1BBA1-CA1A-46F2-A226-5CC81CC0A8FD}" destId="{C843F67D-B9E9-4612-9344-FB15DC9D0F99}" srcOrd="0" destOrd="0" presId="urn:microsoft.com/office/officeart/2008/layout/VerticalAccentList"/>
    <dgm:cxn modelId="{DA0C2ECC-44D5-4220-BC17-8C75ADC51D7C}" type="presParOf" srcId="{7AA1BBA1-CA1A-46F2-A226-5CC81CC0A8FD}" destId="{0CC33E34-57F7-47DB-8797-D645965C2B4D}" srcOrd="1" destOrd="0" presId="urn:microsoft.com/office/officeart/2008/layout/VerticalAccentList"/>
    <dgm:cxn modelId="{C1EA7574-C15F-43B9-9530-2408AA396033}" type="presParOf" srcId="{7AA1BBA1-CA1A-46F2-A226-5CC81CC0A8FD}" destId="{EF1FFE5B-442E-47E6-AAC8-CB3346CFF73C}" srcOrd="2" destOrd="0" presId="urn:microsoft.com/office/officeart/2008/layout/VerticalAccentList"/>
    <dgm:cxn modelId="{6A5F8483-7DED-40A2-81DA-57EF507AC572}" type="presParOf" srcId="{7AA1BBA1-CA1A-46F2-A226-5CC81CC0A8FD}" destId="{4BC8339A-DE66-4758-A1C2-18201C10EDD4}" srcOrd="3" destOrd="0" presId="urn:microsoft.com/office/officeart/2008/layout/VerticalAccentList"/>
    <dgm:cxn modelId="{97674D8B-50F4-4C36-93AF-5DC60720ADE7}" type="presParOf" srcId="{7AA1BBA1-CA1A-46F2-A226-5CC81CC0A8FD}" destId="{5D0FB7FA-62FD-4CEE-9FA8-DC54790057D0}" srcOrd="4" destOrd="0" presId="urn:microsoft.com/office/officeart/2008/layout/VerticalAccentList"/>
    <dgm:cxn modelId="{9AB30CD7-BC7F-4977-8284-2EFDB30FDC9D}" type="presParOf" srcId="{7AA1BBA1-CA1A-46F2-A226-5CC81CC0A8FD}" destId="{BC5837E0-7338-464B-A07B-C0102AECA7BF}" srcOrd="5" destOrd="0" presId="urn:microsoft.com/office/officeart/2008/layout/VerticalAccentList"/>
    <dgm:cxn modelId="{117A2845-EDAC-44B1-AF50-5552E9D8E221}"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04EDE2D-EA8D-49D8-924A-99937B53B9AA}" type="doc">
      <dgm:prSet loTypeId="urn:microsoft.com/office/officeart/2005/8/layout/lProcess3" loCatId="process" qsTypeId="urn:microsoft.com/office/officeart/2005/8/quickstyle/simple4" qsCatId="simple" csTypeId="urn:microsoft.com/office/officeart/2005/8/colors/colorful2" csCatId="colorful" phldr="1"/>
      <dgm:spPr/>
      <dgm:t>
        <a:bodyPr/>
        <a:lstStyle/>
        <a:p>
          <a:endParaRPr lang="en-US"/>
        </a:p>
      </dgm:t>
    </dgm:pt>
    <dgm:pt modelId="{EC2B778D-04AF-4F1F-877D-1BC1AFA19BDC}">
      <dgm:prSet/>
      <dgm:spPr/>
      <dgm:t>
        <a:bodyPr/>
        <a:lstStyle/>
        <a:p>
          <a:pPr rtl="0"/>
          <a:r>
            <a:rPr lang="en-US" dirty="0" smtClean="0"/>
            <a:t>New consult O/NON VA CARE PHYSIC (Routine) 08/16/2013@08:37:46 [ROU] </a:t>
          </a:r>
          <a:r>
            <a:rPr lang="en-US" dirty="0" err="1" smtClean="0"/>
            <a:t>ien</a:t>
          </a:r>
          <a:r>
            <a:rPr lang="en-US" dirty="0" smtClean="0"/>
            <a:t>=0000IEN00</a:t>
          </a:r>
          <a:endParaRPr lang="en-US" dirty="0"/>
        </a:p>
      </dgm:t>
      <dgm:extLst>
        <a:ext uri="{E40237B7-FDA0-4F09-8148-C483321AD2D9}">
          <dgm14:cNvPr xmlns:dgm14="http://schemas.microsoft.com/office/drawing/2010/diagram" id="0" name="" descr="New consult O/NON VA CARE PHYSIC (Routine) 08/16/2013@08:37:46 [ROU] ien=151573473&#10;"/>
        </a:ext>
      </dgm:extLst>
    </dgm:pt>
    <dgm:pt modelId="{CB984B9D-8864-468A-9E25-8D5495CD1D02}" type="parTrans" cxnId="{F5F7FF82-28AE-47F2-AFDB-1132F9D1EF7F}">
      <dgm:prSet/>
      <dgm:spPr/>
      <dgm:t>
        <a:bodyPr/>
        <a:lstStyle/>
        <a:p>
          <a:endParaRPr lang="en-US"/>
        </a:p>
      </dgm:t>
    </dgm:pt>
    <dgm:pt modelId="{9855CD51-9D53-40BF-8D55-B315C9A75260}" type="sibTrans" cxnId="{F5F7FF82-28AE-47F2-AFDB-1132F9D1EF7F}">
      <dgm:prSet/>
      <dgm:spPr/>
      <dgm:t>
        <a:bodyPr/>
        <a:lstStyle/>
        <a:p>
          <a:endParaRPr lang="en-US"/>
        </a:p>
      </dgm:t>
    </dgm:pt>
    <dgm:pt modelId="{D75A30E9-2F40-4D53-AC7E-9ED6614DF2BF}" type="pres">
      <dgm:prSet presAssocID="{904EDE2D-EA8D-49D8-924A-99937B53B9AA}" presName="Name0" presStyleCnt="0">
        <dgm:presLayoutVars>
          <dgm:chPref val="3"/>
          <dgm:dir/>
          <dgm:animLvl val="lvl"/>
          <dgm:resizeHandles/>
        </dgm:presLayoutVars>
      </dgm:prSet>
      <dgm:spPr/>
      <dgm:t>
        <a:bodyPr/>
        <a:lstStyle/>
        <a:p>
          <a:endParaRPr lang="en-US"/>
        </a:p>
      </dgm:t>
    </dgm:pt>
    <dgm:pt modelId="{DF515EE6-566D-4A46-975F-A614197B1F61}" type="pres">
      <dgm:prSet presAssocID="{EC2B778D-04AF-4F1F-877D-1BC1AFA19BDC}" presName="horFlow" presStyleCnt="0"/>
      <dgm:spPr/>
    </dgm:pt>
    <dgm:pt modelId="{C8B30414-9FC6-4B22-8934-3F10CA2BC0CF}" type="pres">
      <dgm:prSet presAssocID="{EC2B778D-04AF-4F1F-877D-1BC1AFA19BDC}" presName="bigChev" presStyleLbl="node1" presStyleIdx="0" presStyleCnt="1" custScaleX="265181"/>
      <dgm:spPr/>
      <dgm:t>
        <a:bodyPr/>
        <a:lstStyle/>
        <a:p>
          <a:endParaRPr lang="en-US"/>
        </a:p>
      </dgm:t>
    </dgm:pt>
  </dgm:ptLst>
  <dgm:cxnLst>
    <dgm:cxn modelId="{2501DA9B-92F2-42EB-ACFB-4DBC7CC8015C}" type="presOf" srcId="{EC2B778D-04AF-4F1F-877D-1BC1AFA19BDC}" destId="{C8B30414-9FC6-4B22-8934-3F10CA2BC0CF}" srcOrd="0" destOrd="0" presId="urn:microsoft.com/office/officeart/2005/8/layout/lProcess3"/>
    <dgm:cxn modelId="{F5F7FF82-28AE-47F2-AFDB-1132F9D1EF7F}" srcId="{904EDE2D-EA8D-49D8-924A-99937B53B9AA}" destId="{EC2B778D-04AF-4F1F-877D-1BC1AFA19BDC}" srcOrd="0" destOrd="0" parTransId="{CB984B9D-8864-468A-9E25-8D5495CD1D02}" sibTransId="{9855CD51-9D53-40BF-8D55-B315C9A75260}"/>
    <dgm:cxn modelId="{515FB456-591C-4D05-892C-268D662796D1}" type="presOf" srcId="{904EDE2D-EA8D-49D8-924A-99937B53B9AA}" destId="{D75A30E9-2F40-4D53-AC7E-9ED6614DF2BF}" srcOrd="0" destOrd="0" presId="urn:microsoft.com/office/officeart/2005/8/layout/lProcess3"/>
    <dgm:cxn modelId="{3F6F271A-68E2-4C6F-BDFA-F95E6FF85848}" type="presParOf" srcId="{D75A30E9-2F40-4D53-AC7E-9ED6614DF2BF}" destId="{DF515EE6-566D-4A46-975F-A614197B1F61}" srcOrd="0" destOrd="0" presId="urn:microsoft.com/office/officeart/2005/8/layout/lProcess3"/>
    <dgm:cxn modelId="{675BF12A-524B-418D-82C5-82EF7FF8B61E}" type="presParOf" srcId="{DF515EE6-566D-4A46-975F-A614197B1F61}" destId="{C8B30414-9FC6-4B22-8934-3F10CA2BC0C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491F5-181E-4A2B-B344-F1CE21506651}" type="doc">
      <dgm:prSet loTypeId="urn:microsoft.com/office/officeart/2008/layout/BendingPictureBlocks" loCatId="picture" qsTypeId="urn:microsoft.com/office/officeart/2005/8/quickstyle/simple4" qsCatId="simple" csTypeId="urn:microsoft.com/office/officeart/2005/8/colors/colorful2" csCatId="colorful" phldr="1"/>
      <dgm:spPr/>
      <dgm:t>
        <a:bodyPr/>
        <a:lstStyle/>
        <a:p>
          <a:endParaRPr lang="en-US"/>
        </a:p>
      </dgm:t>
    </dgm:pt>
    <dgm:pt modelId="{A33FAED8-4FAD-4C7F-BE1F-A3043D095C2A}">
      <dgm:prSet custT="1"/>
      <dgm:spPr/>
      <dgm:t>
        <a:bodyPr/>
        <a:lstStyle/>
        <a:p>
          <a:pPr rtl="0"/>
          <a:r>
            <a:rPr lang="en-US" sz="2500" b="1" dirty="0" smtClean="0"/>
            <a:t>Patient Info/  Movement</a:t>
          </a:r>
          <a:endParaRPr lang="en-US" sz="2500" dirty="0"/>
        </a:p>
      </dgm:t>
      <dgm:extLst>
        <a:ext uri="{E40237B7-FDA0-4F09-8148-C483321AD2D9}">
          <dgm14:cNvPr xmlns:dgm14="http://schemas.microsoft.com/office/drawing/2010/diagram" id="0" name="" descr="Patient Info/  Movement&#10;"/>
        </a:ext>
      </dgm:extLst>
    </dgm:pt>
    <dgm:pt modelId="{A01F7993-A6EE-44CB-91B8-36B9E700B98F}" type="parTrans" cxnId="{01C93E4D-DD98-4AED-9E58-8565BDBFCA12}">
      <dgm:prSet/>
      <dgm:spPr/>
      <dgm:t>
        <a:bodyPr/>
        <a:lstStyle/>
        <a:p>
          <a:endParaRPr lang="en-US" sz="2500"/>
        </a:p>
      </dgm:t>
    </dgm:pt>
    <dgm:pt modelId="{7B5DBDD3-7452-4489-981C-BCCBE3B48E94}" type="sibTrans" cxnId="{01C93E4D-DD98-4AED-9E58-8565BDBFCA12}">
      <dgm:prSet/>
      <dgm:spPr/>
      <dgm:t>
        <a:bodyPr/>
        <a:lstStyle/>
        <a:p>
          <a:endParaRPr lang="en-US" sz="2500"/>
        </a:p>
      </dgm:t>
    </dgm:pt>
    <dgm:pt modelId="{7005ECC2-F6B4-45E2-8DDB-065C1BCBBB27}">
      <dgm:prSet custT="1"/>
      <dgm:spPr/>
      <dgm:t>
        <a:bodyPr/>
        <a:lstStyle/>
        <a:p>
          <a:pPr rtl="0"/>
          <a:r>
            <a:rPr lang="en-US" sz="2500" b="1" dirty="0" smtClean="0"/>
            <a:t>Results</a:t>
          </a:r>
          <a:endParaRPr lang="en-US" sz="2500" dirty="0"/>
        </a:p>
      </dgm:t>
      <dgm:extLst>
        <a:ext uri="{E40237B7-FDA0-4F09-8148-C483321AD2D9}">
          <dgm14:cNvPr xmlns:dgm14="http://schemas.microsoft.com/office/drawing/2010/diagram" id="0" name="" descr="Results&#10;"/>
        </a:ext>
      </dgm:extLst>
    </dgm:pt>
    <dgm:pt modelId="{4387F475-E987-497B-812F-A0E8D4821046}" type="parTrans" cxnId="{884A6001-364D-454C-A78F-B0E1A89AF7B7}">
      <dgm:prSet/>
      <dgm:spPr/>
      <dgm:t>
        <a:bodyPr/>
        <a:lstStyle/>
        <a:p>
          <a:endParaRPr lang="en-US" sz="2500"/>
        </a:p>
      </dgm:t>
    </dgm:pt>
    <dgm:pt modelId="{AE5C46BF-7C15-4A89-8E03-507AE9023B1B}" type="sibTrans" cxnId="{884A6001-364D-454C-A78F-B0E1A89AF7B7}">
      <dgm:prSet/>
      <dgm:spPr/>
      <dgm:t>
        <a:bodyPr/>
        <a:lstStyle/>
        <a:p>
          <a:endParaRPr lang="en-US" sz="2500"/>
        </a:p>
      </dgm:t>
    </dgm:pt>
    <dgm:pt modelId="{21632D61-7D4B-4CC1-83C9-3EF4152C7225}">
      <dgm:prSet custT="1"/>
      <dgm:spPr/>
      <dgm:t>
        <a:bodyPr/>
        <a:lstStyle/>
        <a:p>
          <a:pPr rtl="0"/>
          <a:r>
            <a:rPr lang="en-US" sz="2500" b="1" dirty="0" smtClean="0"/>
            <a:t>Flags</a:t>
          </a:r>
          <a:endParaRPr lang="en-US" sz="2500" dirty="0"/>
        </a:p>
      </dgm:t>
      <dgm:extLst>
        <a:ext uri="{E40237B7-FDA0-4F09-8148-C483321AD2D9}">
          <dgm14:cNvPr xmlns:dgm14="http://schemas.microsoft.com/office/drawing/2010/diagram" id="0" name="" descr="Flags"/>
        </a:ext>
      </dgm:extLst>
    </dgm:pt>
    <dgm:pt modelId="{2CF70207-3D58-4DD4-934F-35119DD66F2A}" type="parTrans" cxnId="{AAE65851-0A36-4D32-9199-145EED33D680}">
      <dgm:prSet/>
      <dgm:spPr/>
      <dgm:t>
        <a:bodyPr/>
        <a:lstStyle/>
        <a:p>
          <a:endParaRPr lang="en-US" sz="2500"/>
        </a:p>
      </dgm:t>
    </dgm:pt>
    <dgm:pt modelId="{D17BA468-65DA-4922-9B60-1B17604CA00D}" type="sibTrans" cxnId="{AAE65851-0A36-4D32-9199-145EED33D680}">
      <dgm:prSet/>
      <dgm:spPr/>
      <dgm:t>
        <a:bodyPr/>
        <a:lstStyle/>
        <a:p>
          <a:endParaRPr lang="en-US" sz="2500"/>
        </a:p>
      </dgm:t>
    </dgm:pt>
    <dgm:pt modelId="{D6587693-E489-4FEA-943A-6F030D3FDE80}">
      <dgm:prSet custT="1"/>
      <dgm:spPr/>
      <dgm:t>
        <a:bodyPr/>
        <a:lstStyle/>
        <a:p>
          <a:pPr rtl="0"/>
          <a:r>
            <a:rPr lang="en-US" sz="2500" b="1" dirty="0" smtClean="0"/>
            <a:t>TIU Alerts</a:t>
          </a:r>
          <a:endParaRPr lang="en-US" sz="2500" dirty="0"/>
        </a:p>
      </dgm:t>
      <dgm:extLst>
        <a:ext uri="{E40237B7-FDA0-4F09-8148-C483321AD2D9}">
          <dgm14:cNvPr xmlns:dgm14="http://schemas.microsoft.com/office/drawing/2010/diagram" id="0" name="" descr="TIU Alerts&#10;"/>
        </a:ext>
      </dgm:extLst>
    </dgm:pt>
    <dgm:pt modelId="{F4799C80-1035-4A62-80DB-3FBAFBC83732}" type="parTrans" cxnId="{D9333B48-D996-44AF-A4C1-4AA6186D7FA5}">
      <dgm:prSet/>
      <dgm:spPr/>
      <dgm:t>
        <a:bodyPr/>
        <a:lstStyle/>
        <a:p>
          <a:endParaRPr lang="en-US" sz="2500"/>
        </a:p>
      </dgm:t>
    </dgm:pt>
    <dgm:pt modelId="{84D21F1E-CF3B-4283-AADE-EF94C7F0F30C}" type="sibTrans" cxnId="{D9333B48-D996-44AF-A4C1-4AA6186D7FA5}">
      <dgm:prSet/>
      <dgm:spPr/>
      <dgm:t>
        <a:bodyPr/>
        <a:lstStyle/>
        <a:p>
          <a:endParaRPr lang="en-US" sz="2500"/>
        </a:p>
      </dgm:t>
    </dgm:pt>
    <dgm:pt modelId="{456ED8EE-9BF2-4FEE-847D-7B7A70470460}" type="pres">
      <dgm:prSet presAssocID="{0DD491F5-181E-4A2B-B344-F1CE21506651}" presName="Name0" presStyleCnt="0">
        <dgm:presLayoutVars>
          <dgm:dir/>
          <dgm:resizeHandles/>
        </dgm:presLayoutVars>
      </dgm:prSet>
      <dgm:spPr/>
      <dgm:t>
        <a:bodyPr/>
        <a:lstStyle/>
        <a:p>
          <a:endParaRPr lang="en-US"/>
        </a:p>
      </dgm:t>
    </dgm:pt>
    <dgm:pt modelId="{8EF6EF36-EDD6-40B7-BB4D-57A43E02C0C7}" type="pres">
      <dgm:prSet presAssocID="{A33FAED8-4FAD-4C7F-BE1F-A3043D095C2A}" presName="composite" presStyleCnt="0"/>
      <dgm:spPr/>
    </dgm:pt>
    <dgm:pt modelId="{760F9F85-8FCF-46DB-8B83-E1E43DE5A78E}" type="pres">
      <dgm:prSet presAssocID="{A33FAED8-4FAD-4C7F-BE1F-A3043D095C2A}" presName="rect1" presStyleLbl="b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dgm:spPr>
      <dgm:extLst>
        <a:ext uri="{E40237B7-FDA0-4F09-8148-C483321AD2D9}">
          <dgm14:cNvPr xmlns:dgm14="http://schemas.microsoft.com/office/drawing/2010/diagram" id="0" name="" descr="image of a nurse or aide helping a woman in a hospital bed"/>
        </a:ext>
      </dgm:extLst>
    </dgm:pt>
    <dgm:pt modelId="{67FB90BB-3F7D-4C94-84E0-DD63114D5D8E}" type="pres">
      <dgm:prSet presAssocID="{A33FAED8-4FAD-4C7F-BE1F-A3043D095C2A}" presName="rect2" presStyleLbl="node1" presStyleIdx="0" presStyleCnt="4" custScaleX="118675" custScaleY="120920">
        <dgm:presLayoutVars>
          <dgm:bulletEnabled val="1"/>
        </dgm:presLayoutVars>
      </dgm:prSet>
      <dgm:spPr/>
      <dgm:t>
        <a:bodyPr/>
        <a:lstStyle/>
        <a:p>
          <a:endParaRPr lang="en-US"/>
        </a:p>
      </dgm:t>
    </dgm:pt>
    <dgm:pt modelId="{5154442A-8461-46B9-B7C9-654931FF685B}" type="pres">
      <dgm:prSet presAssocID="{7B5DBDD3-7452-4489-981C-BCCBE3B48E94}" presName="sibTrans" presStyleCnt="0"/>
      <dgm:spPr/>
    </dgm:pt>
    <dgm:pt modelId="{B53B423F-510C-4B25-99B8-1D1997761F7A}" type="pres">
      <dgm:prSet presAssocID="{7005ECC2-F6B4-45E2-8DDB-065C1BCBBB27}" presName="composite" presStyleCnt="0"/>
      <dgm:spPr/>
    </dgm:pt>
    <dgm:pt modelId="{E2535BF6-B3EC-4893-9EB6-9DD303E21381}" type="pres">
      <dgm:prSet presAssocID="{7005ECC2-F6B4-45E2-8DDB-065C1BCBBB27}" presName="rect1" presStyleLbl="b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extLst>
        <a:ext uri="{E40237B7-FDA0-4F09-8148-C483321AD2D9}">
          <dgm14:cNvPr xmlns:dgm14="http://schemas.microsoft.com/office/drawing/2010/diagram" id="0" name="" descr="x -ray image of knee"/>
        </a:ext>
      </dgm:extLst>
    </dgm:pt>
    <dgm:pt modelId="{EC83E002-3BFF-46C3-B913-08395CD9CC08}" type="pres">
      <dgm:prSet presAssocID="{7005ECC2-F6B4-45E2-8DDB-065C1BCBBB27}" presName="rect2" presStyleLbl="node1" presStyleIdx="1" presStyleCnt="4" custScaleX="118675" custScaleY="120920">
        <dgm:presLayoutVars>
          <dgm:bulletEnabled val="1"/>
        </dgm:presLayoutVars>
      </dgm:prSet>
      <dgm:spPr/>
      <dgm:t>
        <a:bodyPr/>
        <a:lstStyle/>
        <a:p>
          <a:endParaRPr lang="en-US"/>
        </a:p>
      </dgm:t>
    </dgm:pt>
    <dgm:pt modelId="{B85E778C-F693-4299-A32C-2B672AFF4AEB}" type="pres">
      <dgm:prSet presAssocID="{AE5C46BF-7C15-4A89-8E03-507AE9023B1B}" presName="sibTrans" presStyleCnt="0"/>
      <dgm:spPr/>
    </dgm:pt>
    <dgm:pt modelId="{2780BBD4-3D37-478D-A4C4-2246A1EBE413}" type="pres">
      <dgm:prSet presAssocID="{21632D61-7D4B-4CC1-83C9-3EF4152C7225}" presName="composite" presStyleCnt="0"/>
      <dgm:spPr/>
    </dgm:pt>
    <dgm:pt modelId="{68127BA4-2B76-4A48-80B3-2603C41761C8}" type="pres">
      <dgm:prSet presAssocID="{21632D61-7D4B-4CC1-83C9-3EF4152C7225}" presName="rect1"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dgm:spPr>
      <dgm:t>
        <a:bodyPr/>
        <a:lstStyle/>
        <a:p>
          <a:endParaRPr lang="en-US"/>
        </a:p>
      </dgm:t>
      <dgm:extLst>
        <a:ext uri="{E40237B7-FDA0-4F09-8148-C483321AD2D9}">
          <dgm14:cNvPr xmlns:dgm14="http://schemas.microsoft.com/office/drawing/2010/diagram" id="0" name="" descr="colored sticky flags (stationery)"/>
        </a:ext>
      </dgm:extLst>
    </dgm:pt>
    <dgm:pt modelId="{E97FCB51-714B-4446-8831-5F1CAE34FA36}" type="pres">
      <dgm:prSet presAssocID="{21632D61-7D4B-4CC1-83C9-3EF4152C7225}" presName="rect2" presStyleLbl="node1" presStyleIdx="2" presStyleCnt="4" custScaleX="118675" custScaleY="120920">
        <dgm:presLayoutVars>
          <dgm:bulletEnabled val="1"/>
        </dgm:presLayoutVars>
      </dgm:prSet>
      <dgm:spPr/>
      <dgm:t>
        <a:bodyPr/>
        <a:lstStyle/>
        <a:p>
          <a:endParaRPr lang="en-US"/>
        </a:p>
      </dgm:t>
    </dgm:pt>
    <dgm:pt modelId="{063FFC40-C2DB-4634-98CC-990C0F817499}" type="pres">
      <dgm:prSet presAssocID="{D17BA468-65DA-4922-9B60-1B17604CA00D}" presName="sibTrans" presStyleCnt="0"/>
      <dgm:spPr/>
    </dgm:pt>
    <dgm:pt modelId="{67A517D3-B4D8-4192-9197-6861C553EB0A}" type="pres">
      <dgm:prSet presAssocID="{D6587693-E489-4FEA-943A-6F030D3FDE80}" presName="composite" presStyleCnt="0"/>
      <dgm:spPr/>
    </dgm:pt>
    <dgm:pt modelId="{26DCAB6B-E061-43B4-9B59-211952069C35}" type="pres">
      <dgm:prSet presAssocID="{D6587693-E489-4FEA-943A-6F030D3FDE80}" presName="rect1" presStyleLbl="b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dgm:spPr>
      <dgm:t>
        <a:bodyPr/>
        <a:lstStyle/>
        <a:p>
          <a:endParaRPr lang="en-US"/>
        </a:p>
      </dgm:t>
      <dgm:extLst>
        <a:ext uri="{E40237B7-FDA0-4F09-8148-C483321AD2D9}">
          <dgm14:cNvPr xmlns:dgm14="http://schemas.microsoft.com/office/drawing/2010/diagram" id="0" name="" descr="exclaimation point icons"/>
        </a:ext>
      </dgm:extLst>
    </dgm:pt>
    <dgm:pt modelId="{6182DABD-F869-4F14-83B5-B423DE487925}" type="pres">
      <dgm:prSet presAssocID="{D6587693-E489-4FEA-943A-6F030D3FDE80}" presName="rect2" presStyleLbl="node1" presStyleIdx="3" presStyleCnt="4" custScaleX="118675" custScaleY="120920">
        <dgm:presLayoutVars>
          <dgm:bulletEnabled val="1"/>
        </dgm:presLayoutVars>
      </dgm:prSet>
      <dgm:spPr/>
      <dgm:t>
        <a:bodyPr/>
        <a:lstStyle/>
        <a:p>
          <a:endParaRPr lang="en-US"/>
        </a:p>
      </dgm:t>
    </dgm:pt>
  </dgm:ptLst>
  <dgm:cxnLst>
    <dgm:cxn modelId="{88CB63B2-BF6A-4C28-9A5B-AAC54031386F}" type="presOf" srcId="{7005ECC2-F6B4-45E2-8DDB-065C1BCBBB27}" destId="{EC83E002-3BFF-46C3-B913-08395CD9CC08}" srcOrd="0" destOrd="0" presId="urn:microsoft.com/office/officeart/2008/layout/BendingPictureBlocks"/>
    <dgm:cxn modelId="{884A6001-364D-454C-A78F-B0E1A89AF7B7}" srcId="{0DD491F5-181E-4A2B-B344-F1CE21506651}" destId="{7005ECC2-F6B4-45E2-8DDB-065C1BCBBB27}" srcOrd="1" destOrd="0" parTransId="{4387F475-E987-497B-812F-A0E8D4821046}" sibTransId="{AE5C46BF-7C15-4A89-8E03-507AE9023B1B}"/>
    <dgm:cxn modelId="{6F87CFFF-D172-4C22-A978-A5E301BAE755}" type="presOf" srcId="{21632D61-7D4B-4CC1-83C9-3EF4152C7225}" destId="{E97FCB51-714B-4446-8831-5F1CAE34FA36}" srcOrd="0" destOrd="0" presId="urn:microsoft.com/office/officeart/2008/layout/BendingPictureBlocks"/>
    <dgm:cxn modelId="{2711012A-36F0-472E-AC74-D64054FC1950}" type="presOf" srcId="{0DD491F5-181E-4A2B-B344-F1CE21506651}" destId="{456ED8EE-9BF2-4FEE-847D-7B7A70470460}" srcOrd="0" destOrd="0" presId="urn:microsoft.com/office/officeart/2008/layout/BendingPictureBlocks"/>
    <dgm:cxn modelId="{D9333B48-D996-44AF-A4C1-4AA6186D7FA5}" srcId="{0DD491F5-181E-4A2B-B344-F1CE21506651}" destId="{D6587693-E489-4FEA-943A-6F030D3FDE80}" srcOrd="3" destOrd="0" parTransId="{F4799C80-1035-4A62-80DB-3FBAFBC83732}" sibTransId="{84D21F1E-CF3B-4283-AADE-EF94C7F0F30C}"/>
    <dgm:cxn modelId="{01C93E4D-DD98-4AED-9E58-8565BDBFCA12}" srcId="{0DD491F5-181E-4A2B-B344-F1CE21506651}" destId="{A33FAED8-4FAD-4C7F-BE1F-A3043D095C2A}" srcOrd="0" destOrd="0" parTransId="{A01F7993-A6EE-44CB-91B8-36B9E700B98F}" sibTransId="{7B5DBDD3-7452-4489-981C-BCCBE3B48E94}"/>
    <dgm:cxn modelId="{1B42DBEF-6138-41F2-BA19-63442F38B70F}" type="presOf" srcId="{D6587693-E489-4FEA-943A-6F030D3FDE80}" destId="{6182DABD-F869-4F14-83B5-B423DE487925}" srcOrd="0" destOrd="0" presId="urn:microsoft.com/office/officeart/2008/layout/BendingPictureBlocks"/>
    <dgm:cxn modelId="{AAE65851-0A36-4D32-9199-145EED33D680}" srcId="{0DD491F5-181E-4A2B-B344-F1CE21506651}" destId="{21632D61-7D4B-4CC1-83C9-3EF4152C7225}" srcOrd="2" destOrd="0" parTransId="{2CF70207-3D58-4DD4-934F-35119DD66F2A}" sibTransId="{D17BA468-65DA-4922-9B60-1B17604CA00D}"/>
    <dgm:cxn modelId="{ED6C5378-833C-439E-B1FB-C0850B3C3C45}" type="presOf" srcId="{A33FAED8-4FAD-4C7F-BE1F-A3043D095C2A}" destId="{67FB90BB-3F7D-4C94-84E0-DD63114D5D8E}" srcOrd="0" destOrd="0" presId="urn:microsoft.com/office/officeart/2008/layout/BendingPictureBlocks"/>
    <dgm:cxn modelId="{0E2CA6FD-CCBF-4F05-8D7E-2DB464861AC5}" type="presParOf" srcId="{456ED8EE-9BF2-4FEE-847D-7B7A70470460}" destId="{8EF6EF36-EDD6-40B7-BB4D-57A43E02C0C7}" srcOrd="0" destOrd="0" presId="urn:microsoft.com/office/officeart/2008/layout/BendingPictureBlocks"/>
    <dgm:cxn modelId="{AA696B3E-31C8-4205-82DE-7774997AC1B5}" type="presParOf" srcId="{8EF6EF36-EDD6-40B7-BB4D-57A43E02C0C7}" destId="{760F9F85-8FCF-46DB-8B83-E1E43DE5A78E}" srcOrd="0" destOrd="0" presId="urn:microsoft.com/office/officeart/2008/layout/BendingPictureBlocks"/>
    <dgm:cxn modelId="{D15E0609-9414-48A8-8333-8B0E7DBFA3D2}" type="presParOf" srcId="{8EF6EF36-EDD6-40B7-BB4D-57A43E02C0C7}" destId="{67FB90BB-3F7D-4C94-84E0-DD63114D5D8E}" srcOrd="1" destOrd="0" presId="urn:microsoft.com/office/officeart/2008/layout/BendingPictureBlocks"/>
    <dgm:cxn modelId="{DF3278F3-B1CD-4DB0-8C13-49EC28A285F3}" type="presParOf" srcId="{456ED8EE-9BF2-4FEE-847D-7B7A70470460}" destId="{5154442A-8461-46B9-B7C9-654931FF685B}" srcOrd="1" destOrd="0" presId="urn:microsoft.com/office/officeart/2008/layout/BendingPictureBlocks"/>
    <dgm:cxn modelId="{F0124C71-AE63-44CA-A729-801AC2AEF61E}" type="presParOf" srcId="{456ED8EE-9BF2-4FEE-847D-7B7A70470460}" destId="{B53B423F-510C-4B25-99B8-1D1997761F7A}" srcOrd="2" destOrd="0" presId="urn:microsoft.com/office/officeart/2008/layout/BendingPictureBlocks"/>
    <dgm:cxn modelId="{FD26B53E-9605-4AE8-A7A1-DCAC1B8399B9}" type="presParOf" srcId="{B53B423F-510C-4B25-99B8-1D1997761F7A}" destId="{E2535BF6-B3EC-4893-9EB6-9DD303E21381}" srcOrd="0" destOrd="0" presId="urn:microsoft.com/office/officeart/2008/layout/BendingPictureBlocks"/>
    <dgm:cxn modelId="{EE00AEF1-2606-4C61-88B8-8DD5A5E2C4AD}" type="presParOf" srcId="{B53B423F-510C-4B25-99B8-1D1997761F7A}" destId="{EC83E002-3BFF-46C3-B913-08395CD9CC08}" srcOrd="1" destOrd="0" presId="urn:microsoft.com/office/officeart/2008/layout/BendingPictureBlocks"/>
    <dgm:cxn modelId="{2A07B7B5-1B81-4C65-B2BA-29C40888AA73}" type="presParOf" srcId="{456ED8EE-9BF2-4FEE-847D-7B7A70470460}" destId="{B85E778C-F693-4299-A32C-2B672AFF4AEB}" srcOrd="3" destOrd="0" presId="urn:microsoft.com/office/officeart/2008/layout/BendingPictureBlocks"/>
    <dgm:cxn modelId="{B9926770-3056-4A69-8FCE-A59F97584466}" type="presParOf" srcId="{456ED8EE-9BF2-4FEE-847D-7B7A70470460}" destId="{2780BBD4-3D37-478D-A4C4-2246A1EBE413}" srcOrd="4" destOrd="0" presId="urn:microsoft.com/office/officeart/2008/layout/BendingPictureBlocks"/>
    <dgm:cxn modelId="{926558DE-E3AF-4589-8A12-1B31EF773A24}" type="presParOf" srcId="{2780BBD4-3D37-478D-A4C4-2246A1EBE413}" destId="{68127BA4-2B76-4A48-80B3-2603C41761C8}" srcOrd="0" destOrd="0" presId="urn:microsoft.com/office/officeart/2008/layout/BendingPictureBlocks"/>
    <dgm:cxn modelId="{ABC1B5B6-238B-45FD-9119-CCA2287D1273}" type="presParOf" srcId="{2780BBD4-3D37-478D-A4C4-2246A1EBE413}" destId="{E97FCB51-714B-4446-8831-5F1CAE34FA36}" srcOrd="1" destOrd="0" presId="urn:microsoft.com/office/officeart/2008/layout/BendingPictureBlocks"/>
    <dgm:cxn modelId="{0AE20165-6E8D-474F-B083-94F0EE374366}" type="presParOf" srcId="{456ED8EE-9BF2-4FEE-847D-7B7A70470460}" destId="{063FFC40-C2DB-4634-98CC-990C0F817499}" srcOrd="5" destOrd="0" presId="urn:microsoft.com/office/officeart/2008/layout/BendingPictureBlocks"/>
    <dgm:cxn modelId="{594DBCED-830B-43BD-9114-54DDC774C30A}" type="presParOf" srcId="{456ED8EE-9BF2-4FEE-847D-7B7A70470460}" destId="{67A517D3-B4D8-4192-9197-6861C553EB0A}" srcOrd="6" destOrd="0" presId="urn:microsoft.com/office/officeart/2008/layout/BendingPictureBlocks"/>
    <dgm:cxn modelId="{8C793C97-FE83-40AF-9B5E-43C34F7617F6}" type="presParOf" srcId="{67A517D3-B4D8-4192-9197-6861C553EB0A}" destId="{26DCAB6B-E061-43B4-9B59-211952069C35}" srcOrd="0" destOrd="0" presId="urn:microsoft.com/office/officeart/2008/layout/BendingPictureBlocks"/>
    <dgm:cxn modelId="{00E09498-3FC3-49D9-BDA9-92EEFE64C7EA}" type="presParOf" srcId="{67A517D3-B4D8-4192-9197-6861C553EB0A}" destId="{6182DABD-F869-4F14-83B5-B423DE487925}"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FC2DD2-EF15-4CB2-91BE-63D23778352A}" type="doc">
      <dgm:prSet loTypeId="urn:microsoft.com/office/officeart/2005/8/layout/rings+Icon" loCatId="relationship" qsTypeId="urn:microsoft.com/office/officeart/2005/8/quickstyle/simple4" qsCatId="simple" csTypeId="urn:microsoft.com/office/officeart/2005/8/colors/colorful2" csCatId="colorful" phldr="1"/>
      <dgm:spPr/>
    </dgm:pt>
    <dgm:pt modelId="{2271AD87-1F73-4658-8BF5-45E68458B88D}">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3700" b="0" dirty="0" smtClean="0">
              <a:solidFill>
                <a:schemeClr val="tx1"/>
              </a:solidFill>
              <a:effectLst/>
            </a:rPr>
            <a:t>Notifications</a:t>
          </a:r>
          <a:endParaRPr lang="en-US" sz="3700" b="0" dirty="0">
            <a:solidFill>
              <a:schemeClr val="tx1"/>
            </a:solidFill>
            <a:effectLst/>
          </a:endParaRPr>
        </a:p>
      </dgm:t>
      <dgm:extLst>
        <a:ext uri="{E40237B7-FDA0-4F09-8148-C483321AD2D9}">
          <dgm14:cNvPr xmlns:dgm14="http://schemas.microsoft.com/office/drawing/2010/diagram" id="0" name="" descr="Notifications&#10;"/>
        </a:ext>
      </dgm:extLst>
    </dgm:pt>
    <dgm:pt modelId="{2EB69748-C1E6-4014-BF88-10CC937D5032}" type="parTrans" cxnId="{F360554D-AD6B-485C-96F0-80A41349CD59}">
      <dgm:prSet/>
      <dgm:spPr/>
      <dgm:t>
        <a:bodyPr/>
        <a:lstStyle/>
        <a:p>
          <a:endParaRPr lang="en-US" sz="3700" b="0">
            <a:solidFill>
              <a:schemeClr val="tx1"/>
            </a:solidFill>
            <a:effectLst/>
          </a:endParaRPr>
        </a:p>
      </dgm:t>
    </dgm:pt>
    <dgm:pt modelId="{B3B1F364-5893-4416-8DA6-57C6BBD0402D}" type="sibTrans" cxnId="{F360554D-AD6B-485C-96F0-80A41349CD59}">
      <dgm:prSet/>
      <dgm:spPr/>
      <dgm:t>
        <a:bodyPr/>
        <a:lstStyle/>
        <a:p>
          <a:endParaRPr lang="en-US" sz="3700" b="0">
            <a:solidFill>
              <a:schemeClr val="tx1"/>
            </a:solidFill>
            <a:effectLst/>
          </a:endParaRPr>
        </a:p>
      </dgm:t>
    </dgm:pt>
    <dgm:pt modelId="{EBB932DD-9930-4C55-A8B2-F3D04F981608}">
      <dgm:prSet phldrT="[Text]" custT="1"/>
      <dgm:spPr/>
      <dgm:t>
        <a:bodyPr/>
        <a:lstStyle/>
        <a:p>
          <a:r>
            <a:rPr lang="en-US" sz="3700" b="0" dirty="0" smtClean="0">
              <a:solidFill>
                <a:schemeClr val="tx1"/>
              </a:solidFill>
              <a:effectLst/>
            </a:rPr>
            <a:t>Parameters</a:t>
          </a:r>
          <a:endParaRPr lang="en-US" sz="3700" b="0" dirty="0">
            <a:solidFill>
              <a:schemeClr val="tx1"/>
            </a:solidFill>
            <a:effectLst/>
          </a:endParaRPr>
        </a:p>
      </dgm:t>
      <dgm:extLst>
        <a:ext uri="{E40237B7-FDA0-4F09-8148-C483321AD2D9}">
          <dgm14:cNvPr xmlns:dgm14="http://schemas.microsoft.com/office/drawing/2010/diagram" id="0" name="" descr="Parameters&#10;"/>
        </a:ext>
      </dgm:extLst>
    </dgm:pt>
    <dgm:pt modelId="{B9DC010D-739B-447D-90B0-6450FD5CBAE1}" type="parTrans" cxnId="{8F074628-82E5-475E-8651-8848A9CC543F}">
      <dgm:prSet/>
      <dgm:spPr/>
      <dgm:t>
        <a:bodyPr/>
        <a:lstStyle/>
        <a:p>
          <a:endParaRPr lang="en-US" sz="3700" b="0">
            <a:solidFill>
              <a:schemeClr val="tx1"/>
            </a:solidFill>
            <a:effectLst/>
          </a:endParaRPr>
        </a:p>
      </dgm:t>
    </dgm:pt>
    <dgm:pt modelId="{A70C0918-6279-4BEF-9AAF-CB767A29C280}" type="sibTrans" cxnId="{8F074628-82E5-475E-8651-8848A9CC543F}">
      <dgm:prSet/>
      <dgm:spPr/>
      <dgm:t>
        <a:bodyPr/>
        <a:lstStyle/>
        <a:p>
          <a:endParaRPr lang="en-US" sz="3700" b="0">
            <a:solidFill>
              <a:schemeClr val="tx1"/>
            </a:solidFill>
            <a:effectLst/>
          </a:endParaRPr>
        </a:p>
      </dgm:t>
    </dgm:pt>
    <dgm:pt modelId="{E709CAD8-FE94-4C46-9E76-EACD94555260}">
      <dgm:prSet phldrT="[Text]" custT="1"/>
      <dgm:spPr/>
      <dgm:t>
        <a:bodyPr/>
        <a:lstStyle/>
        <a:p>
          <a:r>
            <a:rPr lang="en-US" sz="3700" b="0" dirty="0" smtClean="0">
              <a:effectLst/>
            </a:rPr>
            <a:t>Setup</a:t>
          </a:r>
          <a:endParaRPr lang="en-US" sz="3700" b="0" dirty="0">
            <a:effectLst/>
          </a:endParaRPr>
        </a:p>
      </dgm:t>
      <dgm:extLst>
        <a:ext uri="{E40237B7-FDA0-4F09-8148-C483321AD2D9}">
          <dgm14:cNvPr xmlns:dgm14="http://schemas.microsoft.com/office/drawing/2010/diagram" id="0" name="" descr="Setup&#10;"/>
        </a:ext>
      </dgm:extLst>
    </dgm:pt>
    <dgm:pt modelId="{1395BA99-ABF9-45CC-9213-458EEB9EB446}" type="parTrans" cxnId="{9E964CD4-CDA0-4A68-AE14-C8B538AD4110}">
      <dgm:prSet/>
      <dgm:spPr/>
      <dgm:t>
        <a:bodyPr/>
        <a:lstStyle/>
        <a:p>
          <a:endParaRPr lang="en-US" sz="3700" b="0">
            <a:solidFill>
              <a:schemeClr val="tx1"/>
            </a:solidFill>
            <a:effectLst/>
          </a:endParaRPr>
        </a:p>
      </dgm:t>
    </dgm:pt>
    <dgm:pt modelId="{5A809469-0EA5-4778-AFA8-F47E0C1A7FCC}" type="sibTrans" cxnId="{9E964CD4-CDA0-4A68-AE14-C8B538AD4110}">
      <dgm:prSet/>
      <dgm:spPr/>
      <dgm:t>
        <a:bodyPr/>
        <a:lstStyle/>
        <a:p>
          <a:endParaRPr lang="en-US" sz="3700" b="0">
            <a:solidFill>
              <a:schemeClr val="tx1"/>
            </a:solidFill>
            <a:effectLst/>
          </a:endParaRPr>
        </a:p>
      </dgm:t>
    </dgm:pt>
    <dgm:pt modelId="{5444E799-214E-4862-AC0B-FDC33B8ABAD2}" type="pres">
      <dgm:prSet presAssocID="{D3FC2DD2-EF15-4CB2-91BE-63D23778352A}" presName="Name0" presStyleCnt="0">
        <dgm:presLayoutVars>
          <dgm:chMax val="7"/>
          <dgm:dir/>
          <dgm:resizeHandles val="exact"/>
        </dgm:presLayoutVars>
      </dgm:prSet>
      <dgm:spPr/>
    </dgm:pt>
    <dgm:pt modelId="{DEBF48F8-7E2D-410E-AB7B-FC39E412650B}" type="pres">
      <dgm:prSet presAssocID="{D3FC2DD2-EF15-4CB2-91BE-63D23778352A}" presName="ellipse1" presStyleLbl="vennNode1" presStyleIdx="0" presStyleCnt="3">
        <dgm:presLayoutVars>
          <dgm:bulletEnabled val="1"/>
        </dgm:presLayoutVars>
      </dgm:prSet>
      <dgm:spPr/>
      <dgm:t>
        <a:bodyPr/>
        <a:lstStyle/>
        <a:p>
          <a:endParaRPr lang="en-US"/>
        </a:p>
      </dgm:t>
    </dgm:pt>
    <dgm:pt modelId="{B40147C3-39CE-4B13-9AA3-B1E18D175137}" type="pres">
      <dgm:prSet presAssocID="{D3FC2DD2-EF15-4CB2-91BE-63D23778352A}" presName="ellipse2" presStyleLbl="vennNode1" presStyleIdx="1" presStyleCnt="3">
        <dgm:presLayoutVars>
          <dgm:bulletEnabled val="1"/>
        </dgm:presLayoutVars>
      </dgm:prSet>
      <dgm:spPr/>
      <dgm:t>
        <a:bodyPr/>
        <a:lstStyle/>
        <a:p>
          <a:endParaRPr lang="en-US"/>
        </a:p>
      </dgm:t>
    </dgm:pt>
    <dgm:pt modelId="{34848B33-1267-4731-93E7-DFA746268C90}" type="pres">
      <dgm:prSet presAssocID="{D3FC2DD2-EF15-4CB2-91BE-63D23778352A}" presName="ellipse3" presStyleLbl="vennNode1" presStyleIdx="2" presStyleCnt="3">
        <dgm:presLayoutVars>
          <dgm:bulletEnabled val="1"/>
        </dgm:presLayoutVars>
      </dgm:prSet>
      <dgm:spPr/>
      <dgm:t>
        <a:bodyPr/>
        <a:lstStyle/>
        <a:p>
          <a:endParaRPr lang="en-US"/>
        </a:p>
      </dgm:t>
    </dgm:pt>
  </dgm:ptLst>
  <dgm:cxnLst>
    <dgm:cxn modelId="{7E77B1A7-4190-4342-9B1C-784EA4A0101C}" type="presOf" srcId="{EBB932DD-9930-4C55-A8B2-F3D04F981608}" destId="{B40147C3-39CE-4B13-9AA3-B1E18D175137}" srcOrd="0" destOrd="0" presId="urn:microsoft.com/office/officeart/2005/8/layout/rings+Icon"/>
    <dgm:cxn modelId="{8F074628-82E5-475E-8651-8848A9CC543F}" srcId="{D3FC2DD2-EF15-4CB2-91BE-63D23778352A}" destId="{EBB932DD-9930-4C55-A8B2-F3D04F981608}" srcOrd="1" destOrd="0" parTransId="{B9DC010D-739B-447D-90B0-6450FD5CBAE1}" sibTransId="{A70C0918-6279-4BEF-9AAF-CB767A29C280}"/>
    <dgm:cxn modelId="{9E964CD4-CDA0-4A68-AE14-C8B538AD4110}" srcId="{D3FC2DD2-EF15-4CB2-91BE-63D23778352A}" destId="{E709CAD8-FE94-4C46-9E76-EACD94555260}" srcOrd="2" destOrd="0" parTransId="{1395BA99-ABF9-45CC-9213-458EEB9EB446}" sibTransId="{5A809469-0EA5-4778-AFA8-F47E0C1A7FCC}"/>
    <dgm:cxn modelId="{F856406E-ED2A-4F94-81C0-1A39A9A64FB5}" type="presOf" srcId="{E709CAD8-FE94-4C46-9E76-EACD94555260}" destId="{34848B33-1267-4731-93E7-DFA746268C90}" srcOrd="0" destOrd="0" presId="urn:microsoft.com/office/officeart/2005/8/layout/rings+Icon"/>
    <dgm:cxn modelId="{DE09623F-74C6-4EFA-A2C8-D5275C614B81}" type="presOf" srcId="{D3FC2DD2-EF15-4CB2-91BE-63D23778352A}" destId="{5444E799-214E-4862-AC0B-FDC33B8ABAD2}" srcOrd="0" destOrd="0" presId="urn:microsoft.com/office/officeart/2005/8/layout/rings+Icon"/>
    <dgm:cxn modelId="{C160A4E7-73A3-4FEF-A8FE-C49F790FA583}" type="presOf" srcId="{2271AD87-1F73-4658-8BF5-45E68458B88D}" destId="{DEBF48F8-7E2D-410E-AB7B-FC39E412650B}" srcOrd="0" destOrd="0" presId="urn:microsoft.com/office/officeart/2005/8/layout/rings+Icon"/>
    <dgm:cxn modelId="{F360554D-AD6B-485C-96F0-80A41349CD59}" srcId="{D3FC2DD2-EF15-4CB2-91BE-63D23778352A}" destId="{2271AD87-1F73-4658-8BF5-45E68458B88D}" srcOrd="0" destOrd="0" parTransId="{2EB69748-C1E6-4014-BF88-10CC937D5032}" sibTransId="{B3B1F364-5893-4416-8DA6-57C6BBD0402D}"/>
    <dgm:cxn modelId="{174B8469-8989-4A9E-8D47-9876199E15DF}" type="presParOf" srcId="{5444E799-214E-4862-AC0B-FDC33B8ABAD2}" destId="{DEBF48F8-7E2D-410E-AB7B-FC39E412650B}" srcOrd="0" destOrd="0" presId="urn:microsoft.com/office/officeart/2005/8/layout/rings+Icon"/>
    <dgm:cxn modelId="{2E9E86F0-26CD-4081-AA00-CEC26F145345}" type="presParOf" srcId="{5444E799-214E-4862-AC0B-FDC33B8ABAD2}" destId="{B40147C3-39CE-4B13-9AA3-B1E18D175137}" srcOrd="1" destOrd="0" presId="urn:microsoft.com/office/officeart/2005/8/layout/rings+Icon"/>
    <dgm:cxn modelId="{9FE26A27-F33D-42EA-A1A7-5415628BA54B}" type="presParOf" srcId="{5444E799-214E-4862-AC0B-FDC33B8ABAD2}" destId="{34848B33-1267-4731-93E7-DFA746268C90}"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FDD5A1-ECF5-4966-A33A-24D0DFDD622B}" type="doc">
      <dgm:prSet loTypeId="urn:microsoft.com/office/officeart/2005/8/layout/arrow1" loCatId="relationship" qsTypeId="urn:microsoft.com/office/officeart/2005/8/quickstyle/simple4" qsCatId="simple" csTypeId="urn:microsoft.com/office/officeart/2005/8/colors/colorful2" csCatId="colorful" phldr="1"/>
      <dgm:spPr/>
      <dgm:t>
        <a:bodyPr/>
        <a:lstStyle/>
        <a:p>
          <a:endParaRPr lang="en-US"/>
        </a:p>
      </dgm:t>
    </dgm:pt>
    <dgm:pt modelId="{50D0C979-1484-42B4-BE10-7833A36A0C9C}">
      <dgm:prSet/>
      <dgm:spPr/>
      <dgm:t>
        <a:bodyPr/>
        <a:lstStyle/>
        <a:p>
          <a:pPr rtl="0"/>
          <a:r>
            <a:rPr lang="en-US" b="1" dirty="0" smtClean="0">
              <a:effectLst>
                <a:outerShdw blurRad="38100" dist="38100" dir="2700000" algn="tl">
                  <a:srgbClr val="000000">
                    <a:alpha val="43137"/>
                  </a:srgbClr>
                </a:outerShdw>
              </a:effectLst>
            </a:rPr>
            <a:t>Enable</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Enable&#10;"/>
        </a:ext>
      </dgm:extLst>
    </dgm:pt>
    <dgm:pt modelId="{63A10E10-533D-49C9-BCA1-BE047E8ECB3F}" type="parTrans" cxnId="{9749289D-C0D3-47F0-B30A-7869924C0DFD}">
      <dgm:prSet/>
      <dgm:spPr/>
      <dgm:t>
        <a:bodyPr/>
        <a:lstStyle/>
        <a:p>
          <a:endParaRPr lang="en-US"/>
        </a:p>
      </dgm:t>
    </dgm:pt>
    <dgm:pt modelId="{870A36FF-F0FA-4ECF-B7A7-86D3AA3F2681}" type="sibTrans" cxnId="{9749289D-C0D3-47F0-B30A-7869924C0DFD}">
      <dgm:prSet/>
      <dgm:spPr/>
      <dgm:t>
        <a:bodyPr/>
        <a:lstStyle/>
        <a:p>
          <a:endParaRPr lang="en-US"/>
        </a:p>
      </dgm:t>
    </dgm:pt>
    <dgm:pt modelId="{14C6C346-11C1-4713-92D4-985D574247E9}">
      <dgm:prSet/>
      <dgm:spPr/>
      <dgm:t>
        <a:bodyPr/>
        <a:lstStyle/>
        <a:p>
          <a:pPr rtl="0"/>
          <a:r>
            <a:rPr lang="en-US" b="1" dirty="0" smtClean="0">
              <a:effectLst>
                <a:outerShdw blurRad="38100" dist="38100" dir="2700000" algn="tl">
                  <a:srgbClr val="000000">
                    <a:alpha val="43137"/>
                  </a:srgbClr>
                </a:outerShdw>
              </a:effectLst>
            </a:rPr>
            <a:t>Disable</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isable&#10;"/>
        </a:ext>
      </dgm:extLst>
    </dgm:pt>
    <dgm:pt modelId="{89402142-166D-4CA3-B243-50850F273B25}" type="parTrans" cxnId="{F3F07BDD-DA8D-4DCF-9710-D772B3378651}">
      <dgm:prSet/>
      <dgm:spPr/>
      <dgm:t>
        <a:bodyPr/>
        <a:lstStyle/>
        <a:p>
          <a:endParaRPr lang="en-US"/>
        </a:p>
      </dgm:t>
    </dgm:pt>
    <dgm:pt modelId="{F1EEA4B2-DFB2-4F7E-979E-40A63F08104C}" type="sibTrans" cxnId="{F3F07BDD-DA8D-4DCF-9710-D772B3378651}">
      <dgm:prSet/>
      <dgm:spPr/>
      <dgm:t>
        <a:bodyPr/>
        <a:lstStyle/>
        <a:p>
          <a:endParaRPr lang="en-US"/>
        </a:p>
      </dgm:t>
    </dgm:pt>
    <dgm:pt modelId="{9C5F15CF-B913-4191-AB0E-D95D04306639}" type="pres">
      <dgm:prSet presAssocID="{50FDD5A1-ECF5-4966-A33A-24D0DFDD622B}" presName="cycle" presStyleCnt="0">
        <dgm:presLayoutVars>
          <dgm:dir/>
          <dgm:resizeHandles val="exact"/>
        </dgm:presLayoutVars>
      </dgm:prSet>
      <dgm:spPr/>
      <dgm:t>
        <a:bodyPr/>
        <a:lstStyle/>
        <a:p>
          <a:endParaRPr lang="en-US"/>
        </a:p>
      </dgm:t>
    </dgm:pt>
    <dgm:pt modelId="{22BB6DDC-45DC-49EB-8551-E19AFBE61063}" type="pres">
      <dgm:prSet presAssocID="{50D0C979-1484-42B4-BE10-7833A36A0C9C}" presName="arrow" presStyleLbl="node1" presStyleIdx="0" presStyleCnt="2">
        <dgm:presLayoutVars>
          <dgm:bulletEnabled val="1"/>
        </dgm:presLayoutVars>
      </dgm:prSet>
      <dgm:spPr/>
      <dgm:t>
        <a:bodyPr/>
        <a:lstStyle/>
        <a:p>
          <a:endParaRPr lang="en-US"/>
        </a:p>
      </dgm:t>
    </dgm:pt>
    <dgm:pt modelId="{79801B8A-C020-4725-9DE8-D36005878FFA}" type="pres">
      <dgm:prSet presAssocID="{14C6C346-11C1-4713-92D4-985D574247E9}" presName="arrow" presStyleLbl="node1" presStyleIdx="1" presStyleCnt="2">
        <dgm:presLayoutVars>
          <dgm:bulletEnabled val="1"/>
        </dgm:presLayoutVars>
      </dgm:prSet>
      <dgm:spPr/>
      <dgm:t>
        <a:bodyPr/>
        <a:lstStyle/>
        <a:p>
          <a:endParaRPr lang="en-US"/>
        </a:p>
      </dgm:t>
    </dgm:pt>
  </dgm:ptLst>
  <dgm:cxnLst>
    <dgm:cxn modelId="{F3F07BDD-DA8D-4DCF-9710-D772B3378651}" srcId="{50FDD5A1-ECF5-4966-A33A-24D0DFDD622B}" destId="{14C6C346-11C1-4713-92D4-985D574247E9}" srcOrd="1" destOrd="0" parTransId="{89402142-166D-4CA3-B243-50850F273B25}" sibTransId="{F1EEA4B2-DFB2-4F7E-979E-40A63F08104C}"/>
    <dgm:cxn modelId="{C9EA01C7-193B-4A85-91D9-A584C7A322A7}" type="presOf" srcId="{14C6C346-11C1-4713-92D4-985D574247E9}" destId="{79801B8A-C020-4725-9DE8-D36005878FFA}" srcOrd="0" destOrd="0" presId="urn:microsoft.com/office/officeart/2005/8/layout/arrow1"/>
    <dgm:cxn modelId="{9749289D-C0D3-47F0-B30A-7869924C0DFD}" srcId="{50FDD5A1-ECF5-4966-A33A-24D0DFDD622B}" destId="{50D0C979-1484-42B4-BE10-7833A36A0C9C}" srcOrd="0" destOrd="0" parTransId="{63A10E10-533D-49C9-BCA1-BE047E8ECB3F}" sibTransId="{870A36FF-F0FA-4ECF-B7A7-86D3AA3F2681}"/>
    <dgm:cxn modelId="{88A4FA9E-C3EA-425E-B847-012C842CD88D}" type="presOf" srcId="{50FDD5A1-ECF5-4966-A33A-24D0DFDD622B}" destId="{9C5F15CF-B913-4191-AB0E-D95D04306639}" srcOrd="0" destOrd="0" presId="urn:microsoft.com/office/officeart/2005/8/layout/arrow1"/>
    <dgm:cxn modelId="{EEF6035A-D2F9-443F-B7D0-C5792A80F469}" type="presOf" srcId="{50D0C979-1484-42B4-BE10-7833A36A0C9C}" destId="{22BB6DDC-45DC-49EB-8551-E19AFBE61063}" srcOrd="0" destOrd="0" presId="urn:microsoft.com/office/officeart/2005/8/layout/arrow1"/>
    <dgm:cxn modelId="{76634DF3-7EFF-4F78-9626-9FD4288A4C13}" type="presParOf" srcId="{9C5F15CF-B913-4191-AB0E-D95D04306639}" destId="{22BB6DDC-45DC-49EB-8551-E19AFBE61063}" srcOrd="0" destOrd="0" presId="urn:microsoft.com/office/officeart/2005/8/layout/arrow1"/>
    <dgm:cxn modelId="{D6346790-A758-4CB3-9331-824DE0C9BA5F}" type="presParOf" srcId="{9C5F15CF-B913-4191-AB0E-D95D04306639}" destId="{79801B8A-C020-4725-9DE8-D36005878FF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0FBDD2-5FCA-45B4-B9C6-532BEEEAE437}" type="doc">
      <dgm:prSet loTypeId="urn:microsoft.com/office/officeart/2005/8/layout/hList3" loCatId="list" qsTypeId="urn:microsoft.com/office/officeart/2005/8/quickstyle/simple4" qsCatId="simple" csTypeId="urn:microsoft.com/office/officeart/2005/8/colors/colorful2" csCatId="colorful" phldr="1"/>
      <dgm:spPr/>
      <dgm:t>
        <a:bodyPr/>
        <a:lstStyle/>
        <a:p>
          <a:endParaRPr lang="en-US"/>
        </a:p>
      </dgm:t>
    </dgm:pt>
    <dgm:pt modelId="{8C342B4E-9FF5-4670-A3D6-CBBD12D69B69}">
      <dgm:prSet phldrT="[Text]"/>
      <dgm:spPr/>
      <dgm:t>
        <a:bodyPr/>
        <a:lstStyle/>
        <a:p>
          <a:r>
            <a:rPr lang="en-US" b="1" dirty="0" smtClean="0">
              <a:effectLst>
                <a:outerShdw blurRad="38100" dist="38100" dir="2700000" algn="tl">
                  <a:srgbClr val="000000">
                    <a:alpha val="43137"/>
                  </a:srgbClr>
                </a:outerShdw>
              </a:effectLst>
            </a:rPr>
            <a:t>User</a:t>
          </a:r>
          <a:endParaRPr lang="en-US" dirty="0"/>
        </a:p>
      </dgm:t>
      <dgm:extLst>
        <a:ext uri="{E40237B7-FDA0-4F09-8148-C483321AD2D9}">
          <dgm14:cNvPr xmlns:dgm14="http://schemas.microsoft.com/office/drawing/2010/diagram" id="0" name="" descr="Designations&#10; User&#10; Location&#10; Team&#10; Division&#10; Service&#10; System&#10;"/>
        </a:ext>
      </dgm:extLst>
    </dgm:pt>
    <dgm:pt modelId="{63C3133A-FFCA-4644-9736-648588DBED66}" type="parTrans" cxnId="{30BB9A1E-7A9D-40CA-8EC4-E3BEBEA2F5E9}">
      <dgm:prSet/>
      <dgm:spPr/>
      <dgm:t>
        <a:bodyPr/>
        <a:lstStyle/>
        <a:p>
          <a:endParaRPr lang="en-US"/>
        </a:p>
      </dgm:t>
    </dgm:pt>
    <dgm:pt modelId="{E51BE9AB-9722-4790-BF25-FBCE12DC6060}" type="sibTrans" cxnId="{30BB9A1E-7A9D-40CA-8EC4-E3BEBEA2F5E9}">
      <dgm:prSet/>
      <dgm:spPr/>
      <dgm:t>
        <a:bodyPr/>
        <a:lstStyle/>
        <a:p>
          <a:endParaRPr lang="en-US"/>
        </a:p>
      </dgm:t>
    </dgm:pt>
    <dgm:pt modelId="{0E98A68B-9FA8-4103-9976-6DD3FF7CFDD6}">
      <dgm:prSet phldrT="[Text]"/>
      <dgm:spPr/>
      <dgm:t>
        <a:bodyPr/>
        <a:lstStyle/>
        <a:p>
          <a:r>
            <a:rPr lang="en-US" b="1" dirty="0" smtClean="0">
              <a:effectLst>
                <a:outerShdw blurRad="38100" dist="38100" dir="2700000" algn="tl">
                  <a:srgbClr val="000000">
                    <a:alpha val="43137"/>
                  </a:srgbClr>
                </a:outerShdw>
              </a:effectLst>
            </a:rPr>
            <a:t>Location</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esignations&#10; User&#10; Location&#10; Team&#10; Division&#10; Service&#10; System&#10;"/>
        </a:ext>
      </dgm:extLst>
    </dgm:pt>
    <dgm:pt modelId="{454036B0-2145-44D7-8E94-2970A7E0D307}" type="parTrans" cxnId="{7722FF2F-D3EC-4C06-AFAF-A0FD59EE42E8}">
      <dgm:prSet/>
      <dgm:spPr/>
      <dgm:t>
        <a:bodyPr/>
        <a:lstStyle/>
        <a:p>
          <a:endParaRPr lang="en-US"/>
        </a:p>
      </dgm:t>
    </dgm:pt>
    <dgm:pt modelId="{4F1A9094-F7AD-462E-8BDE-C2CF5190D704}" type="sibTrans" cxnId="{7722FF2F-D3EC-4C06-AFAF-A0FD59EE42E8}">
      <dgm:prSet/>
      <dgm:spPr/>
      <dgm:t>
        <a:bodyPr/>
        <a:lstStyle/>
        <a:p>
          <a:endParaRPr lang="en-US"/>
        </a:p>
      </dgm:t>
    </dgm:pt>
    <dgm:pt modelId="{2A6343AA-5D7F-450D-81E8-2A31F82BE35A}">
      <dgm:prSet phldrT="[Text]"/>
      <dgm:spPr/>
      <dgm:t>
        <a:bodyPr/>
        <a:lstStyle/>
        <a:p>
          <a:r>
            <a:rPr lang="en-US" b="1" dirty="0" smtClean="0">
              <a:effectLst>
                <a:outerShdw blurRad="38100" dist="38100" dir="2700000" algn="tl">
                  <a:srgbClr val="000000">
                    <a:alpha val="43137"/>
                  </a:srgbClr>
                </a:outerShdw>
              </a:effectLst>
            </a:rPr>
            <a:t>Team</a:t>
          </a:r>
          <a:endParaRPr lang="en-US" dirty="0"/>
        </a:p>
      </dgm:t>
      <dgm:extLst>
        <a:ext uri="{E40237B7-FDA0-4F09-8148-C483321AD2D9}">
          <dgm14:cNvPr xmlns:dgm14="http://schemas.microsoft.com/office/drawing/2010/diagram" id="0" name="" descr="Designations&#10; User&#10; Location&#10; Team&#10; Division&#10; Service&#10; System&#10;"/>
        </a:ext>
      </dgm:extLst>
    </dgm:pt>
    <dgm:pt modelId="{E7A67016-327C-46DF-9004-414C707C4827}" type="parTrans" cxnId="{C4686DD7-59D9-49A5-9DCA-5804C85DF515}">
      <dgm:prSet/>
      <dgm:spPr/>
      <dgm:t>
        <a:bodyPr/>
        <a:lstStyle/>
        <a:p>
          <a:endParaRPr lang="en-US"/>
        </a:p>
      </dgm:t>
    </dgm:pt>
    <dgm:pt modelId="{7D1BE99A-B4F1-4A2F-8C17-02A10B91ADBD}" type="sibTrans" cxnId="{C4686DD7-59D9-49A5-9DCA-5804C85DF515}">
      <dgm:prSet/>
      <dgm:spPr/>
      <dgm:t>
        <a:bodyPr/>
        <a:lstStyle/>
        <a:p>
          <a:endParaRPr lang="en-US"/>
        </a:p>
      </dgm:t>
    </dgm:pt>
    <dgm:pt modelId="{2BE4457B-2494-41F6-91A9-2F3683843489}">
      <dgm:prSet phldrT="[Text]"/>
      <dgm:spPr/>
      <dgm:t>
        <a:bodyPr/>
        <a:lstStyle/>
        <a:p>
          <a:r>
            <a:rPr lang="en-US" b="1" u="none" dirty="0" smtClean="0">
              <a:effectLst>
                <a:outerShdw blurRad="38100" dist="38100" dir="2700000" algn="tl">
                  <a:srgbClr val="000000">
                    <a:alpha val="43137"/>
                  </a:srgbClr>
                </a:outerShdw>
              </a:effectLst>
            </a:rPr>
            <a:t>Division</a:t>
          </a:r>
          <a:endParaRPr lang="en-US" b="1" u="none"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esignations&#10; User&#10; Location&#10; Team&#10; Division&#10; Service&#10; System&#10;"/>
        </a:ext>
      </dgm:extLst>
    </dgm:pt>
    <dgm:pt modelId="{D6C4EAC3-7493-4BB1-A6B1-FFC04C7251B8}" type="parTrans" cxnId="{9069C4A7-932A-4AA5-A4F8-4D7625033849}">
      <dgm:prSet/>
      <dgm:spPr/>
      <dgm:t>
        <a:bodyPr/>
        <a:lstStyle/>
        <a:p>
          <a:endParaRPr lang="en-US"/>
        </a:p>
      </dgm:t>
    </dgm:pt>
    <dgm:pt modelId="{275FE87C-4074-4C00-84AF-BD187B546848}" type="sibTrans" cxnId="{9069C4A7-932A-4AA5-A4F8-4D7625033849}">
      <dgm:prSet/>
      <dgm:spPr/>
      <dgm:t>
        <a:bodyPr/>
        <a:lstStyle/>
        <a:p>
          <a:endParaRPr lang="en-US"/>
        </a:p>
      </dgm:t>
    </dgm:pt>
    <dgm:pt modelId="{604EF074-C3FA-415D-93B7-5E90EE09F435}">
      <dgm:prSet phldrT="[Text]"/>
      <dgm:spPr/>
      <dgm:t>
        <a:bodyPr/>
        <a:lstStyle/>
        <a:p>
          <a:r>
            <a:rPr lang="en-US" b="1" dirty="0" smtClean="0">
              <a:effectLst>
                <a:outerShdw blurRad="38100" dist="38100" dir="2700000" algn="tl">
                  <a:srgbClr val="000000">
                    <a:alpha val="43137"/>
                  </a:srgbClr>
                </a:outerShdw>
              </a:effectLst>
            </a:rPr>
            <a:t>Service</a:t>
          </a:r>
          <a:endParaRPr lang="en-US" dirty="0"/>
        </a:p>
      </dgm:t>
      <dgm:extLst>
        <a:ext uri="{E40237B7-FDA0-4F09-8148-C483321AD2D9}">
          <dgm14:cNvPr xmlns:dgm14="http://schemas.microsoft.com/office/drawing/2010/diagram" id="0" name="" descr="Designations&#10; User&#10; Location&#10; Team&#10; Division&#10; Service&#10; System&#10;"/>
        </a:ext>
      </dgm:extLst>
    </dgm:pt>
    <dgm:pt modelId="{77493507-C4BA-4481-AA6C-5877A4EC8921}" type="parTrans" cxnId="{06FC3606-6F10-42F3-B9FF-0B8EC0D17426}">
      <dgm:prSet/>
      <dgm:spPr/>
      <dgm:t>
        <a:bodyPr/>
        <a:lstStyle/>
        <a:p>
          <a:endParaRPr lang="en-US"/>
        </a:p>
      </dgm:t>
    </dgm:pt>
    <dgm:pt modelId="{EB3CD4D1-13B2-4A2F-A682-8C8D7C80306A}" type="sibTrans" cxnId="{06FC3606-6F10-42F3-B9FF-0B8EC0D17426}">
      <dgm:prSet/>
      <dgm:spPr/>
      <dgm:t>
        <a:bodyPr/>
        <a:lstStyle/>
        <a:p>
          <a:endParaRPr lang="en-US"/>
        </a:p>
      </dgm:t>
    </dgm:pt>
    <dgm:pt modelId="{87228135-15C8-460A-A73A-975B04446490}">
      <dgm:prSet phldrT="[Text]"/>
      <dgm:spPr/>
      <dgm:t>
        <a:bodyPr/>
        <a:lstStyle/>
        <a:p>
          <a:r>
            <a:rPr lang="en-US" b="1" dirty="0" smtClean="0">
              <a:effectLst>
                <a:outerShdw blurRad="38100" dist="38100" dir="2700000" algn="tl">
                  <a:srgbClr val="000000">
                    <a:alpha val="43137"/>
                  </a:srgbClr>
                </a:outerShdw>
              </a:effectLst>
            </a:rPr>
            <a:t>System</a:t>
          </a:r>
          <a:endParaRPr lang="en-US"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Designations&#10; User&#10; Location&#10; Team&#10; Division&#10; Service&#10; System&#10;"/>
        </a:ext>
      </dgm:extLst>
    </dgm:pt>
    <dgm:pt modelId="{2C38F40A-0DBB-46A5-B27E-0F74436D1EDD}" type="parTrans" cxnId="{A669994F-0B14-4323-BB3D-C61CBB2F30F9}">
      <dgm:prSet/>
      <dgm:spPr/>
      <dgm:t>
        <a:bodyPr/>
        <a:lstStyle/>
        <a:p>
          <a:endParaRPr lang="en-US"/>
        </a:p>
      </dgm:t>
    </dgm:pt>
    <dgm:pt modelId="{A318030D-4CDB-4B88-AE9A-9332912E559A}" type="sibTrans" cxnId="{A669994F-0B14-4323-BB3D-C61CBB2F30F9}">
      <dgm:prSet/>
      <dgm:spPr/>
      <dgm:t>
        <a:bodyPr/>
        <a:lstStyle/>
        <a:p>
          <a:endParaRPr lang="en-US"/>
        </a:p>
      </dgm:t>
    </dgm:pt>
    <dgm:pt modelId="{EE77A7BF-9C69-4FFC-959D-8E119454201A}">
      <dgm:prSet phldrT="[Text]"/>
      <dgm:spPr>
        <a:noFill/>
      </dgm:spPr>
      <dgm:t>
        <a:bodyPr/>
        <a:lstStyle/>
        <a:p>
          <a:r>
            <a:rPr lang="en-US" dirty="0" smtClean="0"/>
            <a:t>Designations</a:t>
          </a:r>
          <a:endParaRPr lang="en-US" dirty="0"/>
        </a:p>
      </dgm:t>
      <dgm:extLst>
        <a:ext uri="{E40237B7-FDA0-4F09-8148-C483321AD2D9}">
          <dgm14:cNvPr xmlns:dgm14="http://schemas.microsoft.com/office/drawing/2010/diagram" id="0" name="" descr="Designations&#10; User&#10; Location&#10; Team&#10; Division&#10; Service&#10; System&#10;"/>
        </a:ext>
      </dgm:extLst>
    </dgm:pt>
    <dgm:pt modelId="{2B60A8BE-574C-499A-B4B3-05843B9E6223}" type="parTrans" cxnId="{F9F8ED86-9790-4635-92E0-F60153EE1B90}">
      <dgm:prSet/>
      <dgm:spPr/>
      <dgm:t>
        <a:bodyPr/>
        <a:lstStyle/>
        <a:p>
          <a:endParaRPr lang="en-US"/>
        </a:p>
      </dgm:t>
    </dgm:pt>
    <dgm:pt modelId="{AB18C16A-8728-4BCA-A4ED-F5F045100E61}" type="sibTrans" cxnId="{F9F8ED86-9790-4635-92E0-F60153EE1B90}">
      <dgm:prSet/>
      <dgm:spPr/>
      <dgm:t>
        <a:bodyPr/>
        <a:lstStyle/>
        <a:p>
          <a:endParaRPr lang="en-US"/>
        </a:p>
      </dgm:t>
    </dgm:pt>
    <dgm:pt modelId="{E8F1A5DD-DF02-48BE-8AAA-12BF2E051BA5}" type="pres">
      <dgm:prSet presAssocID="{BB0FBDD2-5FCA-45B4-B9C6-532BEEEAE437}" presName="composite" presStyleCnt="0">
        <dgm:presLayoutVars>
          <dgm:chMax val="1"/>
          <dgm:dir/>
          <dgm:resizeHandles val="exact"/>
        </dgm:presLayoutVars>
      </dgm:prSet>
      <dgm:spPr/>
      <dgm:t>
        <a:bodyPr/>
        <a:lstStyle/>
        <a:p>
          <a:endParaRPr lang="en-US"/>
        </a:p>
      </dgm:t>
    </dgm:pt>
    <dgm:pt modelId="{DCCC7E4D-74B0-41D5-A985-93420C46A573}" type="pres">
      <dgm:prSet presAssocID="{EE77A7BF-9C69-4FFC-959D-8E119454201A}" presName="roof" presStyleLbl="dkBgShp" presStyleIdx="0" presStyleCnt="2"/>
      <dgm:spPr/>
      <dgm:t>
        <a:bodyPr/>
        <a:lstStyle/>
        <a:p>
          <a:endParaRPr lang="en-US"/>
        </a:p>
      </dgm:t>
    </dgm:pt>
    <dgm:pt modelId="{2C5E3A2E-08B1-4125-9054-A877B0435224}" type="pres">
      <dgm:prSet presAssocID="{EE77A7BF-9C69-4FFC-959D-8E119454201A}" presName="pillars" presStyleCnt="0"/>
      <dgm:spPr/>
    </dgm:pt>
    <dgm:pt modelId="{8688FB87-2CAE-415C-80B5-A1CF5C06377C}" type="pres">
      <dgm:prSet presAssocID="{EE77A7BF-9C69-4FFC-959D-8E119454201A}" presName="pillar1" presStyleLbl="node1" presStyleIdx="0" presStyleCnt="6">
        <dgm:presLayoutVars>
          <dgm:bulletEnabled val="1"/>
        </dgm:presLayoutVars>
      </dgm:prSet>
      <dgm:spPr/>
      <dgm:t>
        <a:bodyPr/>
        <a:lstStyle/>
        <a:p>
          <a:endParaRPr lang="en-US"/>
        </a:p>
      </dgm:t>
    </dgm:pt>
    <dgm:pt modelId="{7F5BC2CB-D792-4AB0-B129-CB45907F844C}" type="pres">
      <dgm:prSet presAssocID="{0E98A68B-9FA8-4103-9976-6DD3FF7CFDD6}" presName="pillarX" presStyleLbl="node1" presStyleIdx="1" presStyleCnt="6">
        <dgm:presLayoutVars>
          <dgm:bulletEnabled val="1"/>
        </dgm:presLayoutVars>
      </dgm:prSet>
      <dgm:spPr/>
      <dgm:t>
        <a:bodyPr/>
        <a:lstStyle/>
        <a:p>
          <a:endParaRPr lang="en-US"/>
        </a:p>
      </dgm:t>
    </dgm:pt>
    <dgm:pt modelId="{7296EEFB-0B9B-4914-AD9E-5CF60ACA8794}" type="pres">
      <dgm:prSet presAssocID="{2A6343AA-5D7F-450D-81E8-2A31F82BE35A}" presName="pillarX" presStyleLbl="node1" presStyleIdx="2" presStyleCnt="6">
        <dgm:presLayoutVars>
          <dgm:bulletEnabled val="1"/>
        </dgm:presLayoutVars>
      </dgm:prSet>
      <dgm:spPr/>
      <dgm:t>
        <a:bodyPr/>
        <a:lstStyle/>
        <a:p>
          <a:endParaRPr lang="en-US"/>
        </a:p>
      </dgm:t>
    </dgm:pt>
    <dgm:pt modelId="{46F5F8BC-B03F-4C63-90D2-A4C9850F625E}" type="pres">
      <dgm:prSet presAssocID="{2BE4457B-2494-41F6-91A9-2F3683843489}" presName="pillarX" presStyleLbl="node1" presStyleIdx="3" presStyleCnt="6">
        <dgm:presLayoutVars>
          <dgm:bulletEnabled val="1"/>
        </dgm:presLayoutVars>
      </dgm:prSet>
      <dgm:spPr/>
      <dgm:t>
        <a:bodyPr/>
        <a:lstStyle/>
        <a:p>
          <a:endParaRPr lang="en-US"/>
        </a:p>
      </dgm:t>
    </dgm:pt>
    <dgm:pt modelId="{9735E35D-B3F7-4D0D-863C-12C47BBD1E5D}" type="pres">
      <dgm:prSet presAssocID="{604EF074-C3FA-415D-93B7-5E90EE09F435}" presName="pillarX" presStyleLbl="node1" presStyleIdx="4" presStyleCnt="6">
        <dgm:presLayoutVars>
          <dgm:bulletEnabled val="1"/>
        </dgm:presLayoutVars>
      </dgm:prSet>
      <dgm:spPr/>
      <dgm:t>
        <a:bodyPr/>
        <a:lstStyle/>
        <a:p>
          <a:endParaRPr lang="en-US"/>
        </a:p>
      </dgm:t>
    </dgm:pt>
    <dgm:pt modelId="{8BE040ED-6348-40FE-B256-7810218B0126}" type="pres">
      <dgm:prSet presAssocID="{87228135-15C8-460A-A73A-975B04446490}" presName="pillarX" presStyleLbl="node1" presStyleIdx="5" presStyleCnt="6">
        <dgm:presLayoutVars>
          <dgm:bulletEnabled val="1"/>
        </dgm:presLayoutVars>
      </dgm:prSet>
      <dgm:spPr/>
      <dgm:t>
        <a:bodyPr/>
        <a:lstStyle/>
        <a:p>
          <a:endParaRPr lang="en-US"/>
        </a:p>
      </dgm:t>
    </dgm:pt>
    <dgm:pt modelId="{6D93DDBB-E0E5-4C13-836F-FA97BDF2CFCB}" type="pres">
      <dgm:prSet presAssocID="{EE77A7BF-9C69-4FFC-959D-8E119454201A}" presName="base" presStyleLbl="dkBgShp" presStyleIdx="1" presStyleCnt="2"/>
      <dgm:spPr>
        <a:noFill/>
      </dgm:spPr>
      <dgm:t>
        <a:bodyPr/>
        <a:lstStyle/>
        <a:p>
          <a:endParaRPr lang="en-US"/>
        </a:p>
      </dgm:t>
      <dgm:extLst>
        <a:ext uri="{E40237B7-FDA0-4F09-8148-C483321AD2D9}">
          <dgm14:cNvPr xmlns:dgm14="http://schemas.microsoft.com/office/drawing/2010/diagram" id="0" name="" descr="Designations&#10; User&#10; Location&#10; Team&#10; Division&#10; Service&#10; System&#10;"/>
        </a:ext>
      </dgm:extLst>
    </dgm:pt>
  </dgm:ptLst>
  <dgm:cxnLst>
    <dgm:cxn modelId="{30BB9A1E-7A9D-40CA-8EC4-E3BEBEA2F5E9}" srcId="{EE77A7BF-9C69-4FFC-959D-8E119454201A}" destId="{8C342B4E-9FF5-4670-A3D6-CBBD12D69B69}" srcOrd="0" destOrd="0" parTransId="{63C3133A-FFCA-4644-9736-648588DBED66}" sibTransId="{E51BE9AB-9722-4790-BF25-FBCE12DC6060}"/>
    <dgm:cxn modelId="{9DF84DA3-638D-4AC1-94F6-144463994850}" type="presOf" srcId="{8C342B4E-9FF5-4670-A3D6-CBBD12D69B69}" destId="{8688FB87-2CAE-415C-80B5-A1CF5C06377C}" srcOrd="0" destOrd="0" presId="urn:microsoft.com/office/officeart/2005/8/layout/hList3"/>
    <dgm:cxn modelId="{C4686DD7-59D9-49A5-9DCA-5804C85DF515}" srcId="{EE77A7BF-9C69-4FFC-959D-8E119454201A}" destId="{2A6343AA-5D7F-450D-81E8-2A31F82BE35A}" srcOrd="2" destOrd="0" parTransId="{E7A67016-327C-46DF-9004-414C707C4827}" sibTransId="{7D1BE99A-B4F1-4A2F-8C17-02A10B91ADBD}"/>
    <dgm:cxn modelId="{7722FF2F-D3EC-4C06-AFAF-A0FD59EE42E8}" srcId="{EE77A7BF-9C69-4FFC-959D-8E119454201A}" destId="{0E98A68B-9FA8-4103-9976-6DD3FF7CFDD6}" srcOrd="1" destOrd="0" parTransId="{454036B0-2145-44D7-8E94-2970A7E0D307}" sibTransId="{4F1A9094-F7AD-462E-8BDE-C2CF5190D704}"/>
    <dgm:cxn modelId="{61A39560-584B-4401-AA28-95C4887FD76B}" type="presOf" srcId="{EE77A7BF-9C69-4FFC-959D-8E119454201A}" destId="{DCCC7E4D-74B0-41D5-A985-93420C46A573}" srcOrd="0" destOrd="0" presId="urn:microsoft.com/office/officeart/2005/8/layout/hList3"/>
    <dgm:cxn modelId="{3D93F46D-B285-4190-8090-50DC7FCECB5F}" type="presOf" srcId="{0E98A68B-9FA8-4103-9976-6DD3FF7CFDD6}" destId="{7F5BC2CB-D792-4AB0-B129-CB45907F844C}" srcOrd="0" destOrd="0" presId="urn:microsoft.com/office/officeart/2005/8/layout/hList3"/>
    <dgm:cxn modelId="{A669994F-0B14-4323-BB3D-C61CBB2F30F9}" srcId="{EE77A7BF-9C69-4FFC-959D-8E119454201A}" destId="{87228135-15C8-460A-A73A-975B04446490}" srcOrd="5" destOrd="0" parTransId="{2C38F40A-0DBB-46A5-B27E-0F74436D1EDD}" sibTransId="{A318030D-4CDB-4B88-AE9A-9332912E559A}"/>
    <dgm:cxn modelId="{EFD54DD6-C719-4C6A-93E6-E04ABB33447E}" type="presOf" srcId="{87228135-15C8-460A-A73A-975B04446490}" destId="{8BE040ED-6348-40FE-B256-7810218B0126}" srcOrd="0" destOrd="0" presId="urn:microsoft.com/office/officeart/2005/8/layout/hList3"/>
    <dgm:cxn modelId="{9069C4A7-932A-4AA5-A4F8-4D7625033849}" srcId="{EE77A7BF-9C69-4FFC-959D-8E119454201A}" destId="{2BE4457B-2494-41F6-91A9-2F3683843489}" srcOrd="3" destOrd="0" parTransId="{D6C4EAC3-7493-4BB1-A6B1-FFC04C7251B8}" sibTransId="{275FE87C-4074-4C00-84AF-BD187B546848}"/>
    <dgm:cxn modelId="{8CC23409-F618-46F7-8F8B-01C624A72F5C}" type="presOf" srcId="{2A6343AA-5D7F-450D-81E8-2A31F82BE35A}" destId="{7296EEFB-0B9B-4914-AD9E-5CF60ACA8794}" srcOrd="0" destOrd="0" presId="urn:microsoft.com/office/officeart/2005/8/layout/hList3"/>
    <dgm:cxn modelId="{F9F8ED86-9790-4635-92E0-F60153EE1B90}" srcId="{BB0FBDD2-5FCA-45B4-B9C6-532BEEEAE437}" destId="{EE77A7BF-9C69-4FFC-959D-8E119454201A}" srcOrd="0" destOrd="0" parTransId="{2B60A8BE-574C-499A-B4B3-05843B9E6223}" sibTransId="{AB18C16A-8728-4BCA-A4ED-F5F045100E61}"/>
    <dgm:cxn modelId="{7F31C17C-B90C-4722-B10C-9CEA21A1BBEA}" type="presOf" srcId="{BB0FBDD2-5FCA-45B4-B9C6-532BEEEAE437}" destId="{E8F1A5DD-DF02-48BE-8AAA-12BF2E051BA5}" srcOrd="0" destOrd="0" presId="urn:microsoft.com/office/officeart/2005/8/layout/hList3"/>
    <dgm:cxn modelId="{B9DAC90F-CEF5-46EF-8D84-54BFB22BA23F}" type="presOf" srcId="{604EF074-C3FA-415D-93B7-5E90EE09F435}" destId="{9735E35D-B3F7-4D0D-863C-12C47BBD1E5D}" srcOrd="0" destOrd="0" presId="urn:microsoft.com/office/officeart/2005/8/layout/hList3"/>
    <dgm:cxn modelId="{3D6A8CA9-34C4-4775-A8D1-E2D792FBDA82}" type="presOf" srcId="{2BE4457B-2494-41F6-91A9-2F3683843489}" destId="{46F5F8BC-B03F-4C63-90D2-A4C9850F625E}" srcOrd="0" destOrd="0" presId="urn:microsoft.com/office/officeart/2005/8/layout/hList3"/>
    <dgm:cxn modelId="{06FC3606-6F10-42F3-B9FF-0B8EC0D17426}" srcId="{EE77A7BF-9C69-4FFC-959D-8E119454201A}" destId="{604EF074-C3FA-415D-93B7-5E90EE09F435}" srcOrd="4" destOrd="0" parTransId="{77493507-C4BA-4481-AA6C-5877A4EC8921}" sibTransId="{EB3CD4D1-13B2-4A2F-A682-8C8D7C80306A}"/>
    <dgm:cxn modelId="{8DBB37E9-CCF3-4C9D-8E85-75AD194BDFF7}" type="presParOf" srcId="{E8F1A5DD-DF02-48BE-8AAA-12BF2E051BA5}" destId="{DCCC7E4D-74B0-41D5-A985-93420C46A573}" srcOrd="0" destOrd="0" presId="urn:microsoft.com/office/officeart/2005/8/layout/hList3"/>
    <dgm:cxn modelId="{1EA3B295-5BEA-4FF6-BEC0-232497347402}" type="presParOf" srcId="{E8F1A5DD-DF02-48BE-8AAA-12BF2E051BA5}" destId="{2C5E3A2E-08B1-4125-9054-A877B0435224}" srcOrd="1" destOrd="0" presId="urn:microsoft.com/office/officeart/2005/8/layout/hList3"/>
    <dgm:cxn modelId="{78CAF925-D0B1-49AE-9417-838773F5749C}" type="presParOf" srcId="{2C5E3A2E-08B1-4125-9054-A877B0435224}" destId="{8688FB87-2CAE-415C-80B5-A1CF5C06377C}" srcOrd="0" destOrd="0" presId="urn:microsoft.com/office/officeart/2005/8/layout/hList3"/>
    <dgm:cxn modelId="{EE6F76A1-8462-4FC5-B884-A3A57C8E4704}" type="presParOf" srcId="{2C5E3A2E-08B1-4125-9054-A877B0435224}" destId="{7F5BC2CB-D792-4AB0-B129-CB45907F844C}" srcOrd="1" destOrd="0" presId="urn:microsoft.com/office/officeart/2005/8/layout/hList3"/>
    <dgm:cxn modelId="{5E06AD5D-60E6-4069-8E86-B1C63340C723}" type="presParOf" srcId="{2C5E3A2E-08B1-4125-9054-A877B0435224}" destId="{7296EEFB-0B9B-4914-AD9E-5CF60ACA8794}" srcOrd="2" destOrd="0" presId="urn:microsoft.com/office/officeart/2005/8/layout/hList3"/>
    <dgm:cxn modelId="{354A164F-E1BE-4364-AD14-B3D44F123F93}" type="presParOf" srcId="{2C5E3A2E-08B1-4125-9054-A877B0435224}" destId="{46F5F8BC-B03F-4C63-90D2-A4C9850F625E}" srcOrd="3" destOrd="0" presId="urn:microsoft.com/office/officeart/2005/8/layout/hList3"/>
    <dgm:cxn modelId="{691DA355-6656-44B1-A788-65FD94833E45}" type="presParOf" srcId="{2C5E3A2E-08B1-4125-9054-A877B0435224}" destId="{9735E35D-B3F7-4D0D-863C-12C47BBD1E5D}" srcOrd="4" destOrd="0" presId="urn:microsoft.com/office/officeart/2005/8/layout/hList3"/>
    <dgm:cxn modelId="{AC148516-B6E0-4A1D-884C-5D69ED7569E6}" type="presParOf" srcId="{2C5E3A2E-08B1-4125-9054-A877B0435224}" destId="{8BE040ED-6348-40FE-B256-7810218B0126}" srcOrd="5" destOrd="0" presId="urn:microsoft.com/office/officeart/2005/8/layout/hList3"/>
    <dgm:cxn modelId="{B021C62A-1A4E-4094-BD42-3FC924F643F2}" type="presParOf" srcId="{E8F1A5DD-DF02-48BE-8AAA-12BF2E051BA5}" destId="{6D93DDBB-E0E5-4C13-836F-FA97BDF2CFC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C8DDD7-5DFF-4E3D-A9D5-2FB58A2D1976}" type="doc">
      <dgm:prSet loTypeId="urn:microsoft.com/office/officeart/2008/layout/VerticalAccentList" loCatId="list" qsTypeId="urn:microsoft.com/office/officeart/2005/8/quickstyle/simple4" qsCatId="simple" csTypeId="urn:microsoft.com/office/officeart/2005/8/colors/colorful2" csCatId="colorful" phldr="1"/>
      <dgm:spPr/>
      <dgm:t>
        <a:bodyPr/>
        <a:lstStyle/>
        <a:p>
          <a:endParaRPr lang="en-US"/>
        </a:p>
      </dgm:t>
    </dgm:pt>
    <dgm:pt modelId="{CF622102-6944-4F09-BA3D-8301199F58E1}">
      <dgm:prSet phldrT="[Text]" custT="1"/>
      <dgm:spPr/>
      <dgm:t>
        <a:bodyPr/>
        <a:lstStyle/>
        <a:p>
          <a:pPr algn="ctr"/>
          <a:r>
            <a:rPr lang="en-US" sz="3800" b="0" dirty="0" smtClean="0">
              <a:ln w="1905"/>
              <a:solidFill>
                <a:schemeClr val="tx1"/>
              </a:solidFill>
              <a:effectLst>
                <a:outerShdw blurRad="38100" dist="38100" dir="2700000" algn="tl">
                  <a:srgbClr val="000000">
                    <a:alpha val="43137"/>
                  </a:srgbClr>
                </a:outerShdw>
              </a:effectLst>
            </a:rPr>
            <a:t>Erase Notifications</a:t>
          </a:r>
          <a:endParaRPr lang="en-US" sz="3800" b="0" dirty="0">
            <a:solidFill>
              <a:schemeClr val="tx1"/>
            </a:solidFill>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Erase Notifications&#10;"/>
        </a:ext>
      </dgm:extLst>
    </dgm:pt>
    <dgm:pt modelId="{8EB3F176-6255-4682-89D8-9F880B5CFC1A}" type="parTrans" cxnId="{31B7D481-F6AF-4847-918B-E91B11CC0896}">
      <dgm:prSet/>
      <dgm:spPr/>
      <dgm:t>
        <a:bodyPr/>
        <a:lstStyle/>
        <a:p>
          <a:endParaRPr lang="en-US" sz="3600"/>
        </a:p>
      </dgm:t>
    </dgm:pt>
    <dgm:pt modelId="{484ACE95-45AC-4948-8368-34E1FEEDE5C8}" type="sibTrans" cxnId="{31B7D481-F6AF-4847-918B-E91B11CC0896}">
      <dgm:prSet/>
      <dgm:spPr/>
      <dgm:t>
        <a:bodyPr/>
        <a:lstStyle/>
        <a:p>
          <a:endParaRPr lang="en-US" sz="3600"/>
        </a:p>
      </dgm:t>
    </dgm:pt>
    <dgm:pt modelId="{0AC20E45-C711-4BF2-B03D-BC679B4D9FB1}" type="pres">
      <dgm:prSet presAssocID="{C2C8DDD7-5DFF-4E3D-A9D5-2FB58A2D1976}" presName="Name0" presStyleCnt="0">
        <dgm:presLayoutVars>
          <dgm:chMax/>
          <dgm:chPref/>
          <dgm:dir/>
        </dgm:presLayoutVars>
      </dgm:prSet>
      <dgm:spPr/>
      <dgm:t>
        <a:bodyPr/>
        <a:lstStyle/>
        <a:p>
          <a:endParaRPr lang="en-US"/>
        </a:p>
      </dgm:t>
    </dgm:pt>
    <dgm:pt modelId="{A84568E8-6E51-4F15-9A69-760BE5BEC80E}" type="pres">
      <dgm:prSet presAssocID="{CF622102-6944-4F09-BA3D-8301199F58E1}" presName="parenttextcomposite" presStyleCnt="0"/>
      <dgm:spPr/>
    </dgm:pt>
    <dgm:pt modelId="{F1820072-63DE-4C69-81FA-0114A4C4E092}" type="pres">
      <dgm:prSet presAssocID="{CF622102-6944-4F09-BA3D-8301199F58E1}" presName="parenttext" presStyleLbl="revTx" presStyleIdx="0" presStyleCnt="1">
        <dgm:presLayoutVars>
          <dgm:chMax/>
          <dgm:chPref val="2"/>
          <dgm:bulletEnabled val="1"/>
        </dgm:presLayoutVars>
      </dgm:prSet>
      <dgm:spPr/>
      <dgm:t>
        <a:bodyPr/>
        <a:lstStyle/>
        <a:p>
          <a:endParaRPr lang="en-US"/>
        </a:p>
      </dgm:t>
    </dgm:pt>
    <dgm:pt modelId="{7AA1BBA1-CA1A-46F2-A226-5CC81CC0A8FD}" type="pres">
      <dgm:prSet presAssocID="{CF622102-6944-4F09-BA3D-8301199F58E1}" presName="parallelogramComposite" presStyleCnt="0"/>
      <dgm:spPr/>
    </dgm:pt>
    <dgm:pt modelId="{C843F67D-B9E9-4612-9344-FB15DC9D0F99}" type="pres">
      <dgm:prSet presAssocID="{CF622102-6944-4F09-BA3D-8301199F58E1}" presName="parallelogram1" presStyleLbl="alignNode1" presStyleIdx="0" presStyleCnt="7" custLinFactNeighborX="5027" custLinFactNeighborY="-22358"/>
      <dgm:spPr/>
    </dgm:pt>
    <dgm:pt modelId="{0CC33E34-57F7-47DB-8797-D645965C2B4D}" type="pres">
      <dgm:prSet presAssocID="{CF622102-6944-4F09-BA3D-8301199F58E1}" presName="parallelogram2" presStyleLbl="alignNode1" presStyleIdx="1" presStyleCnt="7"/>
      <dgm:spPr/>
    </dgm:pt>
    <dgm:pt modelId="{EF1FFE5B-442E-47E6-AAC8-CB3346CFF73C}" type="pres">
      <dgm:prSet presAssocID="{CF622102-6944-4F09-BA3D-8301199F58E1}" presName="parallelogram3" presStyleLbl="alignNode1" presStyleIdx="2" presStyleCnt="7"/>
      <dgm:spPr/>
    </dgm:pt>
    <dgm:pt modelId="{4BC8339A-DE66-4758-A1C2-18201C10EDD4}" type="pres">
      <dgm:prSet presAssocID="{CF622102-6944-4F09-BA3D-8301199F58E1}" presName="parallelogram4" presStyleLbl="alignNode1" presStyleIdx="3" presStyleCnt="7"/>
      <dgm:spPr/>
    </dgm:pt>
    <dgm:pt modelId="{5D0FB7FA-62FD-4CEE-9FA8-DC54790057D0}" type="pres">
      <dgm:prSet presAssocID="{CF622102-6944-4F09-BA3D-8301199F58E1}" presName="parallelogram5" presStyleLbl="alignNode1" presStyleIdx="4" presStyleCnt="7"/>
      <dgm:spPr/>
    </dgm:pt>
    <dgm:pt modelId="{BC5837E0-7338-464B-A07B-C0102AECA7BF}" type="pres">
      <dgm:prSet presAssocID="{CF622102-6944-4F09-BA3D-8301199F58E1}" presName="parallelogram6" presStyleLbl="alignNode1" presStyleIdx="5" presStyleCnt="7"/>
      <dgm:spPr/>
    </dgm:pt>
    <dgm:pt modelId="{214D673D-67DD-4779-856A-6F1B808770E7}" type="pres">
      <dgm:prSet presAssocID="{CF622102-6944-4F09-BA3D-8301199F58E1}" presName="parallelogram7" presStyleLbl="alignNode1" presStyleIdx="6" presStyleCnt="7"/>
      <dgm:spPr/>
    </dgm:pt>
  </dgm:ptLst>
  <dgm:cxnLst>
    <dgm:cxn modelId="{31B7D481-F6AF-4847-918B-E91B11CC0896}" srcId="{C2C8DDD7-5DFF-4E3D-A9D5-2FB58A2D1976}" destId="{CF622102-6944-4F09-BA3D-8301199F58E1}" srcOrd="0" destOrd="0" parTransId="{8EB3F176-6255-4682-89D8-9F880B5CFC1A}" sibTransId="{484ACE95-45AC-4948-8368-34E1FEEDE5C8}"/>
    <dgm:cxn modelId="{178CD4FA-A383-45FE-A2EF-6297D73E4B70}" type="presOf" srcId="{CF622102-6944-4F09-BA3D-8301199F58E1}" destId="{F1820072-63DE-4C69-81FA-0114A4C4E092}" srcOrd="0" destOrd="0" presId="urn:microsoft.com/office/officeart/2008/layout/VerticalAccentList"/>
    <dgm:cxn modelId="{BD8849E7-3FB2-4FC5-A9CF-F143738E70E0}" type="presOf" srcId="{C2C8DDD7-5DFF-4E3D-A9D5-2FB58A2D1976}" destId="{0AC20E45-C711-4BF2-B03D-BC679B4D9FB1}" srcOrd="0" destOrd="0" presId="urn:microsoft.com/office/officeart/2008/layout/VerticalAccentList"/>
    <dgm:cxn modelId="{76C8EF4A-BAB5-4F2B-A3FF-4044A31589F1}" type="presParOf" srcId="{0AC20E45-C711-4BF2-B03D-BC679B4D9FB1}" destId="{A84568E8-6E51-4F15-9A69-760BE5BEC80E}" srcOrd="0" destOrd="0" presId="urn:microsoft.com/office/officeart/2008/layout/VerticalAccentList"/>
    <dgm:cxn modelId="{89CCCF65-20EA-4B1E-A693-5569EC8F6DCA}" type="presParOf" srcId="{A84568E8-6E51-4F15-9A69-760BE5BEC80E}" destId="{F1820072-63DE-4C69-81FA-0114A4C4E092}" srcOrd="0" destOrd="0" presId="urn:microsoft.com/office/officeart/2008/layout/VerticalAccentList"/>
    <dgm:cxn modelId="{93E56620-07E0-471F-AC19-756504E56FBD}" type="presParOf" srcId="{0AC20E45-C711-4BF2-B03D-BC679B4D9FB1}" destId="{7AA1BBA1-CA1A-46F2-A226-5CC81CC0A8FD}" srcOrd="1" destOrd="0" presId="urn:microsoft.com/office/officeart/2008/layout/VerticalAccentList"/>
    <dgm:cxn modelId="{AF642DF8-8848-4F13-A0D8-063A1A350846}" type="presParOf" srcId="{7AA1BBA1-CA1A-46F2-A226-5CC81CC0A8FD}" destId="{C843F67D-B9E9-4612-9344-FB15DC9D0F99}" srcOrd="0" destOrd="0" presId="urn:microsoft.com/office/officeart/2008/layout/VerticalAccentList"/>
    <dgm:cxn modelId="{FC8A30AB-AFB7-46F7-BC3D-887822674334}" type="presParOf" srcId="{7AA1BBA1-CA1A-46F2-A226-5CC81CC0A8FD}" destId="{0CC33E34-57F7-47DB-8797-D645965C2B4D}" srcOrd="1" destOrd="0" presId="urn:microsoft.com/office/officeart/2008/layout/VerticalAccentList"/>
    <dgm:cxn modelId="{3343A486-F100-4437-BC58-2E427CA821DE}" type="presParOf" srcId="{7AA1BBA1-CA1A-46F2-A226-5CC81CC0A8FD}" destId="{EF1FFE5B-442E-47E6-AAC8-CB3346CFF73C}" srcOrd="2" destOrd="0" presId="urn:microsoft.com/office/officeart/2008/layout/VerticalAccentList"/>
    <dgm:cxn modelId="{39E11100-C662-47FE-86DF-358D9E16D9B6}" type="presParOf" srcId="{7AA1BBA1-CA1A-46F2-A226-5CC81CC0A8FD}" destId="{4BC8339A-DE66-4758-A1C2-18201C10EDD4}" srcOrd="3" destOrd="0" presId="urn:microsoft.com/office/officeart/2008/layout/VerticalAccentList"/>
    <dgm:cxn modelId="{AA1EB6BB-6F9C-46B8-9FC8-B450FB577813}" type="presParOf" srcId="{7AA1BBA1-CA1A-46F2-A226-5CC81CC0A8FD}" destId="{5D0FB7FA-62FD-4CEE-9FA8-DC54790057D0}" srcOrd="4" destOrd="0" presId="urn:microsoft.com/office/officeart/2008/layout/VerticalAccentList"/>
    <dgm:cxn modelId="{3D47243A-D9A5-42C8-965C-EF392128E2BA}" type="presParOf" srcId="{7AA1BBA1-CA1A-46F2-A226-5CC81CC0A8FD}" destId="{BC5837E0-7338-464B-A07B-C0102AECA7BF}" srcOrd="5" destOrd="0" presId="urn:microsoft.com/office/officeart/2008/layout/VerticalAccentList"/>
    <dgm:cxn modelId="{D4ABD7A1-6ADA-49AA-B186-2FC65C9065D3}" type="presParOf" srcId="{7AA1BBA1-CA1A-46F2-A226-5CC81CC0A8FD}" destId="{214D673D-67DD-4779-856A-6F1B808770E7}"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9F36ED-534B-413B-A2CF-03A30C841CC9}" type="doc">
      <dgm:prSet loTypeId="urn:microsoft.com/office/officeart/2005/8/layout/radial5" loCatId="cycle" qsTypeId="urn:microsoft.com/office/officeart/2005/8/quickstyle/simple4" qsCatId="simple" csTypeId="urn:microsoft.com/office/officeart/2005/8/colors/colorful2" csCatId="colorful" phldr="1"/>
      <dgm:spPr/>
      <dgm:t>
        <a:bodyPr/>
        <a:lstStyle/>
        <a:p>
          <a:endParaRPr lang="en-US"/>
        </a:p>
      </dgm:t>
    </dgm:pt>
    <dgm:pt modelId="{7D129905-A29E-4DD1-BB71-073993CB40FB}">
      <dgm:prSet phldrT="[Text]" custT="1"/>
      <dgm:spPr/>
      <dgm:t>
        <a:bodyPr/>
        <a:lstStyle/>
        <a:p>
          <a:r>
            <a:rPr lang="en-US" sz="3400" b="1" dirty="0" smtClean="0">
              <a:effectLst>
                <a:outerShdw blurRad="38100" dist="38100" dir="2700000" algn="tl">
                  <a:srgbClr val="000000">
                    <a:alpha val="43137"/>
                  </a:srgbClr>
                </a:outerShdw>
              </a:effectLst>
            </a:rPr>
            <a:t>Erase</a:t>
          </a:r>
          <a:endParaRPr lang="en-US" sz="34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Erase&#10;"/>
        </a:ext>
      </dgm:extLst>
    </dgm:pt>
    <dgm:pt modelId="{D47649C9-61F7-4B11-AADD-A12473DE48D7}" type="parTrans" cxnId="{A63E6DD8-E7B8-4AFB-A24C-FE96A8F9DCB0}">
      <dgm:prSet/>
      <dgm:spPr/>
      <dgm:t>
        <a:bodyPr/>
        <a:lstStyle/>
        <a:p>
          <a:endParaRPr lang="en-US" sz="3400"/>
        </a:p>
      </dgm:t>
    </dgm:pt>
    <dgm:pt modelId="{F79E60E8-64DB-4E72-A025-9EDC573FDBF6}" type="sibTrans" cxnId="{A63E6DD8-E7B8-4AFB-A24C-FE96A8F9DCB0}">
      <dgm:prSet/>
      <dgm:spPr/>
      <dgm:t>
        <a:bodyPr/>
        <a:lstStyle/>
        <a:p>
          <a:endParaRPr lang="en-US" sz="3400"/>
        </a:p>
      </dgm:t>
    </dgm:pt>
    <dgm:pt modelId="{FD02932F-7BE4-4287-A9CA-02B46DFE45C9}">
      <dgm:prSet phldrT="[Text]" custT="1"/>
      <dgm:spPr/>
      <dgm:t>
        <a:bodyPr/>
        <a:lstStyle/>
        <a:p>
          <a:r>
            <a:rPr lang="en-US" sz="3400" b="1" dirty="0" smtClean="0">
              <a:effectLst>
                <a:outerShdw blurRad="38100" dist="38100" dir="2700000" algn="tl">
                  <a:srgbClr val="000000">
                    <a:alpha val="43137"/>
                  </a:srgbClr>
                </a:outerShdw>
              </a:effectLst>
            </a:rPr>
            <a:t>User</a:t>
          </a:r>
          <a:endParaRPr lang="en-US" sz="34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User&#10;"/>
        </a:ext>
      </dgm:extLst>
    </dgm:pt>
    <dgm:pt modelId="{D79B731F-6FAE-40F9-AC27-617862F8884D}" type="parTrans" cxnId="{409B9A87-B1F3-49A3-871D-B4C24CE54134}">
      <dgm:prSet custT="1"/>
      <dgm:spPr/>
      <dgm:t>
        <a:bodyPr/>
        <a:lstStyle/>
        <a:p>
          <a:endParaRPr lang="en-US" sz="3400"/>
        </a:p>
      </dgm:t>
      <dgm:extLst>
        <a:ext uri="{E40237B7-FDA0-4F09-8148-C483321AD2D9}">
          <dgm14:cNvPr xmlns:dgm14="http://schemas.microsoft.com/office/drawing/2010/diagram" id="0" name="" descr="up arrow"/>
        </a:ext>
      </dgm:extLst>
    </dgm:pt>
    <dgm:pt modelId="{CEB96D9B-0746-4235-8830-A17A0C8A562B}" type="sibTrans" cxnId="{409B9A87-B1F3-49A3-871D-B4C24CE54134}">
      <dgm:prSet/>
      <dgm:spPr/>
      <dgm:t>
        <a:bodyPr/>
        <a:lstStyle/>
        <a:p>
          <a:endParaRPr lang="en-US" sz="3400"/>
        </a:p>
      </dgm:t>
    </dgm:pt>
    <dgm:pt modelId="{F8FA3046-E89D-41A9-B238-6F909BE9984F}">
      <dgm:prSet phldrT="[Text]" custT="1"/>
      <dgm:spPr/>
      <dgm:t>
        <a:bodyPr/>
        <a:lstStyle/>
        <a:p>
          <a:r>
            <a:rPr lang="en-US" sz="3400" b="1" dirty="0" smtClean="0">
              <a:effectLst>
                <a:outerShdw blurRad="38100" dist="38100" dir="2700000" algn="tl">
                  <a:srgbClr val="000000">
                    <a:alpha val="43137"/>
                  </a:srgbClr>
                </a:outerShdw>
              </a:effectLst>
            </a:rPr>
            <a:t>Specific</a:t>
          </a:r>
          <a:endParaRPr lang="en-US" sz="34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Specific&#10;"/>
        </a:ext>
      </dgm:extLst>
    </dgm:pt>
    <dgm:pt modelId="{88CF5932-8F57-489C-B5B9-CDC0AEB463E5}" type="parTrans" cxnId="{C11E5048-99B4-4632-84E9-2AFD4A346591}">
      <dgm:prSet custT="1"/>
      <dgm:spPr/>
      <dgm:t>
        <a:bodyPr/>
        <a:lstStyle/>
        <a:p>
          <a:endParaRPr lang="en-US" sz="3400"/>
        </a:p>
      </dgm:t>
      <dgm:extLst>
        <a:ext uri="{E40237B7-FDA0-4F09-8148-C483321AD2D9}">
          <dgm14:cNvPr xmlns:dgm14="http://schemas.microsoft.com/office/drawing/2010/diagram" id="0" name="" descr="right arrow"/>
        </a:ext>
      </dgm:extLst>
    </dgm:pt>
    <dgm:pt modelId="{9C28C639-94F5-418B-B1F6-460B465EF8FD}" type="sibTrans" cxnId="{C11E5048-99B4-4632-84E9-2AFD4A346591}">
      <dgm:prSet/>
      <dgm:spPr/>
      <dgm:t>
        <a:bodyPr/>
        <a:lstStyle/>
        <a:p>
          <a:endParaRPr lang="en-US" sz="3400"/>
        </a:p>
      </dgm:t>
    </dgm:pt>
    <dgm:pt modelId="{C154EDF2-575D-4C90-984B-14242B7B0F40}">
      <dgm:prSet phldrT="[Text]" custT="1"/>
      <dgm:spPr/>
      <dgm:t>
        <a:bodyPr/>
        <a:lstStyle/>
        <a:p>
          <a:r>
            <a:rPr lang="en-US" sz="3400" b="1" dirty="0" smtClean="0">
              <a:effectLst>
                <a:outerShdw blurRad="38100" dist="38100" dir="2700000" algn="tl">
                  <a:srgbClr val="000000">
                    <a:alpha val="43137"/>
                  </a:srgbClr>
                </a:outerShdw>
              </a:effectLst>
            </a:rPr>
            <a:t>Patient</a:t>
          </a:r>
          <a:endParaRPr lang="en-US" sz="34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Patient&#10;"/>
        </a:ext>
      </dgm:extLst>
    </dgm:pt>
    <dgm:pt modelId="{658AC27F-D70A-4290-B0DC-71A9B544F126}" type="parTrans" cxnId="{EA5DFCA0-3A18-4CC2-937A-1BCC39098197}">
      <dgm:prSet custT="1"/>
      <dgm:spPr/>
      <dgm:t>
        <a:bodyPr/>
        <a:lstStyle/>
        <a:p>
          <a:endParaRPr lang="en-US" sz="3400"/>
        </a:p>
      </dgm:t>
      <dgm:extLst>
        <a:ext uri="{E40237B7-FDA0-4F09-8148-C483321AD2D9}">
          <dgm14:cNvPr xmlns:dgm14="http://schemas.microsoft.com/office/drawing/2010/diagram" id="0" name="" descr="down arrow"/>
        </a:ext>
      </dgm:extLst>
    </dgm:pt>
    <dgm:pt modelId="{86FEBEB7-6BA8-4676-9CE7-EE7C1BAF952F}" type="sibTrans" cxnId="{EA5DFCA0-3A18-4CC2-937A-1BCC39098197}">
      <dgm:prSet/>
      <dgm:spPr/>
      <dgm:t>
        <a:bodyPr/>
        <a:lstStyle/>
        <a:p>
          <a:endParaRPr lang="en-US" sz="3400"/>
        </a:p>
      </dgm:t>
    </dgm:pt>
    <dgm:pt modelId="{DF4127BB-FBF5-45DA-AC7F-09962538856D}">
      <dgm:prSet phldrT="[Text]" custT="1"/>
      <dgm:spPr/>
      <dgm:t>
        <a:bodyPr/>
        <a:lstStyle/>
        <a:p>
          <a:r>
            <a:rPr lang="en-US" sz="3400" b="1" dirty="0" smtClean="0">
              <a:effectLst>
                <a:outerShdw blurRad="38100" dist="38100" dir="2700000" algn="tl">
                  <a:srgbClr val="000000">
                    <a:alpha val="43137"/>
                  </a:srgbClr>
                </a:outerShdw>
              </a:effectLst>
            </a:rPr>
            <a:t>All</a:t>
          </a:r>
          <a:endParaRPr lang="en-US" sz="3400" b="1"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All&#10;"/>
        </a:ext>
      </dgm:extLst>
    </dgm:pt>
    <dgm:pt modelId="{46A86E18-0AEE-405F-A0E3-4EEE5565CA3B}" type="parTrans" cxnId="{DFD99955-2679-4040-ADD5-3CD42E8A147F}">
      <dgm:prSet custT="1"/>
      <dgm:spPr/>
      <dgm:t>
        <a:bodyPr/>
        <a:lstStyle/>
        <a:p>
          <a:endParaRPr lang="en-US" sz="3400"/>
        </a:p>
      </dgm:t>
      <dgm:extLst>
        <a:ext uri="{E40237B7-FDA0-4F09-8148-C483321AD2D9}">
          <dgm14:cNvPr xmlns:dgm14="http://schemas.microsoft.com/office/drawing/2010/diagram" id="0" name="" descr="left arrow"/>
        </a:ext>
      </dgm:extLst>
    </dgm:pt>
    <dgm:pt modelId="{9C0E45DB-D309-45D7-8D8A-32943E4BB355}" type="sibTrans" cxnId="{DFD99955-2679-4040-ADD5-3CD42E8A147F}">
      <dgm:prSet/>
      <dgm:spPr/>
      <dgm:t>
        <a:bodyPr/>
        <a:lstStyle/>
        <a:p>
          <a:endParaRPr lang="en-US" sz="3400"/>
        </a:p>
      </dgm:t>
    </dgm:pt>
    <dgm:pt modelId="{C2FD7C1D-28D4-4DE8-AF94-CE85C645B3BB}" type="pres">
      <dgm:prSet presAssocID="{439F36ED-534B-413B-A2CF-03A30C841CC9}" presName="Name0" presStyleCnt="0">
        <dgm:presLayoutVars>
          <dgm:chMax val="1"/>
          <dgm:dir/>
          <dgm:animLvl val="ctr"/>
          <dgm:resizeHandles val="exact"/>
        </dgm:presLayoutVars>
      </dgm:prSet>
      <dgm:spPr/>
      <dgm:t>
        <a:bodyPr/>
        <a:lstStyle/>
        <a:p>
          <a:endParaRPr lang="en-US"/>
        </a:p>
      </dgm:t>
    </dgm:pt>
    <dgm:pt modelId="{69ADA537-50C3-4A66-A8D9-6B37E51EC781}" type="pres">
      <dgm:prSet presAssocID="{7D129905-A29E-4DD1-BB71-073993CB40FB}" presName="centerShape" presStyleLbl="node0" presStyleIdx="0" presStyleCnt="1"/>
      <dgm:spPr/>
      <dgm:t>
        <a:bodyPr/>
        <a:lstStyle/>
        <a:p>
          <a:endParaRPr lang="en-US"/>
        </a:p>
      </dgm:t>
    </dgm:pt>
    <dgm:pt modelId="{CBCE2A57-A642-41FC-AF1D-442BA81160A7}" type="pres">
      <dgm:prSet presAssocID="{D79B731F-6FAE-40F9-AC27-617862F8884D}" presName="parTrans" presStyleLbl="sibTrans2D1" presStyleIdx="0" presStyleCnt="4"/>
      <dgm:spPr/>
      <dgm:t>
        <a:bodyPr/>
        <a:lstStyle/>
        <a:p>
          <a:endParaRPr lang="en-US"/>
        </a:p>
      </dgm:t>
    </dgm:pt>
    <dgm:pt modelId="{066E6ED0-CD7C-47FF-85BD-1654BD8A53C3}" type="pres">
      <dgm:prSet presAssocID="{D79B731F-6FAE-40F9-AC27-617862F8884D}" presName="connectorText" presStyleLbl="sibTrans2D1" presStyleIdx="0" presStyleCnt="4"/>
      <dgm:spPr/>
      <dgm:t>
        <a:bodyPr/>
        <a:lstStyle/>
        <a:p>
          <a:endParaRPr lang="en-US"/>
        </a:p>
      </dgm:t>
    </dgm:pt>
    <dgm:pt modelId="{3E5E4916-2836-4935-9850-0A50EA278E11}" type="pres">
      <dgm:prSet presAssocID="{FD02932F-7BE4-4287-A9CA-02B46DFE45C9}" presName="node" presStyleLbl="node1" presStyleIdx="0" presStyleCnt="4" custScaleX="152903">
        <dgm:presLayoutVars>
          <dgm:bulletEnabled val="1"/>
        </dgm:presLayoutVars>
      </dgm:prSet>
      <dgm:spPr/>
      <dgm:t>
        <a:bodyPr/>
        <a:lstStyle/>
        <a:p>
          <a:endParaRPr lang="en-US"/>
        </a:p>
      </dgm:t>
    </dgm:pt>
    <dgm:pt modelId="{D41B1E87-B864-46AE-9352-148C23E6F7EB}" type="pres">
      <dgm:prSet presAssocID="{88CF5932-8F57-489C-B5B9-CDC0AEB463E5}" presName="parTrans" presStyleLbl="sibTrans2D1" presStyleIdx="1" presStyleCnt="4"/>
      <dgm:spPr/>
      <dgm:t>
        <a:bodyPr/>
        <a:lstStyle/>
        <a:p>
          <a:endParaRPr lang="en-US"/>
        </a:p>
      </dgm:t>
    </dgm:pt>
    <dgm:pt modelId="{9C5E252E-4B6F-4F49-8E26-F0FF686939BF}" type="pres">
      <dgm:prSet presAssocID="{88CF5932-8F57-489C-B5B9-CDC0AEB463E5}" presName="connectorText" presStyleLbl="sibTrans2D1" presStyleIdx="1" presStyleCnt="4"/>
      <dgm:spPr/>
      <dgm:t>
        <a:bodyPr/>
        <a:lstStyle/>
        <a:p>
          <a:endParaRPr lang="en-US"/>
        </a:p>
      </dgm:t>
    </dgm:pt>
    <dgm:pt modelId="{7C826092-5F43-4090-95E9-71E4A3EB410D}" type="pres">
      <dgm:prSet presAssocID="{F8FA3046-E89D-41A9-B238-6F909BE9984F}" presName="node" presStyleLbl="node1" presStyleIdx="1" presStyleCnt="4" custScaleX="140020" custScaleY="124695">
        <dgm:presLayoutVars>
          <dgm:bulletEnabled val="1"/>
        </dgm:presLayoutVars>
      </dgm:prSet>
      <dgm:spPr/>
      <dgm:t>
        <a:bodyPr/>
        <a:lstStyle/>
        <a:p>
          <a:endParaRPr lang="en-US"/>
        </a:p>
      </dgm:t>
    </dgm:pt>
    <dgm:pt modelId="{88D60816-4B6E-4873-BD28-A4E063127C15}" type="pres">
      <dgm:prSet presAssocID="{658AC27F-D70A-4290-B0DC-71A9B544F126}" presName="parTrans" presStyleLbl="sibTrans2D1" presStyleIdx="2" presStyleCnt="4"/>
      <dgm:spPr/>
      <dgm:t>
        <a:bodyPr/>
        <a:lstStyle/>
        <a:p>
          <a:endParaRPr lang="en-US"/>
        </a:p>
      </dgm:t>
    </dgm:pt>
    <dgm:pt modelId="{58C941D9-8CC9-4FDA-861E-FF0D1DC71C12}" type="pres">
      <dgm:prSet presAssocID="{658AC27F-D70A-4290-B0DC-71A9B544F126}" presName="connectorText" presStyleLbl="sibTrans2D1" presStyleIdx="2" presStyleCnt="4"/>
      <dgm:spPr/>
      <dgm:t>
        <a:bodyPr/>
        <a:lstStyle/>
        <a:p>
          <a:endParaRPr lang="en-US"/>
        </a:p>
      </dgm:t>
    </dgm:pt>
    <dgm:pt modelId="{B943C82C-4BF3-49C9-801D-D68F4BB3C4DD}" type="pres">
      <dgm:prSet presAssocID="{C154EDF2-575D-4C90-984B-14242B7B0F40}" presName="node" presStyleLbl="node1" presStyleIdx="2" presStyleCnt="4" custScaleX="163126">
        <dgm:presLayoutVars>
          <dgm:bulletEnabled val="1"/>
        </dgm:presLayoutVars>
      </dgm:prSet>
      <dgm:spPr/>
      <dgm:t>
        <a:bodyPr/>
        <a:lstStyle/>
        <a:p>
          <a:endParaRPr lang="en-US"/>
        </a:p>
      </dgm:t>
    </dgm:pt>
    <dgm:pt modelId="{F0436F2C-C5BD-42AE-A923-D7119489F8E2}" type="pres">
      <dgm:prSet presAssocID="{46A86E18-0AEE-405F-A0E3-4EEE5565CA3B}" presName="parTrans" presStyleLbl="sibTrans2D1" presStyleIdx="3" presStyleCnt="4"/>
      <dgm:spPr/>
      <dgm:t>
        <a:bodyPr/>
        <a:lstStyle/>
        <a:p>
          <a:endParaRPr lang="en-US"/>
        </a:p>
      </dgm:t>
    </dgm:pt>
    <dgm:pt modelId="{166DCFE0-6F87-4BF9-A593-A3DB966A2D56}" type="pres">
      <dgm:prSet presAssocID="{46A86E18-0AEE-405F-A0E3-4EEE5565CA3B}" presName="connectorText" presStyleLbl="sibTrans2D1" presStyleIdx="3" presStyleCnt="4"/>
      <dgm:spPr/>
      <dgm:t>
        <a:bodyPr/>
        <a:lstStyle/>
        <a:p>
          <a:endParaRPr lang="en-US"/>
        </a:p>
      </dgm:t>
    </dgm:pt>
    <dgm:pt modelId="{037E9999-5CAE-4D86-AA39-848403EC40D9}" type="pres">
      <dgm:prSet presAssocID="{DF4127BB-FBF5-45DA-AC7F-09962538856D}" presName="node" presStyleLbl="node1" presStyleIdx="3" presStyleCnt="4" custScaleX="139148" custScaleY="124695">
        <dgm:presLayoutVars>
          <dgm:bulletEnabled val="1"/>
        </dgm:presLayoutVars>
      </dgm:prSet>
      <dgm:spPr/>
      <dgm:t>
        <a:bodyPr/>
        <a:lstStyle/>
        <a:p>
          <a:endParaRPr lang="en-US"/>
        </a:p>
      </dgm:t>
    </dgm:pt>
  </dgm:ptLst>
  <dgm:cxnLst>
    <dgm:cxn modelId="{5B0AC431-6DC7-4137-B3B8-C6892A8EBCCB}" type="presOf" srcId="{F8FA3046-E89D-41A9-B238-6F909BE9984F}" destId="{7C826092-5F43-4090-95E9-71E4A3EB410D}" srcOrd="0" destOrd="0" presId="urn:microsoft.com/office/officeart/2005/8/layout/radial5"/>
    <dgm:cxn modelId="{B93241A6-0FAB-4150-80EA-A3E89E6EB5BF}" type="presOf" srcId="{88CF5932-8F57-489C-B5B9-CDC0AEB463E5}" destId="{9C5E252E-4B6F-4F49-8E26-F0FF686939BF}" srcOrd="1" destOrd="0" presId="urn:microsoft.com/office/officeart/2005/8/layout/radial5"/>
    <dgm:cxn modelId="{9D03231B-C7AD-44AB-ABCD-862655686031}" type="presOf" srcId="{46A86E18-0AEE-405F-A0E3-4EEE5565CA3B}" destId="{166DCFE0-6F87-4BF9-A593-A3DB966A2D56}" srcOrd="1" destOrd="0" presId="urn:microsoft.com/office/officeart/2005/8/layout/radial5"/>
    <dgm:cxn modelId="{EA5DFCA0-3A18-4CC2-937A-1BCC39098197}" srcId="{7D129905-A29E-4DD1-BB71-073993CB40FB}" destId="{C154EDF2-575D-4C90-984B-14242B7B0F40}" srcOrd="2" destOrd="0" parTransId="{658AC27F-D70A-4290-B0DC-71A9B544F126}" sibTransId="{86FEBEB7-6BA8-4676-9CE7-EE7C1BAF952F}"/>
    <dgm:cxn modelId="{E16231DF-A911-4C7A-87F3-CDEF90B40D2B}" type="presOf" srcId="{7D129905-A29E-4DD1-BB71-073993CB40FB}" destId="{69ADA537-50C3-4A66-A8D9-6B37E51EC781}" srcOrd="0" destOrd="0" presId="urn:microsoft.com/office/officeart/2005/8/layout/radial5"/>
    <dgm:cxn modelId="{CF45E3A6-2FB0-491D-A96B-DD3D315FE33B}" type="presOf" srcId="{C154EDF2-575D-4C90-984B-14242B7B0F40}" destId="{B943C82C-4BF3-49C9-801D-D68F4BB3C4DD}" srcOrd="0" destOrd="0" presId="urn:microsoft.com/office/officeart/2005/8/layout/radial5"/>
    <dgm:cxn modelId="{1970E17F-8B66-4E84-8911-CD48ABCF7832}" type="presOf" srcId="{658AC27F-D70A-4290-B0DC-71A9B544F126}" destId="{88D60816-4B6E-4873-BD28-A4E063127C15}" srcOrd="0" destOrd="0" presId="urn:microsoft.com/office/officeart/2005/8/layout/radial5"/>
    <dgm:cxn modelId="{9C0EB91B-5481-493D-9D24-197919D4F8A3}" type="presOf" srcId="{46A86E18-0AEE-405F-A0E3-4EEE5565CA3B}" destId="{F0436F2C-C5BD-42AE-A923-D7119489F8E2}" srcOrd="0" destOrd="0" presId="urn:microsoft.com/office/officeart/2005/8/layout/radial5"/>
    <dgm:cxn modelId="{28C4A182-36B5-4DAF-8242-8DA96C9A2267}" type="presOf" srcId="{439F36ED-534B-413B-A2CF-03A30C841CC9}" destId="{C2FD7C1D-28D4-4DE8-AF94-CE85C645B3BB}" srcOrd="0" destOrd="0" presId="urn:microsoft.com/office/officeart/2005/8/layout/radial5"/>
    <dgm:cxn modelId="{357C0A32-941E-41D2-94C4-FD3DF810B4CB}" type="presOf" srcId="{D79B731F-6FAE-40F9-AC27-617862F8884D}" destId="{CBCE2A57-A642-41FC-AF1D-442BA81160A7}" srcOrd="0" destOrd="0" presId="urn:microsoft.com/office/officeart/2005/8/layout/radial5"/>
    <dgm:cxn modelId="{705A9EB6-9B93-4F62-A91E-FF4A147A4D80}" type="presOf" srcId="{FD02932F-7BE4-4287-A9CA-02B46DFE45C9}" destId="{3E5E4916-2836-4935-9850-0A50EA278E11}" srcOrd="0" destOrd="0" presId="urn:microsoft.com/office/officeart/2005/8/layout/radial5"/>
    <dgm:cxn modelId="{409B9A87-B1F3-49A3-871D-B4C24CE54134}" srcId="{7D129905-A29E-4DD1-BB71-073993CB40FB}" destId="{FD02932F-7BE4-4287-A9CA-02B46DFE45C9}" srcOrd="0" destOrd="0" parTransId="{D79B731F-6FAE-40F9-AC27-617862F8884D}" sibTransId="{CEB96D9B-0746-4235-8830-A17A0C8A562B}"/>
    <dgm:cxn modelId="{6B945AFC-845B-47D7-9907-7763D6408DAD}" type="presOf" srcId="{88CF5932-8F57-489C-B5B9-CDC0AEB463E5}" destId="{D41B1E87-B864-46AE-9352-148C23E6F7EB}" srcOrd="0" destOrd="0" presId="urn:microsoft.com/office/officeart/2005/8/layout/radial5"/>
    <dgm:cxn modelId="{DFD99955-2679-4040-ADD5-3CD42E8A147F}" srcId="{7D129905-A29E-4DD1-BB71-073993CB40FB}" destId="{DF4127BB-FBF5-45DA-AC7F-09962538856D}" srcOrd="3" destOrd="0" parTransId="{46A86E18-0AEE-405F-A0E3-4EEE5565CA3B}" sibTransId="{9C0E45DB-D309-45D7-8D8A-32943E4BB355}"/>
    <dgm:cxn modelId="{86527841-5A91-411A-8B68-CDA01ADDCC93}" type="presOf" srcId="{DF4127BB-FBF5-45DA-AC7F-09962538856D}" destId="{037E9999-5CAE-4D86-AA39-848403EC40D9}" srcOrd="0" destOrd="0" presId="urn:microsoft.com/office/officeart/2005/8/layout/radial5"/>
    <dgm:cxn modelId="{A63E6DD8-E7B8-4AFB-A24C-FE96A8F9DCB0}" srcId="{439F36ED-534B-413B-A2CF-03A30C841CC9}" destId="{7D129905-A29E-4DD1-BB71-073993CB40FB}" srcOrd="0" destOrd="0" parTransId="{D47649C9-61F7-4B11-AADD-A12473DE48D7}" sibTransId="{F79E60E8-64DB-4E72-A025-9EDC573FDBF6}"/>
    <dgm:cxn modelId="{C11E5048-99B4-4632-84E9-2AFD4A346591}" srcId="{7D129905-A29E-4DD1-BB71-073993CB40FB}" destId="{F8FA3046-E89D-41A9-B238-6F909BE9984F}" srcOrd="1" destOrd="0" parTransId="{88CF5932-8F57-489C-B5B9-CDC0AEB463E5}" sibTransId="{9C28C639-94F5-418B-B1F6-460B465EF8FD}"/>
    <dgm:cxn modelId="{BC774703-8DE1-44F2-BF60-0B2B3CBF8E85}" type="presOf" srcId="{658AC27F-D70A-4290-B0DC-71A9B544F126}" destId="{58C941D9-8CC9-4FDA-861E-FF0D1DC71C12}" srcOrd="1" destOrd="0" presId="urn:microsoft.com/office/officeart/2005/8/layout/radial5"/>
    <dgm:cxn modelId="{C5B6BDC1-1244-44D5-AB6E-A844DF9DC954}" type="presOf" srcId="{D79B731F-6FAE-40F9-AC27-617862F8884D}" destId="{066E6ED0-CD7C-47FF-85BD-1654BD8A53C3}" srcOrd="1" destOrd="0" presId="urn:microsoft.com/office/officeart/2005/8/layout/radial5"/>
    <dgm:cxn modelId="{75D8ED8E-AB2E-4833-8D06-0D734EB77C2C}" type="presParOf" srcId="{C2FD7C1D-28D4-4DE8-AF94-CE85C645B3BB}" destId="{69ADA537-50C3-4A66-A8D9-6B37E51EC781}" srcOrd="0" destOrd="0" presId="urn:microsoft.com/office/officeart/2005/8/layout/radial5"/>
    <dgm:cxn modelId="{09AE42A9-6BC9-4830-AF41-7075C91B0F0C}" type="presParOf" srcId="{C2FD7C1D-28D4-4DE8-AF94-CE85C645B3BB}" destId="{CBCE2A57-A642-41FC-AF1D-442BA81160A7}" srcOrd="1" destOrd="0" presId="urn:microsoft.com/office/officeart/2005/8/layout/radial5"/>
    <dgm:cxn modelId="{A3161B27-ECEA-4361-9F80-3D11586BB7A6}" type="presParOf" srcId="{CBCE2A57-A642-41FC-AF1D-442BA81160A7}" destId="{066E6ED0-CD7C-47FF-85BD-1654BD8A53C3}" srcOrd="0" destOrd="0" presId="urn:microsoft.com/office/officeart/2005/8/layout/radial5"/>
    <dgm:cxn modelId="{C14B3195-27DE-44D8-BE49-12752D909310}" type="presParOf" srcId="{C2FD7C1D-28D4-4DE8-AF94-CE85C645B3BB}" destId="{3E5E4916-2836-4935-9850-0A50EA278E11}" srcOrd="2" destOrd="0" presId="urn:microsoft.com/office/officeart/2005/8/layout/radial5"/>
    <dgm:cxn modelId="{4BB6731C-DD76-4326-B463-DD5A18BCB106}" type="presParOf" srcId="{C2FD7C1D-28D4-4DE8-AF94-CE85C645B3BB}" destId="{D41B1E87-B864-46AE-9352-148C23E6F7EB}" srcOrd="3" destOrd="0" presId="urn:microsoft.com/office/officeart/2005/8/layout/radial5"/>
    <dgm:cxn modelId="{AC04CC3A-D70D-40CE-959E-3861DFD5131E}" type="presParOf" srcId="{D41B1E87-B864-46AE-9352-148C23E6F7EB}" destId="{9C5E252E-4B6F-4F49-8E26-F0FF686939BF}" srcOrd="0" destOrd="0" presId="urn:microsoft.com/office/officeart/2005/8/layout/radial5"/>
    <dgm:cxn modelId="{DD5C43B5-54A8-4847-810A-E5D61327C238}" type="presParOf" srcId="{C2FD7C1D-28D4-4DE8-AF94-CE85C645B3BB}" destId="{7C826092-5F43-4090-95E9-71E4A3EB410D}" srcOrd="4" destOrd="0" presId="urn:microsoft.com/office/officeart/2005/8/layout/radial5"/>
    <dgm:cxn modelId="{34BB152A-AF15-403F-B271-97CFB26B7D4F}" type="presParOf" srcId="{C2FD7C1D-28D4-4DE8-AF94-CE85C645B3BB}" destId="{88D60816-4B6E-4873-BD28-A4E063127C15}" srcOrd="5" destOrd="0" presId="urn:microsoft.com/office/officeart/2005/8/layout/radial5"/>
    <dgm:cxn modelId="{F43F2B78-F51D-4929-9B7A-DDEDC1D5E4DF}" type="presParOf" srcId="{88D60816-4B6E-4873-BD28-A4E063127C15}" destId="{58C941D9-8CC9-4FDA-861E-FF0D1DC71C12}" srcOrd="0" destOrd="0" presId="urn:microsoft.com/office/officeart/2005/8/layout/radial5"/>
    <dgm:cxn modelId="{6A5546D0-11E6-4C50-A4E2-66A6D504EA45}" type="presParOf" srcId="{C2FD7C1D-28D4-4DE8-AF94-CE85C645B3BB}" destId="{B943C82C-4BF3-49C9-801D-D68F4BB3C4DD}" srcOrd="6" destOrd="0" presId="urn:microsoft.com/office/officeart/2005/8/layout/radial5"/>
    <dgm:cxn modelId="{09FB1949-86B2-45BB-A716-B46A47459E56}" type="presParOf" srcId="{C2FD7C1D-28D4-4DE8-AF94-CE85C645B3BB}" destId="{F0436F2C-C5BD-42AE-A923-D7119489F8E2}" srcOrd="7" destOrd="0" presId="urn:microsoft.com/office/officeart/2005/8/layout/radial5"/>
    <dgm:cxn modelId="{8266AE3E-E0E8-4480-85F9-A4BAB25599B6}" type="presParOf" srcId="{F0436F2C-C5BD-42AE-A923-D7119489F8E2}" destId="{166DCFE0-6F87-4BF9-A593-A3DB966A2D56}" srcOrd="0" destOrd="0" presId="urn:microsoft.com/office/officeart/2005/8/layout/radial5"/>
    <dgm:cxn modelId="{C900A30C-B4E4-4E55-B10B-B50C9A86EBB9}" type="presParOf" srcId="{C2FD7C1D-28D4-4DE8-AF94-CE85C645B3BB}" destId="{037E9999-5CAE-4D86-AA39-848403EC40D9}"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0775-DC12-4E17-A9CA-731CFBD3CB6A}">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0" kern="1200" dirty="0" smtClean="0">
              <a:effectLst>
                <a:outerShdw blurRad="38100" dist="38100" dir="2700000" algn="tl">
                  <a:srgbClr val="000000">
                    <a:alpha val="43137"/>
                  </a:srgbClr>
                </a:outerShdw>
              </a:effectLst>
            </a:rPr>
            <a:t>Phone </a:t>
          </a:r>
          <a:r>
            <a:rPr lang="en-US" sz="4400" b="0" kern="1200" dirty="0" smtClean="0">
              <a:effectLst>
                <a:outerShdw blurRad="38100" dist="38100" dir="2700000" algn="tl">
                  <a:srgbClr val="000000">
                    <a:alpha val="43137"/>
                  </a:srgbClr>
                </a:outerShdw>
              </a:effectLst>
            </a:rPr>
            <a:t>calls</a:t>
          </a:r>
          <a:endParaRPr lang="en-US" sz="4400" b="0" kern="1200" dirty="0">
            <a:effectLst>
              <a:outerShdw blurRad="38100" dist="38100" dir="2700000" algn="tl">
                <a:srgbClr val="000000">
                  <a:alpha val="43137"/>
                </a:srgbClr>
              </a:outerShdw>
            </a:effectLst>
          </a:endParaRPr>
        </a:p>
      </dsp:txBody>
      <dsp:txXfrm>
        <a:off x="0" y="591343"/>
        <a:ext cx="2571749" cy="1543050"/>
      </dsp:txXfrm>
    </dsp:sp>
    <dsp:sp modelId="{D87950AA-24DF-44CA-8340-C886F861BFFF}">
      <dsp:nvSpPr>
        <dsp:cNvPr id="0" name=""/>
        <dsp:cNvSpPr/>
      </dsp:nvSpPr>
      <dsp:spPr>
        <a:xfrm>
          <a:off x="2828925" y="591343"/>
          <a:ext cx="2571749" cy="1543050"/>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effectLst>
                <a:outerShdw blurRad="38100" dist="38100" dir="2700000" algn="tl">
                  <a:srgbClr val="000000">
                    <a:alpha val="43137"/>
                  </a:srgbClr>
                </a:outerShdw>
              </a:effectLst>
            </a:rPr>
            <a:t>Pagers</a:t>
          </a:r>
          <a:endParaRPr lang="en-US" sz="4400" b="0" kern="1200" dirty="0">
            <a:effectLst>
              <a:outerShdw blurRad="38100" dist="38100" dir="2700000" algn="tl">
                <a:srgbClr val="000000">
                  <a:alpha val="43137"/>
                </a:srgbClr>
              </a:outerShdw>
            </a:effectLst>
          </a:endParaRPr>
        </a:p>
      </dsp:txBody>
      <dsp:txXfrm>
        <a:off x="2828925" y="591343"/>
        <a:ext cx="2571749" cy="1543050"/>
      </dsp:txXfrm>
    </dsp:sp>
    <dsp:sp modelId="{9AE4AECF-4C6B-4960-B340-07C6BEA1089C}">
      <dsp:nvSpPr>
        <dsp:cNvPr id="0" name=""/>
        <dsp:cNvSpPr/>
      </dsp:nvSpPr>
      <dsp:spPr>
        <a:xfrm>
          <a:off x="5657849" y="591343"/>
          <a:ext cx="2571749" cy="1543050"/>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effectLst>
                <a:outerShdw blurRad="38100" dist="38100" dir="2700000" algn="tl">
                  <a:srgbClr val="000000">
                    <a:alpha val="43137"/>
                  </a:srgbClr>
                </a:outerShdw>
              </a:effectLst>
            </a:rPr>
            <a:t>Hall Talk</a:t>
          </a:r>
          <a:endParaRPr lang="en-US" sz="4400" b="0" kern="1200" dirty="0">
            <a:effectLst>
              <a:outerShdw blurRad="38100" dist="38100" dir="2700000" algn="tl">
                <a:srgbClr val="000000">
                  <a:alpha val="43137"/>
                </a:srgbClr>
              </a:outerShdw>
            </a:effectLst>
          </a:endParaRPr>
        </a:p>
      </dsp:txBody>
      <dsp:txXfrm>
        <a:off x="5657849" y="591343"/>
        <a:ext cx="2571749" cy="1543050"/>
      </dsp:txXfrm>
    </dsp:sp>
    <dsp:sp modelId="{A9A44DF5-6C92-4692-965D-81DA4D536206}">
      <dsp:nvSpPr>
        <dsp:cNvPr id="0" name=""/>
        <dsp:cNvSpPr/>
      </dsp:nvSpPr>
      <dsp:spPr>
        <a:xfrm>
          <a:off x="1414462" y="2391569"/>
          <a:ext cx="2571749" cy="1543050"/>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effectLst>
                <a:outerShdw blurRad="38100" dist="38100" dir="2700000" algn="tl">
                  <a:srgbClr val="000000">
                    <a:alpha val="43137"/>
                  </a:srgbClr>
                </a:outerShdw>
              </a:effectLst>
            </a:rPr>
            <a:t>Papers</a:t>
          </a:r>
          <a:endParaRPr lang="en-US" sz="4400" b="0" kern="1200" dirty="0">
            <a:effectLst>
              <a:outerShdw blurRad="38100" dist="38100" dir="2700000" algn="tl">
                <a:srgbClr val="000000">
                  <a:alpha val="43137"/>
                </a:srgbClr>
              </a:outerShdw>
            </a:effectLst>
          </a:endParaRPr>
        </a:p>
      </dsp:txBody>
      <dsp:txXfrm>
        <a:off x="1414462" y="2391569"/>
        <a:ext cx="2571749" cy="1543050"/>
      </dsp:txXfrm>
    </dsp:sp>
    <dsp:sp modelId="{5F318016-9711-40B7-B1A3-4A9795F697EC}">
      <dsp:nvSpPr>
        <dsp:cNvPr id="0" name=""/>
        <dsp:cNvSpPr/>
      </dsp:nvSpPr>
      <dsp:spPr>
        <a:xfrm>
          <a:off x="4243387" y="2391569"/>
          <a:ext cx="2571749" cy="154305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0" kern="1200" dirty="0" smtClean="0">
              <a:effectLst>
                <a:outerShdw blurRad="38100" dist="38100" dir="2700000" algn="tl">
                  <a:srgbClr val="000000">
                    <a:alpha val="43137"/>
                  </a:srgbClr>
                </a:outerShdw>
              </a:effectLst>
            </a:rPr>
            <a:t>Post it Notes</a:t>
          </a:r>
          <a:endParaRPr lang="en-US" sz="4400" b="0" kern="1200" dirty="0">
            <a:effectLst>
              <a:outerShdw blurRad="38100" dist="38100" dir="2700000" algn="tl">
                <a:srgbClr val="000000">
                  <a:alpha val="43137"/>
                </a:srgbClr>
              </a:outerShdw>
            </a:effectLst>
          </a:endParaRPr>
        </a:p>
      </dsp:txBody>
      <dsp:txXfrm>
        <a:off x="4243387" y="2391569"/>
        <a:ext cx="2571749" cy="1543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0072-63DE-4C69-81FA-0114A4C4E092}">
      <dsp:nvSpPr>
        <dsp:cNvPr id="0" name=""/>
        <dsp:cNvSpPr/>
      </dsp:nvSpPr>
      <dsp:spPr>
        <a:xfrm>
          <a:off x="449687" y="2861268"/>
          <a:ext cx="8016024" cy="72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b" anchorCtr="0">
          <a:noAutofit/>
        </a:bodyPr>
        <a:lstStyle/>
        <a:p>
          <a:pPr lvl="0" algn="ctr" defTabSz="1689100">
            <a:lnSpc>
              <a:spcPct val="90000"/>
            </a:lnSpc>
            <a:spcBef>
              <a:spcPct val="0"/>
            </a:spcBef>
            <a:spcAft>
              <a:spcPct val="35000"/>
            </a:spcAft>
          </a:pPr>
          <a:r>
            <a:rPr lang="en-US" sz="3800" b="0" kern="1200" dirty="0" smtClean="0">
              <a:ln w="1905"/>
              <a:solidFill>
                <a:schemeClr val="tx1"/>
              </a:solidFill>
              <a:effectLst>
                <a:outerShdw blurRad="38100" dist="38100" dir="2700000" algn="tl">
                  <a:srgbClr val="000000">
                    <a:alpha val="43137"/>
                  </a:srgbClr>
                </a:outerShdw>
              </a:effectLst>
            </a:rPr>
            <a:t>Set Urgency for Notifications</a:t>
          </a:r>
          <a:endParaRPr lang="en-US" sz="3800" b="0" kern="1200" dirty="0">
            <a:solidFill>
              <a:schemeClr val="tx1"/>
            </a:solidFill>
            <a:effectLst>
              <a:outerShdw blurRad="38100" dist="38100" dir="2700000" algn="tl">
                <a:srgbClr val="000000">
                  <a:alpha val="43137"/>
                </a:srgbClr>
              </a:outerShdw>
            </a:effectLst>
          </a:endParaRPr>
        </a:p>
      </dsp:txBody>
      <dsp:txXfrm>
        <a:off x="449687" y="2861268"/>
        <a:ext cx="8016024" cy="728729"/>
      </dsp:txXfrm>
    </dsp:sp>
    <dsp:sp modelId="{C843F67D-B9E9-4612-9344-FB15DC9D0F99}">
      <dsp:nvSpPr>
        <dsp:cNvPr id="0" name=""/>
        <dsp:cNvSpPr/>
      </dsp:nvSpPr>
      <dsp:spPr>
        <a:xfrm>
          <a:off x="503416" y="3550170"/>
          <a:ext cx="1068803" cy="178133"/>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C33E34-57F7-47DB-8797-D645965C2B4D}">
      <dsp:nvSpPr>
        <dsp:cNvPr id="0" name=""/>
        <dsp:cNvSpPr/>
      </dsp:nvSpPr>
      <dsp:spPr>
        <a:xfrm>
          <a:off x="1580837" y="3589997"/>
          <a:ext cx="1068803" cy="178133"/>
        </a:xfrm>
        <a:prstGeom prst="parallelogram">
          <a:avLst>
            <a:gd name="adj" fmla="val 140840"/>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F1FFE5B-442E-47E6-AAC8-CB3346CFF73C}">
      <dsp:nvSpPr>
        <dsp:cNvPr id="0" name=""/>
        <dsp:cNvSpPr/>
      </dsp:nvSpPr>
      <dsp:spPr>
        <a:xfrm>
          <a:off x="2711988" y="3589997"/>
          <a:ext cx="1068803" cy="178133"/>
        </a:xfrm>
        <a:prstGeom prst="parallelogram">
          <a:avLst>
            <a:gd name="adj" fmla="val 14084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C8339A-DE66-4758-A1C2-18201C10EDD4}">
      <dsp:nvSpPr>
        <dsp:cNvPr id="0" name=""/>
        <dsp:cNvSpPr/>
      </dsp:nvSpPr>
      <dsp:spPr>
        <a:xfrm>
          <a:off x="3843138" y="3589997"/>
          <a:ext cx="1068803" cy="178133"/>
        </a:xfrm>
        <a:prstGeom prst="parallelogram">
          <a:avLst>
            <a:gd name="adj" fmla="val 14084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D0FB7FA-62FD-4CEE-9FA8-DC54790057D0}">
      <dsp:nvSpPr>
        <dsp:cNvPr id="0" name=""/>
        <dsp:cNvSpPr/>
      </dsp:nvSpPr>
      <dsp:spPr>
        <a:xfrm>
          <a:off x="4974288" y="3589997"/>
          <a:ext cx="1068803" cy="178133"/>
        </a:xfrm>
        <a:prstGeom prst="parallelogram">
          <a:avLst>
            <a:gd name="adj" fmla="val 14084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C5837E0-7338-464B-A07B-C0102AECA7BF}">
      <dsp:nvSpPr>
        <dsp:cNvPr id="0" name=""/>
        <dsp:cNvSpPr/>
      </dsp:nvSpPr>
      <dsp:spPr>
        <a:xfrm>
          <a:off x="6105438" y="3589997"/>
          <a:ext cx="1068803" cy="178133"/>
        </a:xfrm>
        <a:prstGeom prst="parallelogram">
          <a:avLst>
            <a:gd name="adj" fmla="val 140840"/>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14D673D-67DD-4779-856A-6F1B808770E7}">
      <dsp:nvSpPr>
        <dsp:cNvPr id="0" name=""/>
        <dsp:cNvSpPr/>
      </dsp:nvSpPr>
      <dsp:spPr>
        <a:xfrm>
          <a:off x="7236588" y="3589997"/>
          <a:ext cx="1068803" cy="178133"/>
        </a:xfrm>
        <a:prstGeom prst="parallelogram">
          <a:avLst>
            <a:gd name="adj" fmla="val 14084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0B583-BB65-4BF5-ACD3-144B56AB02E8}">
      <dsp:nvSpPr>
        <dsp:cNvPr id="0" name=""/>
        <dsp:cNvSpPr/>
      </dsp:nvSpPr>
      <dsp:spPr>
        <a:xfrm>
          <a:off x="1957326" y="391286"/>
          <a:ext cx="5056632" cy="5056632"/>
        </a:xfrm>
        <a:prstGeom prst="pie">
          <a:avLst>
            <a:gd name="adj1" fmla="val 16200000"/>
            <a:gd name="adj2" fmla="val 18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Moderate</a:t>
          </a:r>
          <a:endParaRPr lang="en-US" sz="3300" b="1" kern="1200" dirty="0">
            <a:effectLst>
              <a:outerShdw blurRad="38100" dist="38100" dir="2700000" algn="tl">
                <a:srgbClr val="000000">
                  <a:alpha val="43137"/>
                </a:srgbClr>
              </a:outerShdw>
            </a:effectLst>
          </a:endParaRPr>
        </a:p>
      </dsp:txBody>
      <dsp:txXfrm>
        <a:off x="4622292" y="1462811"/>
        <a:ext cx="1805940" cy="1504950"/>
      </dsp:txXfrm>
    </dsp:sp>
    <dsp:sp modelId="{D669ECE8-8736-49EF-B5FC-EB0ADEFDC01C}">
      <dsp:nvSpPr>
        <dsp:cNvPr id="0" name=""/>
        <dsp:cNvSpPr/>
      </dsp:nvSpPr>
      <dsp:spPr>
        <a:xfrm>
          <a:off x="1853183" y="571880"/>
          <a:ext cx="5056632" cy="5056632"/>
        </a:xfrm>
        <a:prstGeom prst="pie">
          <a:avLst>
            <a:gd name="adj1" fmla="val 1800000"/>
            <a:gd name="adj2" fmla="val 900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Low</a:t>
          </a:r>
          <a:endParaRPr lang="en-US" sz="3300" b="1" kern="1200" dirty="0">
            <a:effectLst>
              <a:outerShdw blurRad="38100" dist="38100" dir="2700000" algn="tl">
                <a:srgbClr val="000000">
                  <a:alpha val="43137"/>
                </a:srgbClr>
              </a:outerShdw>
            </a:effectLst>
          </a:endParaRPr>
        </a:p>
      </dsp:txBody>
      <dsp:txXfrm>
        <a:off x="3057143" y="3852672"/>
        <a:ext cx="2708910" cy="1324356"/>
      </dsp:txXfrm>
    </dsp:sp>
    <dsp:sp modelId="{C7CC0AFB-4E29-40D6-B22A-6418BA76E74D}">
      <dsp:nvSpPr>
        <dsp:cNvPr id="0" name=""/>
        <dsp:cNvSpPr/>
      </dsp:nvSpPr>
      <dsp:spPr>
        <a:xfrm>
          <a:off x="1749041" y="391286"/>
          <a:ext cx="5056632" cy="5056632"/>
        </a:xfrm>
        <a:prstGeom prst="pie">
          <a:avLst>
            <a:gd name="adj1" fmla="val 90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effectLst>
                <a:outerShdw blurRad="38100" dist="38100" dir="2700000" algn="tl">
                  <a:srgbClr val="000000">
                    <a:alpha val="43137"/>
                  </a:srgbClr>
                </a:outerShdw>
              </a:effectLst>
            </a:rPr>
            <a:t>High</a:t>
          </a:r>
          <a:endParaRPr lang="en-US" sz="3300" b="1" kern="1200" dirty="0">
            <a:effectLst>
              <a:outerShdw blurRad="38100" dist="38100" dir="2700000" algn="tl">
                <a:srgbClr val="000000">
                  <a:alpha val="43137"/>
                </a:srgbClr>
              </a:outerShdw>
            </a:effectLst>
          </a:endParaRPr>
        </a:p>
      </dsp:txBody>
      <dsp:txXfrm>
        <a:off x="2334767" y="1462811"/>
        <a:ext cx="1805940" cy="1504950"/>
      </dsp:txXfrm>
    </dsp:sp>
    <dsp:sp modelId="{A3331B68-32ED-4FC9-AB39-2789CBFF2640}">
      <dsp:nvSpPr>
        <dsp:cNvPr id="0" name=""/>
        <dsp:cNvSpPr/>
      </dsp:nvSpPr>
      <dsp:spPr>
        <a:xfrm>
          <a:off x="1644714" y="78257"/>
          <a:ext cx="5682691" cy="5682691"/>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C0444F-7056-44EA-A492-B53897BA3D8E}">
      <dsp:nvSpPr>
        <dsp:cNvPr id="0" name=""/>
        <dsp:cNvSpPr/>
      </dsp:nvSpPr>
      <dsp:spPr>
        <a:xfrm>
          <a:off x="1540154" y="258531"/>
          <a:ext cx="5682691" cy="5682691"/>
        </a:xfrm>
        <a:prstGeom prst="circularArrow">
          <a:avLst>
            <a:gd name="adj1" fmla="val 5085"/>
            <a:gd name="adj2" fmla="val 327528"/>
            <a:gd name="adj3" fmla="val 8671970"/>
            <a:gd name="adj4" fmla="val 1800502"/>
            <a:gd name="adj5" fmla="val 5932"/>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603AC21-878F-4E36-870D-F86CE033BA70}">
      <dsp:nvSpPr>
        <dsp:cNvPr id="0" name=""/>
        <dsp:cNvSpPr/>
      </dsp:nvSpPr>
      <dsp:spPr>
        <a:xfrm>
          <a:off x="1435594" y="78257"/>
          <a:ext cx="5682691" cy="5682691"/>
        </a:xfrm>
        <a:prstGeom prst="circularArrow">
          <a:avLst>
            <a:gd name="adj1" fmla="val 5085"/>
            <a:gd name="adj2" fmla="val 327528"/>
            <a:gd name="adj3" fmla="val 15873039"/>
            <a:gd name="adj4" fmla="val 9000000"/>
            <a:gd name="adj5" fmla="val 5932"/>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58DF6-6417-4064-9FCA-A9F2C2E85501}">
      <dsp:nvSpPr>
        <dsp:cNvPr id="0" name=""/>
        <dsp:cNvSpPr/>
      </dsp:nvSpPr>
      <dsp:spPr>
        <a:xfrm>
          <a:off x="8734920" y="757000"/>
          <a:ext cx="212959" cy="394142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1E746-7466-4B71-BE41-347AF887F611}">
      <dsp:nvSpPr>
        <dsp:cNvPr id="0" name=""/>
        <dsp:cNvSpPr/>
      </dsp:nvSpPr>
      <dsp:spPr>
        <a:xfrm>
          <a:off x="212959" y="757000"/>
          <a:ext cx="5538737" cy="3941427"/>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6D699-DC19-4557-BF15-DFEC2E3755F1}">
      <dsp:nvSpPr>
        <dsp:cNvPr id="0" name=""/>
        <dsp:cNvSpPr/>
      </dsp:nvSpPr>
      <dsp:spPr>
        <a:xfrm>
          <a:off x="0" y="284734"/>
          <a:ext cx="5325778" cy="372824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3A9B19-9D55-4220-AFE5-4424054C255B}">
      <dsp:nvSpPr>
        <dsp:cNvPr id="0" name=""/>
        <dsp:cNvSpPr/>
      </dsp:nvSpPr>
      <dsp:spPr>
        <a:xfrm>
          <a:off x="429498" y="4014305"/>
          <a:ext cx="5109239" cy="467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80010" rIns="213360" bIns="80010" numCol="1" spcCol="1270" anchor="ctr" anchorCtr="0">
          <a:noAutofit/>
        </a:bodyPr>
        <a:lstStyle/>
        <a:p>
          <a:pPr lvl="0" algn="l" defTabSz="933450">
            <a:lnSpc>
              <a:spcPct val="90000"/>
            </a:lnSpc>
            <a:spcBef>
              <a:spcPct val="0"/>
            </a:spcBef>
            <a:spcAft>
              <a:spcPct val="35000"/>
            </a:spcAft>
          </a:pPr>
          <a:endParaRPr lang="en-US" sz="2100" kern="1200" dirty="0"/>
        </a:p>
      </dsp:txBody>
      <dsp:txXfrm>
        <a:off x="429498" y="4014305"/>
        <a:ext cx="5109239" cy="467851"/>
      </dsp:txXfrm>
    </dsp:sp>
    <dsp:sp modelId="{133294C5-09E4-44AD-9897-8CE4496CD448}">
      <dsp:nvSpPr>
        <dsp:cNvPr id="0" name=""/>
        <dsp:cNvSpPr/>
      </dsp:nvSpPr>
      <dsp:spPr>
        <a:xfrm>
          <a:off x="5977183" y="757000"/>
          <a:ext cx="2532250" cy="394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600200">
            <a:lnSpc>
              <a:spcPct val="90000"/>
            </a:lnSpc>
            <a:spcBef>
              <a:spcPct val="0"/>
            </a:spcBef>
            <a:spcAft>
              <a:spcPct val="35000"/>
            </a:spcAft>
          </a:pPr>
          <a:endParaRPr lang="en-US" sz="3600" b="0" i="0" kern="1200" dirty="0" smtClean="0">
            <a:effectLst/>
          </a:endParaRPr>
        </a:p>
        <a:p>
          <a:pPr lvl="0" algn="ctr" defTabSz="1600200">
            <a:lnSpc>
              <a:spcPct val="90000"/>
            </a:lnSpc>
            <a:spcBef>
              <a:spcPct val="0"/>
            </a:spcBef>
            <a:spcAft>
              <a:spcPct val="35000"/>
            </a:spcAft>
          </a:pPr>
          <a:r>
            <a:rPr lang="en-US" sz="3600" b="0" i="0" kern="1200" dirty="0" smtClean="0">
              <a:effectLst/>
            </a:rPr>
            <a:t>A person can only remember so much!</a:t>
          </a:r>
          <a:endParaRPr lang="en-US" sz="3600" b="0" i="0" kern="1200" dirty="0">
            <a:effectLst/>
          </a:endParaRPr>
        </a:p>
      </dsp:txBody>
      <dsp:txXfrm>
        <a:off x="5977183" y="757000"/>
        <a:ext cx="2532250" cy="39414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A36B7-A9E7-4DE5-A755-4076554C925F}">
      <dsp:nvSpPr>
        <dsp:cNvPr id="0" name=""/>
        <dsp:cNvSpPr/>
      </dsp:nvSpPr>
      <dsp:spPr>
        <a:xfrm>
          <a:off x="0" y="277839"/>
          <a:ext cx="716280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FB82EC7-F8CC-4377-8E7B-D4826BEE1423}">
      <dsp:nvSpPr>
        <dsp:cNvPr id="0" name=""/>
        <dsp:cNvSpPr/>
      </dsp:nvSpPr>
      <dsp:spPr>
        <a:xfrm>
          <a:off x="358140" y="12159"/>
          <a:ext cx="5013960" cy="5313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600200">
            <a:lnSpc>
              <a:spcPct val="90000"/>
            </a:lnSpc>
            <a:spcBef>
              <a:spcPct val="0"/>
            </a:spcBef>
            <a:spcAft>
              <a:spcPct val="35000"/>
            </a:spcAft>
          </a:pPr>
          <a:r>
            <a:rPr lang="en-US" sz="3600" kern="1200" dirty="0" smtClean="0"/>
            <a:t>Lab</a:t>
          </a:r>
          <a:endParaRPr lang="en-US" sz="3600" kern="1200" dirty="0"/>
        </a:p>
      </dsp:txBody>
      <dsp:txXfrm>
        <a:off x="384079" y="38098"/>
        <a:ext cx="4962082" cy="479482"/>
      </dsp:txXfrm>
    </dsp:sp>
    <dsp:sp modelId="{B0D486FA-1569-43E0-A2D7-73DCADB6A717}">
      <dsp:nvSpPr>
        <dsp:cNvPr id="0" name=""/>
        <dsp:cNvSpPr/>
      </dsp:nvSpPr>
      <dsp:spPr>
        <a:xfrm>
          <a:off x="0" y="1094319"/>
          <a:ext cx="7162800" cy="453600"/>
        </a:xfrm>
        <a:prstGeom prst="rect">
          <a:avLst/>
        </a:prstGeom>
        <a:solidFill>
          <a:schemeClr val="lt1">
            <a:alpha val="90000"/>
            <a:hueOff val="0"/>
            <a:satOff val="0"/>
            <a:lumOff val="0"/>
            <a:alphaOff val="0"/>
          </a:schemeClr>
        </a:solidFill>
        <a:ln w="9525" cap="flat" cmpd="sng" algn="ctr">
          <a:solidFill>
            <a:schemeClr val="accent2">
              <a:hueOff val="936304"/>
              <a:satOff val="-1168"/>
              <a:lumOff val="275"/>
              <a:alphaOff val="0"/>
            </a:schemeClr>
          </a:solidFill>
          <a:prstDash val="solid"/>
        </a:ln>
        <a:effectLst/>
      </dsp:spPr>
      <dsp:style>
        <a:lnRef idx="1">
          <a:scrgbClr r="0" g="0" b="0"/>
        </a:lnRef>
        <a:fillRef idx="1">
          <a:scrgbClr r="0" g="0" b="0"/>
        </a:fillRef>
        <a:effectRef idx="0">
          <a:scrgbClr r="0" g="0" b="0"/>
        </a:effectRef>
        <a:fontRef idx="minor"/>
      </dsp:style>
    </dsp:sp>
    <dsp:sp modelId="{0983AFC7-8713-48AF-9308-29D98C77D31D}">
      <dsp:nvSpPr>
        <dsp:cNvPr id="0" name=""/>
        <dsp:cNvSpPr/>
      </dsp:nvSpPr>
      <dsp:spPr>
        <a:xfrm>
          <a:off x="358140" y="828639"/>
          <a:ext cx="5013960" cy="531360"/>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600200">
            <a:lnSpc>
              <a:spcPct val="90000"/>
            </a:lnSpc>
            <a:spcBef>
              <a:spcPct val="0"/>
            </a:spcBef>
            <a:spcAft>
              <a:spcPct val="35000"/>
            </a:spcAft>
          </a:pPr>
          <a:r>
            <a:rPr lang="en-US" sz="3600" kern="1200" dirty="0" smtClean="0"/>
            <a:t>Consults</a:t>
          </a:r>
          <a:endParaRPr lang="en-US" sz="3600" kern="1200" dirty="0"/>
        </a:p>
      </dsp:txBody>
      <dsp:txXfrm>
        <a:off x="384079" y="854578"/>
        <a:ext cx="4962082" cy="479482"/>
      </dsp:txXfrm>
    </dsp:sp>
    <dsp:sp modelId="{E57802AF-16B5-424F-8FA9-3EC1559A2391}">
      <dsp:nvSpPr>
        <dsp:cNvPr id="0" name=""/>
        <dsp:cNvSpPr/>
      </dsp:nvSpPr>
      <dsp:spPr>
        <a:xfrm>
          <a:off x="0" y="1910799"/>
          <a:ext cx="7162800" cy="453600"/>
        </a:xfrm>
        <a:prstGeom prst="rect">
          <a:avLst/>
        </a:prstGeom>
        <a:solidFill>
          <a:schemeClr val="lt1">
            <a:alpha val="90000"/>
            <a:hueOff val="0"/>
            <a:satOff val="0"/>
            <a:lumOff val="0"/>
            <a:alphaOff val="0"/>
          </a:schemeClr>
        </a:solidFill>
        <a:ln w="9525" cap="flat" cmpd="sng" algn="ctr">
          <a:solidFill>
            <a:schemeClr val="accent2">
              <a:hueOff val="1872608"/>
              <a:satOff val="-2336"/>
              <a:lumOff val="549"/>
              <a:alphaOff val="0"/>
            </a:schemeClr>
          </a:solidFill>
          <a:prstDash val="solid"/>
        </a:ln>
        <a:effectLst/>
      </dsp:spPr>
      <dsp:style>
        <a:lnRef idx="1">
          <a:scrgbClr r="0" g="0" b="0"/>
        </a:lnRef>
        <a:fillRef idx="1">
          <a:scrgbClr r="0" g="0" b="0"/>
        </a:fillRef>
        <a:effectRef idx="0">
          <a:scrgbClr r="0" g="0" b="0"/>
        </a:effectRef>
        <a:fontRef idx="minor"/>
      </dsp:style>
    </dsp:sp>
    <dsp:sp modelId="{45865329-DAB2-4253-8AEC-1BC682497951}">
      <dsp:nvSpPr>
        <dsp:cNvPr id="0" name=""/>
        <dsp:cNvSpPr/>
      </dsp:nvSpPr>
      <dsp:spPr>
        <a:xfrm>
          <a:off x="358140" y="1645119"/>
          <a:ext cx="5013960" cy="531360"/>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600200">
            <a:lnSpc>
              <a:spcPct val="90000"/>
            </a:lnSpc>
            <a:spcBef>
              <a:spcPct val="0"/>
            </a:spcBef>
            <a:spcAft>
              <a:spcPct val="35000"/>
            </a:spcAft>
          </a:pPr>
          <a:r>
            <a:rPr lang="en-US" sz="3600" kern="1200" dirty="0" smtClean="0"/>
            <a:t>Imaging</a:t>
          </a:r>
          <a:endParaRPr lang="en-US" sz="3600" kern="1200" dirty="0"/>
        </a:p>
      </dsp:txBody>
      <dsp:txXfrm>
        <a:off x="384079" y="1671058"/>
        <a:ext cx="4962082" cy="479482"/>
      </dsp:txXfrm>
    </dsp:sp>
    <dsp:sp modelId="{05512F5B-C6D7-4845-A7C5-C6899E660642}">
      <dsp:nvSpPr>
        <dsp:cNvPr id="0" name=""/>
        <dsp:cNvSpPr/>
      </dsp:nvSpPr>
      <dsp:spPr>
        <a:xfrm>
          <a:off x="0" y="2727280"/>
          <a:ext cx="7162800" cy="453600"/>
        </a:xfrm>
        <a:prstGeom prst="rect">
          <a:avLst/>
        </a:prstGeom>
        <a:solidFill>
          <a:schemeClr val="lt1">
            <a:alpha val="90000"/>
            <a:hueOff val="0"/>
            <a:satOff val="0"/>
            <a:lumOff val="0"/>
            <a:alphaOff val="0"/>
          </a:schemeClr>
        </a:solidFill>
        <a:ln w="9525" cap="flat" cmpd="sng" algn="ctr">
          <a:solidFill>
            <a:schemeClr val="accent2">
              <a:hueOff val="2808911"/>
              <a:satOff val="-3503"/>
              <a:lumOff val="824"/>
              <a:alphaOff val="0"/>
            </a:schemeClr>
          </a:solidFill>
          <a:prstDash val="solid"/>
        </a:ln>
        <a:effectLst/>
      </dsp:spPr>
      <dsp:style>
        <a:lnRef idx="1">
          <a:scrgbClr r="0" g="0" b="0"/>
        </a:lnRef>
        <a:fillRef idx="1">
          <a:scrgbClr r="0" g="0" b="0"/>
        </a:fillRef>
        <a:effectRef idx="0">
          <a:scrgbClr r="0" g="0" b="0"/>
        </a:effectRef>
        <a:fontRef idx="minor"/>
      </dsp:style>
    </dsp:sp>
    <dsp:sp modelId="{1E026665-9550-4B09-B1BC-8FB2AFFE18E7}">
      <dsp:nvSpPr>
        <dsp:cNvPr id="0" name=""/>
        <dsp:cNvSpPr/>
      </dsp:nvSpPr>
      <dsp:spPr>
        <a:xfrm>
          <a:off x="358140" y="2461599"/>
          <a:ext cx="5013960" cy="531360"/>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600200">
            <a:lnSpc>
              <a:spcPct val="90000"/>
            </a:lnSpc>
            <a:spcBef>
              <a:spcPct val="0"/>
            </a:spcBef>
            <a:spcAft>
              <a:spcPct val="35000"/>
            </a:spcAft>
          </a:pPr>
          <a:r>
            <a:rPr lang="en-US" sz="3600" kern="1200" dirty="0" smtClean="0"/>
            <a:t>Dietetics</a:t>
          </a:r>
          <a:endParaRPr lang="en-US" sz="3600" kern="1200" dirty="0"/>
        </a:p>
      </dsp:txBody>
      <dsp:txXfrm>
        <a:off x="384079" y="2487538"/>
        <a:ext cx="4962082" cy="479482"/>
      </dsp:txXfrm>
    </dsp:sp>
    <dsp:sp modelId="{4990A401-07D3-4ACF-BD9E-39E4E5B13932}">
      <dsp:nvSpPr>
        <dsp:cNvPr id="0" name=""/>
        <dsp:cNvSpPr/>
      </dsp:nvSpPr>
      <dsp:spPr>
        <a:xfrm>
          <a:off x="0" y="3543760"/>
          <a:ext cx="7162800" cy="453600"/>
        </a:xfrm>
        <a:prstGeom prst="rect">
          <a:avLst/>
        </a:prstGeom>
        <a:solidFill>
          <a:schemeClr val="lt1">
            <a:alpha val="90000"/>
            <a:hueOff val="0"/>
            <a:satOff val="0"/>
            <a:lumOff val="0"/>
            <a:alphaOff val="0"/>
          </a:schemeClr>
        </a:solidFill>
        <a:ln w="9525" cap="flat" cmpd="sng" algn="ctr">
          <a:solidFill>
            <a:schemeClr val="accent2">
              <a:hueOff val="3745215"/>
              <a:satOff val="-4671"/>
              <a:lumOff val="1098"/>
              <a:alphaOff val="0"/>
            </a:schemeClr>
          </a:solidFill>
          <a:prstDash val="solid"/>
        </a:ln>
        <a:effectLst/>
      </dsp:spPr>
      <dsp:style>
        <a:lnRef idx="1">
          <a:scrgbClr r="0" g="0" b="0"/>
        </a:lnRef>
        <a:fillRef idx="1">
          <a:scrgbClr r="0" g="0" b="0"/>
        </a:fillRef>
        <a:effectRef idx="0">
          <a:scrgbClr r="0" g="0" b="0"/>
        </a:effectRef>
        <a:fontRef idx="minor"/>
      </dsp:style>
    </dsp:sp>
    <dsp:sp modelId="{F7327A17-3ACB-4A2C-8E2B-9F7F52DE16DD}">
      <dsp:nvSpPr>
        <dsp:cNvPr id="0" name=""/>
        <dsp:cNvSpPr/>
      </dsp:nvSpPr>
      <dsp:spPr>
        <a:xfrm>
          <a:off x="358140" y="3278079"/>
          <a:ext cx="5013960" cy="531360"/>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600200">
            <a:lnSpc>
              <a:spcPct val="90000"/>
            </a:lnSpc>
            <a:spcBef>
              <a:spcPct val="0"/>
            </a:spcBef>
            <a:spcAft>
              <a:spcPct val="35000"/>
            </a:spcAft>
          </a:pPr>
          <a:r>
            <a:rPr lang="en-US" sz="3600" b="0" kern="1200" dirty="0" smtClean="0"/>
            <a:t>Orders</a:t>
          </a:r>
          <a:endParaRPr lang="en-US" sz="3600" b="0" kern="1200" dirty="0"/>
        </a:p>
      </dsp:txBody>
      <dsp:txXfrm>
        <a:off x="384079" y="3304018"/>
        <a:ext cx="4962082" cy="479482"/>
      </dsp:txXfrm>
    </dsp:sp>
    <dsp:sp modelId="{62576EA3-A1B1-49DF-BD15-B6C4986B48F6}">
      <dsp:nvSpPr>
        <dsp:cNvPr id="0" name=""/>
        <dsp:cNvSpPr/>
      </dsp:nvSpPr>
      <dsp:spPr>
        <a:xfrm>
          <a:off x="0" y="4360240"/>
          <a:ext cx="7162800" cy="4536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B42A2F35-007A-4E27-811F-65A1DE114889}">
      <dsp:nvSpPr>
        <dsp:cNvPr id="0" name=""/>
        <dsp:cNvSpPr/>
      </dsp:nvSpPr>
      <dsp:spPr>
        <a:xfrm>
          <a:off x="358140" y="4094560"/>
          <a:ext cx="5013960" cy="5313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600200">
            <a:lnSpc>
              <a:spcPct val="90000"/>
            </a:lnSpc>
            <a:spcBef>
              <a:spcPct val="0"/>
            </a:spcBef>
            <a:spcAft>
              <a:spcPct val="35000"/>
            </a:spcAft>
          </a:pPr>
          <a:r>
            <a:rPr lang="en-US" sz="3600" kern="1200" dirty="0" smtClean="0"/>
            <a:t>Pharmacy</a:t>
          </a:r>
          <a:endParaRPr lang="en-US" sz="3600" kern="1200" dirty="0"/>
        </a:p>
      </dsp:txBody>
      <dsp:txXfrm>
        <a:off x="384079" y="4120499"/>
        <a:ext cx="4962082" cy="4794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F9F85-8FCF-46DB-8B83-E1E43DE5A78E}">
      <dsp:nvSpPr>
        <dsp:cNvPr id="0" name=""/>
        <dsp:cNvSpPr/>
      </dsp:nvSpPr>
      <dsp:spPr>
        <a:xfrm>
          <a:off x="1535742" y="591609"/>
          <a:ext cx="2686058" cy="22591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6000" b="-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FB90BB-3F7D-4C94-84E0-DD63114D5D8E}">
      <dsp:nvSpPr>
        <dsp:cNvPr id="0" name=""/>
        <dsp:cNvSpPr/>
      </dsp:nvSpPr>
      <dsp:spPr>
        <a:xfrm>
          <a:off x="399159" y="1389051"/>
          <a:ext cx="1727608" cy="176029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Patient Info/  Movement</a:t>
          </a:r>
          <a:endParaRPr lang="en-US" sz="2500" kern="1200" dirty="0"/>
        </a:p>
      </dsp:txBody>
      <dsp:txXfrm>
        <a:off x="399159" y="1389051"/>
        <a:ext cx="1727608" cy="1760290"/>
      </dsp:txXfrm>
    </dsp:sp>
    <dsp:sp modelId="{E2535BF6-B3EC-4893-9EB6-9DD303E21381}">
      <dsp:nvSpPr>
        <dsp:cNvPr id="0" name=""/>
        <dsp:cNvSpPr/>
      </dsp:nvSpPr>
      <dsp:spPr>
        <a:xfrm>
          <a:off x="5830182" y="591609"/>
          <a:ext cx="2686058" cy="225916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83E002-3BFF-46C3-B913-08395CD9CC08}">
      <dsp:nvSpPr>
        <dsp:cNvPr id="0" name=""/>
        <dsp:cNvSpPr/>
      </dsp:nvSpPr>
      <dsp:spPr>
        <a:xfrm>
          <a:off x="4693599" y="1389051"/>
          <a:ext cx="1727608" cy="1760290"/>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Results</a:t>
          </a:r>
          <a:endParaRPr lang="en-US" sz="2500" kern="1200" dirty="0"/>
        </a:p>
      </dsp:txBody>
      <dsp:txXfrm>
        <a:off x="4693599" y="1389051"/>
        <a:ext cx="1727608" cy="1760290"/>
      </dsp:txXfrm>
    </dsp:sp>
    <dsp:sp modelId="{68127BA4-2B76-4A48-80B3-2603C41761C8}">
      <dsp:nvSpPr>
        <dsp:cNvPr id="0" name=""/>
        <dsp:cNvSpPr/>
      </dsp:nvSpPr>
      <dsp:spPr>
        <a:xfrm>
          <a:off x="1535742" y="3556258"/>
          <a:ext cx="2686058" cy="225916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97FCB51-714B-4446-8831-5F1CAE34FA36}">
      <dsp:nvSpPr>
        <dsp:cNvPr id="0" name=""/>
        <dsp:cNvSpPr/>
      </dsp:nvSpPr>
      <dsp:spPr>
        <a:xfrm>
          <a:off x="399159" y="4353700"/>
          <a:ext cx="1727608" cy="1760290"/>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Flags</a:t>
          </a:r>
          <a:endParaRPr lang="en-US" sz="2500" kern="1200" dirty="0"/>
        </a:p>
      </dsp:txBody>
      <dsp:txXfrm>
        <a:off x="399159" y="4353700"/>
        <a:ext cx="1727608" cy="1760290"/>
      </dsp:txXfrm>
    </dsp:sp>
    <dsp:sp modelId="{26DCAB6B-E061-43B4-9B59-211952069C35}">
      <dsp:nvSpPr>
        <dsp:cNvPr id="0" name=""/>
        <dsp:cNvSpPr/>
      </dsp:nvSpPr>
      <dsp:spPr>
        <a:xfrm>
          <a:off x="5830182" y="3556258"/>
          <a:ext cx="2686058" cy="225916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182DABD-F869-4F14-83B5-B423DE487925}">
      <dsp:nvSpPr>
        <dsp:cNvPr id="0" name=""/>
        <dsp:cNvSpPr/>
      </dsp:nvSpPr>
      <dsp:spPr>
        <a:xfrm>
          <a:off x="4693599" y="4353700"/>
          <a:ext cx="1727608" cy="176029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t>TIU Alerts</a:t>
          </a:r>
          <a:endParaRPr lang="en-US" sz="2500" kern="1200" dirty="0"/>
        </a:p>
      </dsp:txBody>
      <dsp:txXfrm>
        <a:off x="4693599" y="4353700"/>
        <a:ext cx="1727608" cy="1760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48F8-7E2D-410E-AB7B-FC39E412650B}">
      <dsp:nvSpPr>
        <dsp:cNvPr id="0" name=""/>
        <dsp:cNvSpPr/>
      </dsp:nvSpPr>
      <dsp:spPr>
        <a:xfrm>
          <a:off x="577483" y="0"/>
          <a:ext cx="3839894" cy="383983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0970" tIns="140970" rIns="140970" bIns="140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700" b="0" kern="1200" dirty="0" smtClean="0">
              <a:solidFill>
                <a:schemeClr val="tx1"/>
              </a:solidFill>
              <a:effectLst/>
            </a:rPr>
            <a:t>Notifications</a:t>
          </a:r>
          <a:endParaRPr lang="en-US" sz="3700" b="0" kern="1200" dirty="0">
            <a:solidFill>
              <a:schemeClr val="tx1"/>
            </a:solidFill>
            <a:effectLst/>
          </a:endParaRPr>
        </a:p>
      </dsp:txBody>
      <dsp:txXfrm>
        <a:off x="1139822" y="562331"/>
        <a:ext cx="2715216" cy="2715177"/>
      </dsp:txXfrm>
    </dsp:sp>
    <dsp:sp modelId="{B40147C3-39CE-4B13-9AA3-B1E18D175137}">
      <dsp:nvSpPr>
        <dsp:cNvPr id="0" name=""/>
        <dsp:cNvSpPr/>
      </dsp:nvSpPr>
      <dsp:spPr>
        <a:xfrm>
          <a:off x="2553911" y="2560960"/>
          <a:ext cx="3839894" cy="3839839"/>
        </a:xfrm>
        <a:prstGeom prst="ellipse">
          <a:avLst/>
        </a:prstGeom>
        <a:gradFill rotWithShape="0">
          <a:gsLst>
            <a:gs pos="0">
              <a:schemeClr val="accent2">
                <a:alpha val="50000"/>
                <a:hueOff val="2340759"/>
                <a:satOff val="-2919"/>
                <a:lumOff val="686"/>
                <a:alphaOff val="0"/>
                <a:shade val="51000"/>
                <a:satMod val="130000"/>
              </a:schemeClr>
            </a:gs>
            <a:gs pos="80000">
              <a:schemeClr val="accent2">
                <a:alpha val="50000"/>
                <a:hueOff val="2340759"/>
                <a:satOff val="-2919"/>
                <a:lumOff val="686"/>
                <a:alphaOff val="0"/>
                <a:shade val="93000"/>
                <a:satMod val="130000"/>
              </a:schemeClr>
            </a:gs>
            <a:gs pos="100000">
              <a:schemeClr val="accent2">
                <a:alpha val="50000"/>
                <a:hueOff val="2340759"/>
                <a:satOff val="-2919"/>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0" kern="1200" dirty="0" smtClean="0">
              <a:solidFill>
                <a:schemeClr val="tx1"/>
              </a:solidFill>
              <a:effectLst/>
            </a:rPr>
            <a:t>Parameters</a:t>
          </a:r>
          <a:endParaRPr lang="en-US" sz="3700" b="0" kern="1200" dirty="0">
            <a:solidFill>
              <a:schemeClr val="tx1"/>
            </a:solidFill>
            <a:effectLst/>
          </a:endParaRPr>
        </a:p>
      </dsp:txBody>
      <dsp:txXfrm>
        <a:off x="3116250" y="3123291"/>
        <a:ext cx="2715216" cy="2715177"/>
      </dsp:txXfrm>
    </dsp:sp>
    <dsp:sp modelId="{34848B33-1267-4731-93E7-DFA746268C90}">
      <dsp:nvSpPr>
        <dsp:cNvPr id="0" name=""/>
        <dsp:cNvSpPr/>
      </dsp:nvSpPr>
      <dsp:spPr>
        <a:xfrm>
          <a:off x="4528001" y="0"/>
          <a:ext cx="3839894" cy="3839839"/>
        </a:xfrm>
        <a:prstGeom prst="ellipse">
          <a:avLst/>
        </a:prstGeom>
        <a:gradFill rotWithShape="0">
          <a:gsLst>
            <a:gs pos="0">
              <a:schemeClr val="accent2">
                <a:alpha val="50000"/>
                <a:hueOff val="4681519"/>
                <a:satOff val="-5839"/>
                <a:lumOff val="1373"/>
                <a:alphaOff val="0"/>
                <a:shade val="51000"/>
                <a:satMod val="130000"/>
              </a:schemeClr>
            </a:gs>
            <a:gs pos="80000">
              <a:schemeClr val="accent2">
                <a:alpha val="50000"/>
                <a:hueOff val="4681519"/>
                <a:satOff val="-5839"/>
                <a:lumOff val="1373"/>
                <a:alphaOff val="0"/>
                <a:shade val="93000"/>
                <a:satMod val="130000"/>
              </a:schemeClr>
            </a:gs>
            <a:gs pos="100000">
              <a:schemeClr val="accent2">
                <a:alpha val="50000"/>
                <a:hueOff val="4681519"/>
                <a:satOff val="-5839"/>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0" kern="1200" dirty="0" smtClean="0">
              <a:effectLst/>
            </a:rPr>
            <a:t>Setup</a:t>
          </a:r>
          <a:endParaRPr lang="en-US" sz="3700" b="0" kern="1200" dirty="0">
            <a:effectLst/>
          </a:endParaRPr>
        </a:p>
      </dsp:txBody>
      <dsp:txXfrm>
        <a:off x="5090340" y="562331"/>
        <a:ext cx="2715216" cy="2715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B6DDC-45DC-49EB-8551-E19AFBE61063}">
      <dsp:nvSpPr>
        <dsp:cNvPr id="0" name=""/>
        <dsp:cNvSpPr/>
      </dsp:nvSpPr>
      <dsp:spPr>
        <a:xfrm rot="16200000">
          <a:off x="342" y="418331"/>
          <a:ext cx="3917900" cy="3917900"/>
        </a:xfrm>
        <a:prstGeom prst="upArrow">
          <a:avLst>
            <a:gd name="adj1" fmla="val 50000"/>
            <a:gd name="adj2" fmla="val 3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rtl="0">
            <a:lnSpc>
              <a:spcPct val="90000"/>
            </a:lnSpc>
            <a:spcBef>
              <a:spcPct val="0"/>
            </a:spcBef>
            <a:spcAft>
              <a:spcPct val="35000"/>
            </a:spcAft>
          </a:pPr>
          <a:r>
            <a:rPr lang="en-US" sz="6000" b="1" kern="1200" dirty="0" smtClean="0">
              <a:effectLst>
                <a:outerShdw blurRad="38100" dist="38100" dir="2700000" algn="tl">
                  <a:srgbClr val="000000">
                    <a:alpha val="43137"/>
                  </a:srgbClr>
                </a:outerShdw>
              </a:effectLst>
            </a:rPr>
            <a:t>Enable</a:t>
          </a:r>
          <a:endParaRPr lang="en-US" sz="6000" b="1" kern="1200" dirty="0">
            <a:effectLst>
              <a:outerShdw blurRad="38100" dist="38100" dir="2700000" algn="tl">
                <a:srgbClr val="000000">
                  <a:alpha val="43137"/>
                </a:srgbClr>
              </a:outerShdw>
            </a:effectLst>
          </a:endParaRPr>
        </a:p>
      </dsp:txBody>
      <dsp:txXfrm rot="5400000">
        <a:off x="685976" y="1397806"/>
        <a:ext cx="3232267" cy="1958950"/>
      </dsp:txXfrm>
    </dsp:sp>
    <dsp:sp modelId="{79801B8A-C020-4725-9DE8-D36005878FFA}">
      <dsp:nvSpPr>
        <dsp:cNvPr id="0" name=""/>
        <dsp:cNvSpPr/>
      </dsp:nvSpPr>
      <dsp:spPr>
        <a:xfrm rot="5400000">
          <a:off x="4311357" y="418331"/>
          <a:ext cx="3917900" cy="3917900"/>
        </a:xfrm>
        <a:prstGeom prst="upArrow">
          <a:avLst>
            <a:gd name="adj1" fmla="val 50000"/>
            <a:gd name="adj2" fmla="val 35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rtl="0">
            <a:lnSpc>
              <a:spcPct val="90000"/>
            </a:lnSpc>
            <a:spcBef>
              <a:spcPct val="0"/>
            </a:spcBef>
            <a:spcAft>
              <a:spcPct val="35000"/>
            </a:spcAft>
          </a:pPr>
          <a:r>
            <a:rPr lang="en-US" sz="6000" b="1" kern="1200" dirty="0" smtClean="0">
              <a:effectLst>
                <a:outerShdw blurRad="38100" dist="38100" dir="2700000" algn="tl">
                  <a:srgbClr val="000000">
                    <a:alpha val="43137"/>
                  </a:srgbClr>
                </a:outerShdw>
              </a:effectLst>
            </a:rPr>
            <a:t>Disable</a:t>
          </a:r>
          <a:endParaRPr lang="en-US" sz="6000" b="1" kern="1200" dirty="0">
            <a:effectLst>
              <a:outerShdw blurRad="38100" dist="38100" dir="2700000" algn="tl">
                <a:srgbClr val="000000">
                  <a:alpha val="43137"/>
                </a:srgbClr>
              </a:outerShdw>
            </a:effectLst>
          </a:endParaRPr>
        </a:p>
      </dsp:txBody>
      <dsp:txXfrm rot="-5400000">
        <a:off x="4311358" y="1397806"/>
        <a:ext cx="3232267" cy="19589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C7E4D-74B0-41D5-A985-93420C46A573}">
      <dsp:nvSpPr>
        <dsp:cNvPr id="0" name=""/>
        <dsp:cNvSpPr/>
      </dsp:nvSpPr>
      <dsp:spPr>
        <a:xfrm>
          <a:off x="0" y="0"/>
          <a:ext cx="8915400" cy="1737359"/>
        </a:xfrm>
        <a:prstGeom prst="rect">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Designations</a:t>
          </a:r>
          <a:endParaRPr lang="en-US" sz="6500" kern="1200" dirty="0"/>
        </a:p>
      </dsp:txBody>
      <dsp:txXfrm>
        <a:off x="0" y="0"/>
        <a:ext cx="8915400" cy="1737359"/>
      </dsp:txXfrm>
    </dsp:sp>
    <dsp:sp modelId="{8688FB87-2CAE-415C-80B5-A1CF5C06377C}">
      <dsp:nvSpPr>
        <dsp:cNvPr id="0" name=""/>
        <dsp:cNvSpPr/>
      </dsp:nvSpPr>
      <dsp:spPr>
        <a:xfrm>
          <a:off x="4353" y="1737359"/>
          <a:ext cx="1484448" cy="36484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User</a:t>
          </a:r>
          <a:endParaRPr lang="en-US" sz="2800" kern="1200" dirty="0"/>
        </a:p>
      </dsp:txBody>
      <dsp:txXfrm>
        <a:off x="4353" y="1737359"/>
        <a:ext cx="1484448" cy="3648455"/>
      </dsp:txXfrm>
    </dsp:sp>
    <dsp:sp modelId="{7F5BC2CB-D792-4AB0-B129-CB45907F844C}">
      <dsp:nvSpPr>
        <dsp:cNvPr id="0" name=""/>
        <dsp:cNvSpPr/>
      </dsp:nvSpPr>
      <dsp:spPr>
        <a:xfrm>
          <a:off x="1488802" y="1737359"/>
          <a:ext cx="1484448" cy="3648455"/>
        </a:xfrm>
        <a:prstGeom prst="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Location</a:t>
          </a:r>
          <a:endParaRPr lang="en-US" sz="2800" b="1" kern="1200" dirty="0">
            <a:effectLst>
              <a:outerShdw blurRad="38100" dist="38100" dir="2700000" algn="tl">
                <a:srgbClr val="000000">
                  <a:alpha val="43137"/>
                </a:srgbClr>
              </a:outerShdw>
            </a:effectLst>
          </a:endParaRPr>
        </a:p>
      </dsp:txBody>
      <dsp:txXfrm>
        <a:off x="1488802" y="1737359"/>
        <a:ext cx="1484448" cy="3648455"/>
      </dsp:txXfrm>
    </dsp:sp>
    <dsp:sp modelId="{7296EEFB-0B9B-4914-AD9E-5CF60ACA8794}">
      <dsp:nvSpPr>
        <dsp:cNvPr id="0" name=""/>
        <dsp:cNvSpPr/>
      </dsp:nvSpPr>
      <dsp:spPr>
        <a:xfrm>
          <a:off x="2973251" y="1737359"/>
          <a:ext cx="1484448" cy="3648455"/>
        </a:xfrm>
        <a:prstGeom prst="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Team</a:t>
          </a:r>
          <a:endParaRPr lang="en-US" sz="2800" kern="1200" dirty="0"/>
        </a:p>
      </dsp:txBody>
      <dsp:txXfrm>
        <a:off x="2973251" y="1737359"/>
        <a:ext cx="1484448" cy="3648455"/>
      </dsp:txXfrm>
    </dsp:sp>
    <dsp:sp modelId="{46F5F8BC-B03F-4C63-90D2-A4C9850F625E}">
      <dsp:nvSpPr>
        <dsp:cNvPr id="0" name=""/>
        <dsp:cNvSpPr/>
      </dsp:nvSpPr>
      <dsp:spPr>
        <a:xfrm>
          <a:off x="4457699" y="1737359"/>
          <a:ext cx="1484448" cy="3648455"/>
        </a:xfrm>
        <a:prstGeom prst="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u="none" kern="1200" dirty="0" smtClean="0">
              <a:effectLst>
                <a:outerShdw blurRad="38100" dist="38100" dir="2700000" algn="tl">
                  <a:srgbClr val="000000">
                    <a:alpha val="43137"/>
                  </a:srgbClr>
                </a:outerShdw>
              </a:effectLst>
            </a:rPr>
            <a:t>Division</a:t>
          </a:r>
          <a:endParaRPr lang="en-US" sz="2800" b="1" u="none" kern="1200" dirty="0">
            <a:effectLst>
              <a:outerShdw blurRad="38100" dist="38100" dir="2700000" algn="tl">
                <a:srgbClr val="000000">
                  <a:alpha val="43137"/>
                </a:srgbClr>
              </a:outerShdw>
            </a:effectLst>
          </a:endParaRPr>
        </a:p>
      </dsp:txBody>
      <dsp:txXfrm>
        <a:off x="4457699" y="1737359"/>
        <a:ext cx="1484448" cy="3648455"/>
      </dsp:txXfrm>
    </dsp:sp>
    <dsp:sp modelId="{9735E35D-B3F7-4D0D-863C-12C47BBD1E5D}">
      <dsp:nvSpPr>
        <dsp:cNvPr id="0" name=""/>
        <dsp:cNvSpPr/>
      </dsp:nvSpPr>
      <dsp:spPr>
        <a:xfrm>
          <a:off x="5942148" y="1737359"/>
          <a:ext cx="1484448" cy="3648455"/>
        </a:xfrm>
        <a:prstGeom prst="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Service</a:t>
          </a:r>
          <a:endParaRPr lang="en-US" sz="2800" kern="1200" dirty="0"/>
        </a:p>
      </dsp:txBody>
      <dsp:txXfrm>
        <a:off x="5942148" y="1737359"/>
        <a:ext cx="1484448" cy="3648455"/>
      </dsp:txXfrm>
    </dsp:sp>
    <dsp:sp modelId="{8BE040ED-6348-40FE-B256-7810218B0126}">
      <dsp:nvSpPr>
        <dsp:cNvPr id="0" name=""/>
        <dsp:cNvSpPr/>
      </dsp:nvSpPr>
      <dsp:spPr>
        <a:xfrm>
          <a:off x="7426597" y="1737359"/>
          <a:ext cx="1484448" cy="3648455"/>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System</a:t>
          </a:r>
          <a:endParaRPr lang="en-US" sz="2800" b="1" kern="1200" dirty="0">
            <a:effectLst>
              <a:outerShdw blurRad="38100" dist="38100" dir="2700000" algn="tl">
                <a:srgbClr val="000000">
                  <a:alpha val="43137"/>
                </a:srgbClr>
              </a:outerShdw>
            </a:effectLst>
          </a:endParaRPr>
        </a:p>
      </dsp:txBody>
      <dsp:txXfrm>
        <a:off x="7426597" y="1737359"/>
        <a:ext cx="1484448" cy="3648455"/>
      </dsp:txXfrm>
    </dsp:sp>
    <dsp:sp modelId="{6D93DDBB-E0E5-4C13-836F-FA97BDF2CFCB}">
      <dsp:nvSpPr>
        <dsp:cNvPr id="0" name=""/>
        <dsp:cNvSpPr/>
      </dsp:nvSpPr>
      <dsp:spPr>
        <a:xfrm>
          <a:off x="0" y="5385815"/>
          <a:ext cx="8915400" cy="405383"/>
        </a:xfrm>
        <a:prstGeom prst="rect">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20072-63DE-4C69-81FA-0114A4C4E092}">
      <dsp:nvSpPr>
        <dsp:cNvPr id="0" name=""/>
        <dsp:cNvSpPr/>
      </dsp:nvSpPr>
      <dsp:spPr>
        <a:xfrm>
          <a:off x="449687" y="2861268"/>
          <a:ext cx="8016024" cy="72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b" anchorCtr="0">
          <a:noAutofit/>
        </a:bodyPr>
        <a:lstStyle/>
        <a:p>
          <a:pPr lvl="0" algn="ctr" defTabSz="1689100">
            <a:lnSpc>
              <a:spcPct val="90000"/>
            </a:lnSpc>
            <a:spcBef>
              <a:spcPct val="0"/>
            </a:spcBef>
            <a:spcAft>
              <a:spcPct val="35000"/>
            </a:spcAft>
          </a:pPr>
          <a:r>
            <a:rPr lang="en-US" sz="3800" b="0" kern="1200" dirty="0" smtClean="0">
              <a:ln w="1905"/>
              <a:solidFill>
                <a:schemeClr val="tx1"/>
              </a:solidFill>
              <a:effectLst>
                <a:outerShdw blurRad="38100" dist="38100" dir="2700000" algn="tl">
                  <a:srgbClr val="000000">
                    <a:alpha val="43137"/>
                  </a:srgbClr>
                </a:outerShdw>
              </a:effectLst>
            </a:rPr>
            <a:t>Erase Notifications</a:t>
          </a:r>
          <a:endParaRPr lang="en-US" sz="3800" b="0" kern="1200" dirty="0">
            <a:solidFill>
              <a:schemeClr val="tx1"/>
            </a:solidFill>
            <a:effectLst>
              <a:outerShdw blurRad="38100" dist="38100" dir="2700000" algn="tl">
                <a:srgbClr val="000000">
                  <a:alpha val="43137"/>
                </a:srgbClr>
              </a:outerShdw>
            </a:effectLst>
          </a:endParaRPr>
        </a:p>
      </dsp:txBody>
      <dsp:txXfrm>
        <a:off x="449687" y="2861268"/>
        <a:ext cx="8016024" cy="728729"/>
      </dsp:txXfrm>
    </dsp:sp>
    <dsp:sp modelId="{C843F67D-B9E9-4612-9344-FB15DC9D0F99}">
      <dsp:nvSpPr>
        <dsp:cNvPr id="0" name=""/>
        <dsp:cNvSpPr/>
      </dsp:nvSpPr>
      <dsp:spPr>
        <a:xfrm>
          <a:off x="503416" y="3550170"/>
          <a:ext cx="1068803" cy="178133"/>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C33E34-57F7-47DB-8797-D645965C2B4D}">
      <dsp:nvSpPr>
        <dsp:cNvPr id="0" name=""/>
        <dsp:cNvSpPr/>
      </dsp:nvSpPr>
      <dsp:spPr>
        <a:xfrm>
          <a:off x="1580837" y="3589997"/>
          <a:ext cx="1068803" cy="178133"/>
        </a:xfrm>
        <a:prstGeom prst="parallelogram">
          <a:avLst>
            <a:gd name="adj" fmla="val 140840"/>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w="9525" cap="flat" cmpd="sng" algn="ctr">
          <a:solidFill>
            <a:schemeClr val="accent2">
              <a:hueOff val="780253"/>
              <a:satOff val="-973"/>
              <a:lumOff val="22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F1FFE5B-442E-47E6-AAC8-CB3346CFF73C}">
      <dsp:nvSpPr>
        <dsp:cNvPr id="0" name=""/>
        <dsp:cNvSpPr/>
      </dsp:nvSpPr>
      <dsp:spPr>
        <a:xfrm>
          <a:off x="2711988" y="3589997"/>
          <a:ext cx="1068803" cy="178133"/>
        </a:xfrm>
        <a:prstGeom prst="parallelogram">
          <a:avLst>
            <a:gd name="adj" fmla="val 14084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C8339A-DE66-4758-A1C2-18201C10EDD4}">
      <dsp:nvSpPr>
        <dsp:cNvPr id="0" name=""/>
        <dsp:cNvSpPr/>
      </dsp:nvSpPr>
      <dsp:spPr>
        <a:xfrm>
          <a:off x="3843138" y="3589997"/>
          <a:ext cx="1068803" cy="178133"/>
        </a:xfrm>
        <a:prstGeom prst="parallelogram">
          <a:avLst>
            <a:gd name="adj" fmla="val 14084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D0FB7FA-62FD-4CEE-9FA8-DC54790057D0}">
      <dsp:nvSpPr>
        <dsp:cNvPr id="0" name=""/>
        <dsp:cNvSpPr/>
      </dsp:nvSpPr>
      <dsp:spPr>
        <a:xfrm>
          <a:off x="4974288" y="3589997"/>
          <a:ext cx="1068803" cy="178133"/>
        </a:xfrm>
        <a:prstGeom prst="parallelogram">
          <a:avLst>
            <a:gd name="adj" fmla="val 14084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C5837E0-7338-464B-A07B-C0102AECA7BF}">
      <dsp:nvSpPr>
        <dsp:cNvPr id="0" name=""/>
        <dsp:cNvSpPr/>
      </dsp:nvSpPr>
      <dsp:spPr>
        <a:xfrm>
          <a:off x="6105438" y="3589997"/>
          <a:ext cx="1068803" cy="178133"/>
        </a:xfrm>
        <a:prstGeom prst="parallelogram">
          <a:avLst>
            <a:gd name="adj" fmla="val 140840"/>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w="9525" cap="flat" cmpd="sng" algn="ctr">
          <a:solidFill>
            <a:schemeClr val="accent2">
              <a:hueOff val="3901266"/>
              <a:satOff val="-4866"/>
              <a:lumOff val="114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14D673D-67DD-4779-856A-6F1B808770E7}">
      <dsp:nvSpPr>
        <dsp:cNvPr id="0" name=""/>
        <dsp:cNvSpPr/>
      </dsp:nvSpPr>
      <dsp:spPr>
        <a:xfrm>
          <a:off x="7236588" y="3589997"/>
          <a:ext cx="1068803" cy="178133"/>
        </a:xfrm>
        <a:prstGeom prst="parallelogram">
          <a:avLst>
            <a:gd name="adj" fmla="val 14084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A537-50C3-4A66-A8D9-6B37E51EC781}">
      <dsp:nvSpPr>
        <dsp:cNvPr id="0" name=""/>
        <dsp:cNvSpPr/>
      </dsp:nvSpPr>
      <dsp:spPr>
        <a:xfrm>
          <a:off x="3337544" y="2388671"/>
          <a:ext cx="1547256" cy="15472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Erase</a:t>
          </a:r>
          <a:endParaRPr lang="en-US" sz="3400" b="1" kern="1200" dirty="0">
            <a:effectLst>
              <a:outerShdw blurRad="38100" dist="38100" dir="2700000" algn="tl">
                <a:srgbClr val="000000">
                  <a:alpha val="43137"/>
                </a:srgbClr>
              </a:outerShdw>
            </a:effectLst>
          </a:endParaRPr>
        </a:p>
      </dsp:txBody>
      <dsp:txXfrm>
        <a:off x="3564134" y="2615261"/>
        <a:ext cx="1094076" cy="1094076"/>
      </dsp:txXfrm>
    </dsp:sp>
    <dsp:sp modelId="{CBCE2A57-A642-41FC-AF1D-442BA81160A7}">
      <dsp:nvSpPr>
        <dsp:cNvPr id="0" name=""/>
        <dsp:cNvSpPr/>
      </dsp:nvSpPr>
      <dsp:spPr>
        <a:xfrm rot="16200000">
          <a:off x="3919639" y="1755316"/>
          <a:ext cx="383067" cy="565624"/>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3977099" y="1925901"/>
        <a:ext cx="268147" cy="339374"/>
      </dsp:txXfrm>
    </dsp:sp>
    <dsp:sp modelId="{3E5E4916-2836-4935-9850-0A50EA278E11}">
      <dsp:nvSpPr>
        <dsp:cNvPr id="0" name=""/>
        <dsp:cNvSpPr/>
      </dsp:nvSpPr>
      <dsp:spPr>
        <a:xfrm>
          <a:off x="2839325" y="2302"/>
          <a:ext cx="2543695" cy="16636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User</a:t>
          </a:r>
          <a:endParaRPr lang="en-US" sz="3400" b="1" kern="1200" dirty="0">
            <a:effectLst>
              <a:outerShdw blurRad="38100" dist="38100" dir="2700000" algn="tl">
                <a:srgbClr val="000000">
                  <a:alpha val="43137"/>
                </a:srgbClr>
              </a:outerShdw>
            </a:effectLst>
          </a:endParaRPr>
        </a:p>
      </dsp:txBody>
      <dsp:txXfrm>
        <a:off x="3211841" y="245931"/>
        <a:ext cx="1798663" cy="1176342"/>
      </dsp:txXfrm>
    </dsp:sp>
    <dsp:sp modelId="{D41B1E87-B864-46AE-9352-148C23E6F7EB}">
      <dsp:nvSpPr>
        <dsp:cNvPr id="0" name=""/>
        <dsp:cNvSpPr/>
      </dsp:nvSpPr>
      <dsp:spPr>
        <a:xfrm>
          <a:off x="4970575" y="2879487"/>
          <a:ext cx="206637" cy="565624"/>
        </a:xfrm>
        <a:prstGeom prst="righ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4970575" y="2992612"/>
        <a:ext cx="144646" cy="339374"/>
      </dsp:txXfrm>
    </dsp:sp>
    <dsp:sp modelId="{7C826092-5F43-4090-95E9-71E4A3EB410D}">
      <dsp:nvSpPr>
        <dsp:cNvPr id="0" name=""/>
        <dsp:cNvSpPr/>
      </dsp:nvSpPr>
      <dsp:spPr>
        <a:xfrm>
          <a:off x="5274683" y="2125086"/>
          <a:ext cx="2329373" cy="2074426"/>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Specific</a:t>
          </a:r>
          <a:endParaRPr lang="en-US" sz="3400" b="1" kern="1200" dirty="0">
            <a:effectLst>
              <a:outerShdw blurRad="38100" dist="38100" dir="2700000" algn="tl">
                <a:srgbClr val="000000">
                  <a:alpha val="43137"/>
                </a:srgbClr>
              </a:outerShdw>
            </a:effectLst>
          </a:endParaRPr>
        </a:p>
      </dsp:txBody>
      <dsp:txXfrm>
        <a:off x="5615812" y="2428879"/>
        <a:ext cx="1647115" cy="1466840"/>
      </dsp:txXfrm>
    </dsp:sp>
    <dsp:sp modelId="{88D60816-4B6E-4873-BD28-A4E063127C15}">
      <dsp:nvSpPr>
        <dsp:cNvPr id="0" name=""/>
        <dsp:cNvSpPr/>
      </dsp:nvSpPr>
      <dsp:spPr>
        <a:xfrm rot="5400000">
          <a:off x="3919639" y="4003658"/>
          <a:ext cx="383067" cy="565624"/>
        </a:xfrm>
        <a:prstGeom prst="righ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3977099" y="4059323"/>
        <a:ext cx="268147" cy="339374"/>
      </dsp:txXfrm>
    </dsp:sp>
    <dsp:sp modelId="{B943C82C-4BF3-49C9-801D-D68F4BB3C4DD}">
      <dsp:nvSpPr>
        <dsp:cNvPr id="0" name=""/>
        <dsp:cNvSpPr/>
      </dsp:nvSpPr>
      <dsp:spPr>
        <a:xfrm>
          <a:off x="2754290" y="4658696"/>
          <a:ext cx="2713765" cy="1663600"/>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Patient</a:t>
          </a:r>
          <a:endParaRPr lang="en-US" sz="3400" b="1" kern="1200" dirty="0">
            <a:effectLst>
              <a:outerShdw blurRad="38100" dist="38100" dir="2700000" algn="tl">
                <a:srgbClr val="000000">
                  <a:alpha val="43137"/>
                </a:srgbClr>
              </a:outerShdw>
            </a:effectLst>
          </a:endParaRPr>
        </a:p>
      </dsp:txBody>
      <dsp:txXfrm>
        <a:off x="3151712" y="4902325"/>
        <a:ext cx="1918921" cy="1176342"/>
      </dsp:txXfrm>
    </dsp:sp>
    <dsp:sp modelId="{F0436F2C-C5BD-42AE-A923-D7119489F8E2}">
      <dsp:nvSpPr>
        <dsp:cNvPr id="0" name=""/>
        <dsp:cNvSpPr/>
      </dsp:nvSpPr>
      <dsp:spPr>
        <a:xfrm rot="10800000">
          <a:off x="3039693" y="2879487"/>
          <a:ext cx="210481" cy="565624"/>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rot="10800000">
        <a:off x="3102837" y="2992612"/>
        <a:ext cx="147337" cy="339374"/>
      </dsp:txXfrm>
    </dsp:sp>
    <dsp:sp modelId="{037E9999-5CAE-4D86-AA39-848403EC40D9}">
      <dsp:nvSpPr>
        <dsp:cNvPr id="0" name=""/>
        <dsp:cNvSpPr/>
      </dsp:nvSpPr>
      <dsp:spPr>
        <a:xfrm>
          <a:off x="625542" y="2125086"/>
          <a:ext cx="2314867" cy="2074426"/>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effectLst>
                <a:outerShdw blurRad="38100" dist="38100" dir="2700000" algn="tl">
                  <a:srgbClr val="000000">
                    <a:alpha val="43137"/>
                  </a:srgbClr>
                </a:outerShdw>
              </a:effectLst>
            </a:rPr>
            <a:t>All</a:t>
          </a:r>
          <a:endParaRPr lang="en-US" sz="3400" b="1" kern="1200" dirty="0">
            <a:effectLst>
              <a:outerShdw blurRad="38100" dist="38100" dir="2700000" algn="tl">
                <a:srgbClr val="000000">
                  <a:alpha val="43137"/>
                </a:srgbClr>
              </a:outerShdw>
            </a:effectLst>
          </a:endParaRPr>
        </a:p>
      </dsp:txBody>
      <dsp:txXfrm>
        <a:off x="964546" y="2428879"/>
        <a:ext cx="1636859" cy="14668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DFA507-74EA-474D-BC8A-34C5C523EA22}" type="datetimeFigureOut">
              <a:rPr lang="en-US" smtClean="0"/>
              <a:t>9/19/2013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A88954-A4EA-403A-BBB8-1C9D3CEE5F74}" type="slidenum">
              <a:rPr lang="en-US" smtClean="0"/>
              <a:t>‹#›</a:t>
            </a:fld>
            <a:endParaRPr lang="en-US"/>
          </a:p>
        </p:txBody>
      </p:sp>
    </p:spTree>
    <p:extLst>
      <p:ext uri="{BB962C8B-B14F-4D97-AF65-F5344CB8AC3E}">
        <p14:creationId xmlns:p14="http://schemas.microsoft.com/office/powerpoint/2010/main" val="30960491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9645-9FEF-40F9-82B4-6B900C180273}" type="datetimeFigureOut">
              <a:rPr lang="en-US" smtClean="0"/>
              <a:t>9/19/2013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A51C3-518F-4F0D-B932-9AF47A2C9D15}" type="slidenum">
              <a:rPr lang="en-US" smtClean="0"/>
              <a:t>‹#›</a:t>
            </a:fld>
            <a:endParaRPr lang="en-US"/>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(moderator name)!  </a:t>
            </a:r>
          </a:p>
          <a:p>
            <a:endParaRPr lang="en-US" dirty="0" smtClean="0"/>
          </a:p>
          <a:p>
            <a:r>
              <a:rPr lang="en-US" dirty="0" smtClean="0"/>
              <a:t>-Talk</a:t>
            </a:r>
            <a:r>
              <a:rPr lang="en-US" baseline="0" dirty="0" smtClean="0"/>
              <a:t> about Notifications-for some, new material; for some, review and ideas on how to set new notifications OR edit settings on existing  notifications</a:t>
            </a:r>
          </a:p>
          <a:p>
            <a:r>
              <a:rPr lang="en-US" baseline="0" dirty="0" smtClean="0"/>
              <a:t>-Setting by user, service, division, system</a:t>
            </a:r>
          </a:p>
          <a:p>
            <a:r>
              <a:rPr lang="en-US" baseline="0" dirty="0" smtClean="0"/>
              <a:t>-Troubleshoot situations in daily CPRS life-why didn’t user get notification, if they did get it, when; why didn’t the correct person get a notification; why did I get this notification? (provider)</a:t>
            </a:r>
          </a:p>
          <a:p>
            <a:endParaRPr lang="en-US" baseline="0" dirty="0" smtClean="0"/>
          </a:p>
          <a:p>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367425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1.  Erase all notifications for a User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2.  Erase all notifications for a Patient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3.  Erase all instances of a notification (regardless of Patient or User)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4.  Erase specific notifications for a User (NOIS calls, task error-user cannot delete)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5.  Edit Erase All Notifications parameter for a User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expand: Set User's Ability to Erase All His Notifications/Alerts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Access to erase all my alerts option may be set for the following: be wary of authorizing users to be able to erase their own alerts!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1   User          USR    [choose from NEW PERSON]</a:t>
            </a:r>
          </a:p>
          <a:p>
            <a:r>
              <a:rPr lang="en-US" sz="1200" b="0" i="0" u="none" strike="noStrike" kern="1200" baseline="0" dirty="0" smtClean="0">
                <a:solidFill>
                  <a:schemeClr val="tx1"/>
                </a:solidFill>
                <a:latin typeface="+mn-lt"/>
                <a:ea typeface="+mn-ea"/>
                <a:cs typeface="+mn-cs"/>
              </a:rPr>
              <a:t>     2   Division      DIV    [choose from INSTITUTION]</a:t>
            </a:r>
          </a:p>
          <a:p>
            <a:r>
              <a:rPr lang="en-US" sz="1200" b="0" i="0" u="none" strike="noStrike" kern="1200" baseline="0" dirty="0" smtClean="0">
                <a:solidFill>
                  <a:schemeClr val="tx1"/>
                </a:solidFill>
                <a:latin typeface="+mn-lt"/>
                <a:ea typeface="+mn-ea"/>
                <a:cs typeface="+mn-cs"/>
              </a:rPr>
              <a:t>     3   System        SYS    [CENTRAL-PLAINS.MED.VA.GOV]</a:t>
            </a:r>
          </a:p>
          <a:p>
            <a:endParaRPr lang="en-US" dirty="0"/>
          </a:p>
        </p:txBody>
      </p:sp>
    </p:spTree>
    <p:extLst>
      <p:ext uri="{BB962C8B-B14F-4D97-AF65-F5344CB8AC3E}">
        <p14:creationId xmlns:p14="http://schemas.microsoft.com/office/powerpoint/2010/main" val="3178655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Set URGENCY Parameters for Notifications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Notification Urgency may be set for the following: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1   User          USR    [choose from NEW PERSON]</a:t>
            </a:r>
          </a:p>
          <a:p>
            <a:r>
              <a:rPr lang="en-US" sz="1200" b="0" i="0" u="none" strike="noStrike" kern="1200" baseline="0" dirty="0" smtClean="0">
                <a:solidFill>
                  <a:schemeClr val="tx1"/>
                </a:solidFill>
                <a:latin typeface="+mn-lt"/>
                <a:ea typeface="+mn-ea"/>
                <a:cs typeface="+mn-cs"/>
              </a:rPr>
              <a:t>     2   Service       SRV    [choose from SERVICE/SECTION]</a:t>
            </a:r>
          </a:p>
          <a:p>
            <a:r>
              <a:rPr lang="en-US" sz="1200" b="0" i="0" u="none" strike="noStrike" kern="1200" baseline="0" dirty="0" smtClean="0">
                <a:solidFill>
                  <a:schemeClr val="tx1"/>
                </a:solidFill>
                <a:latin typeface="+mn-lt"/>
                <a:ea typeface="+mn-ea"/>
                <a:cs typeface="+mn-cs"/>
              </a:rPr>
              <a:t>     3   Division      DIV    [choose from INSTITUTION]</a:t>
            </a:r>
          </a:p>
          <a:p>
            <a:r>
              <a:rPr lang="en-US" sz="1200" b="0" i="0" u="none" strike="noStrike" kern="1200" baseline="0" dirty="0" smtClean="0">
                <a:solidFill>
                  <a:schemeClr val="tx1"/>
                </a:solidFill>
                <a:latin typeface="+mn-lt"/>
                <a:ea typeface="+mn-ea"/>
                <a:cs typeface="+mn-cs"/>
              </a:rPr>
              <a:t>     4   System        SYS    [CENTRAL-PLAINS.MED.VA.GOV]</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-Set to High, Moderate, Low</a:t>
            </a:r>
          </a:p>
          <a:p>
            <a:r>
              <a:rPr lang="en-US" sz="1200" b="0" i="0" u="none" strike="noStrike" kern="1200" baseline="0" dirty="0" smtClean="0">
                <a:solidFill>
                  <a:schemeClr val="tx1"/>
                </a:solidFill>
                <a:latin typeface="+mn-lt"/>
                <a:ea typeface="+mn-ea"/>
                <a:cs typeface="+mn-cs"/>
              </a:rPr>
              <a:t> -Helps provider to categorize and sort notifications easier</a:t>
            </a:r>
          </a:p>
          <a:p>
            <a:endParaRPr lang="en-US" dirty="0" smtClean="0"/>
          </a:p>
          <a:p>
            <a:endParaRPr lang="en-US" dirty="0"/>
          </a:p>
        </p:txBody>
      </p:sp>
    </p:spTree>
    <p:extLst>
      <p:ext uri="{BB962C8B-B14F-4D97-AF65-F5344CB8AC3E}">
        <p14:creationId xmlns:p14="http://schemas.microsoft.com/office/powerpoint/2010/main" val="199659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view, discuss clicking the Urgency</a:t>
            </a:r>
            <a:r>
              <a:rPr lang="en-US" baseline="0" dirty="0" smtClean="0"/>
              <a:t> button to sort</a:t>
            </a:r>
            <a:endParaRPr lang="en-US" dirty="0"/>
          </a:p>
        </p:txBody>
      </p:sp>
    </p:spTree>
    <p:extLst>
      <p:ext uri="{BB962C8B-B14F-4D97-AF65-F5344CB8AC3E}">
        <p14:creationId xmlns:p14="http://schemas.microsoft.com/office/powerpoint/2010/main" val="3924487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857071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-Deletion set by division or system</a:t>
            </a:r>
          </a:p>
          <a:p>
            <a:r>
              <a:rPr lang="en-US" dirty="0" smtClean="0"/>
              <a:t>-value is individual or all recipients</a:t>
            </a:r>
          </a:p>
          <a:p>
            <a:r>
              <a:rPr lang="en-US" dirty="0" smtClean="0"/>
              <a:t>-relates to notification</a:t>
            </a:r>
            <a:r>
              <a:rPr lang="en-US" baseline="0" dirty="0" smtClean="0"/>
              <a:t> resolution</a:t>
            </a:r>
            <a:endParaRPr lang="en-US" dirty="0" smtClean="0"/>
          </a:p>
          <a:p>
            <a:endParaRPr lang="en-US" dirty="0" smtClean="0"/>
          </a:p>
          <a:p>
            <a:r>
              <a:rPr lang="en-US" dirty="0" smtClean="0"/>
              <a:t>Individual: tells the system to delete the notification for an individual when the person</a:t>
            </a:r>
            <a:r>
              <a:rPr lang="en-US" baseline="0" dirty="0" smtClean="0"/>
              <a:t> has either reviewed or completed the actions associated with the notification (depending on if it is an action or informational)</a:t>
            </a:r>
          </a:p>
          <a:p>
            <a:endParaRPr lang="en-US" baseline="0" dirty="0" smtClean="0"/>
          </a:p>
          <a:p>
            <a:r>
              <a:rPr lang="en-US" baseline="0" dirty="0" smtClean="0"/>
              <a:t>All: delete the notification for all recipients when any individual recipient has reviewed or taken the action</a:t>
            </a:r>
          </a:p>
          <a:p>
            <a:endParaRPr lang="en-US" dirty="0"/>
          </a:p>
        </p:txBody>
      </p:sp>
    </p:spTree>
    <p:extLst>
      <p:ext uri="{BB962C8B-B14F-4D97-AF65-F5344CB8AC3E}">
        <p14:creationId xmlns:p14="http://schemas.microsoft.com/office/powerpoint/2010/main" val="3760624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7044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Can be a single person, or a team of people</a:t>
            </a:r>
          </a:p>
          <a:p>
            <a:endParaRPr lang="en-US" dirty="0" smtClean="0"/>
          </a:p>
          <a:p>
            <a:r>
              <a:rPr lang="en-US" dirty="0" smtClean="0"/>
              <a:t>Useful if a user, or team should ALWAYS receive</a:t>
            </a:r>
            <a:r>
              <a:rPr lang="en-US" baseline="0" dirty="0" smtClean="0"/>
              <a:t> a notification, regardless if the notification was determined mandatory, enabled, or disabled under another parameter, regardless if the patient “belongs” to them or not.</a:t>
            </a:r>
          </a:p>
          <a:p>
            <a:endParaRPr lang="en-US" baseline="0" dirty="0" smtClean="0"/>
          </a:p>
          <a:p>
            <a:r>
              <a:rPr lang="en-US" baseline="0" dirty="0" smtClean="0"/>
              <a:t>Select user or team, enter name. Enter a ? to see list of available notifications, select by number the one desired, enter value “Yes” to set. </a:t>
            </a:r>
            <a:endParaRPr lang="en-US" dirty="0"/>
          </a:p>
        </p:txBody>
      </p:sp>
    </p:spTree>
    <p:extLst>
      <p:ext uri="{BB962C8B-B14F-4D97-AF65-F5344CB8AC3E}">
        <p14:creationId xmlns:p14="http://schemas.microsoft.com/office/powerpoint/2010/main" val="102649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if a device should ALWAYS </a:t>
            </a:r>
            <a:r>
              <a:rPr lang="en-US" baseline="0" dirty="0" smtClean="0"/>
              <a:t> print a hard copy of the notification (backup, contingency plan) regardless if the notification was determined m</a:t>
            </a:r>
          </a:p>
          <a:p>
            <a:r>
              <a:rPr lang="en-US" baseline="0" dirty="0" smtClean="0"/>
              <a:t>mandatory, enabled, or disabled under another parameter, regardless of patient.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Select division or system, enter name of device/printer. Enter a ? to see list of available notifications, select by number the one desired, enter value “Yes” to set. </a:t>
            </a:r>
            <a:endParaRPr lang="en-US" dirty="0" smtClean="0"/>
          </a:p>
          <a:p>
            <a:endParaRPr lang="en-US" dirty="0"/>
          </a:p>
        </p:txBody>
      </p:sp>
    </p:spTree>
    <p:extLst>
      <p:ext uri="{BB962C8B-B14F-4D97-AF65-F5344CB8AC3E}">
        <p14:creationId xmlns:p14="http://schemas.microsoft.com/office/powerpoint/2010/main" val="1026491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parameter controls</a:t>
            </a:r>
            <a:r>
              <a:rPr lang="en-US" baseline="0" dirty="0" smtClean="0"/>
              <a:t> a set of codes indicating the default provider recipients of a notification by their title or relationship to the patient. Notifications can be set up with any or all of the following codes: PATOMERSC</a:t>
            </a:r>
            <a:endParaRPr lang="en-US" dirty="0"/>
          </a:p>
        </p:txBody>
      </p:sp>
    </p:spTree>
    <p:extLst>
      <p:ext uri="{BB962C8B-B14F-4D97-AF65-F5344CB8AC3E}">
        <p14:creationId xmlns:p14="http://schemas.microsoft.com/office/powerpoint/2010/main" val="102649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CPRS notifications are important</a:t>
            </a:r>
          </a:p>
          <a:p>
            <a:r>
              <a:rPr lang="en-US" dirty="0" smtClean="0"/>
              <a:t>Other options/past</a:t>
            </a:r>
            <a:r>
              <a:rPr lang="en-US" baseline="0" dirty="0" smtClean="0"/>
              <a:t> options: </a:t>
            </a:r>
            <a:r>
              <a:rPr lang="en-US" baseline="0" dirty="0" err="1" smtClean="0"/>
              <a:t>phone,pager,hall</a:t>
            </a:r>
            <a:r>
              <a:rPr lang="en-US" baseline="0" dirty="0" smtClean="0"/>
              <a:t> </a:t>
            </a:r>
            <a:r>
              <a:rPr lang="en-US" baseline="0" dirty="0" err="1" smtClean="0"/>
              <a:t>talk,paper,post</a:t>
            </a:r>
            <a:r>
              <a:rPr lang="en-US" baseline="0" dirty="0" smtClean="0"/>
              <a:t> it (why each can be unreliable)</a:t>
            </a:r>
          </a:p>
        </p:txBody>
      </p:sp>
    </p:spTree>
    <p:extLst>
      <p:ext uri="{BB962C8B-B14F-4D97-AF65-F5344CB8AC3E}">
        <p14:creationId xmlns:p14="http://schemas.microsoft.com/office/powerpoint/2010/main" val="1892974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into more</a:t>
            </a:r>
            <a:r>
              <a:rPr lang="en-US" baseline="0" dirty="0" smtClean="0"/>
              <a:t> detail:</a:t>
            </a:r>
          </a:p>
          <a:p>
            <a:endParaRPr lang="en-US" baseline="0" dirty="0" smtClean="0"/>
          </a:p>
          <a:p>
            <a:r>
              <a:rPr lang="en-US" sz="1200" b="0" i="0" u="none" strike="noStrike" kern="1200" baseline="0" dirty="0" smtClean="0">
                <a:solidFill>
                  <a:schemeClr val="tx1"/>
                </a:solidFill>
                <a:latin typeface="+mn-lt"/>
                <a:ea typeface="+mn-ea"/>
                <a:cs typeface="+mn-cs"/>
              </a:rPr>
              <a:t>P (Primary Provider): deliver notification to  the patient's Primary</a:t>
            </a:r>
          </a:p>
          <a:p>
            <a:r>
              <a:rPr lang="en-US" sz="1200" b="0" i="0" u="none" strike="noStrike" kern="1200" baseline="0" dirty="0" smtClean="0">
                <a:solidFill>
                  <a:schemeClr val="tx1"/>
                </a:solidFill>
                <a:latin typeface="+mn-lt"/>
                <a:ea typeface="+mn-ea"/>
                <a:cs typeface="+mn-cs"/>
              </a:rPr>
              <a:t>Provider.  (inpatient)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 (Attending Physician): deliver notification to the patient's Attending</a:t>
            </a:r>
          </a:p>
          <a:p>
            <a:r>
              <a:rPr lang="en-US" sz="1200" b="0" i="0" u="none" strike="noStrike" kern="1200" baseline="0" dirty="0" smtClean="0">
                <a:solidFill>
                  <a:schemeClr val="tx1"/>
                </a:solidFill>
                <a:latin typeface="+mn-lt"/>
                <a:ea typeface="+mn-ea"/>
                <a:cs typeface="+mn-cs"/>
              </a:rPr>
              <a:t>Physician.-inpatient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 (Patient Care Teams): deliver notification to the patient's OE/RR </a:t>
            </a:r>
          </a:p>
          <a:p>
            <a:r>
              <a:rPr lang="en-US" sz="1200" b="0" i="0" u="none" strike="noStrike" kern="1200" baseline="0" dirty="0" smtClean="0">
                <a:solidFill>
                  <a:schemeClr val="tx1"/>
                </a:solidFill>
                <a:latin typeface="+mn-lt"/>
                <a:ea typeface="+mn-ea"/>
                <a:cs typeface="+mn-cs"/>
              </a:rPr>
              <a:t>Teams (personal patient and team lists are evaluated for potential </a:t>
            </a:r>
          </a:p>
          <a:p>
            <a:r>
              <a:rPr lang="en-US" sz="1200" b="0" i="0" u="none" strike="noStrike" kern="1200" baseline="0" dirty="0" smtClean="0">
                <a:solidFill>
                  <a:schemeClr val="tx1"/>
                </a:solidFill>
                <a:latin typeface="+mn-lt"/>
                <a:ea typeface="+mn-ea"/>
                <a:cs typeface="+mn-cs"/>
              </a:rPr>
              <a:t>recipients) and to devices on an OE/RR team.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O (Ordering Provider): deliver notification to the provider</a:t>
            </a:r>
          </a:p>
          <a:p>
            <a:r>
              <a:rPr lang="en-US" sz="1200" b="0" i="0" u="none" strike="noStrike" kern="1200" baseline="0" dirty="0" smtClean="0">
                <a:solidFill>
                  <a:schemeClr val="tx1"/>
                </a:solidFill>
                <a:latin typeface="+mn-lt"/>
                <a:ea typeface="+mn-ea"/>
                <a:cs typeface="+mn-cs"/>
              </a:rPr>
              <a:t>who placed the order which trigger the notification.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M (PCMM Team): deliver notification to users/providers linked to the</a:t>
            </a:r>
          </a:p>
          <a:p>
            <a:r>
              <a:rPr lang="en-US" sz="1200" b="0" i="0" u="none" strike="noStrike" kern="1200" baseline="0" dirty="0" smtClean="0">
                <a:solidFill>
                  <a:schemeClr val="tx1"/>
                </a:solidFill>
                <a:latin typeface="+mn-lt"/>
                <a:ea typeface="+mn-ea"/>
                <a:cs typeface="+mn-cs"/>
              </a:rPr>
              <a:t>patient via PCMM Team Position assignments.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 (Entering User): deliver notification to the user/provider who entered</a:t>
            </a:r>
          </a:p>
          <a:p>
            <a:r>
              <a:rPr lang="en-US" sz="1200" b="0" i="0" u="none" strike="noStrike" kern="1200" baseline="0" dirty="0" smtClean="0">
                <a:solidFill>
                  <a:schemeClr val="tx1"/>
                </a:solidFill>
                <a:latin typeface="+mn-lt"/>
                <a:ea typeface="+mn-ea"/>
                <a:cs typeface="+mn-cs"/>
              </a:rPr>
              <a:t>the order's most recent activity. (nurse, clerk)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R (PCMM Primary Care Practitioner): deliver notification to the</a:t>
            </a:r>
          </a:p>
          <a:p>
            <a:r>
              <a:rPr lang="en-US" sz="1200" b="0" i="0" u="none" strike="noStrike" kern="1200" baseline="0" dirty="0" smtClean="0">
                <a:solidFill>
                  <a:schemeClr val="tx1"/>
                </a:solidFill>
                <a:latin typeface="+mn-lt"/>
                <a:ea typeface="+mn-ea"/>
                <a:cs typeface="+mn-cs"/>
              </a:rPr>
              <a:t>patient's PCMM Primary Care Practitioner. (outpatient)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 (PCMM Associate Provider): deliver notification to the patient's PCMM</a:t>
            </a:r>
          </a:p>
          <a:p>
            <a:r>
              <a:rPr lang="en-US" sz="1200" b="0" i="0" u="none" strike="noStrike" kern="1200" baseline="0" dirty="0" smtClean="0">
                <a:solidFill>
                  <a:schemeClr val="tx1"/>
                </a:solidFill>
                <a:latin typeface="+mn-lt"/>
                <a:ea typeface="+mn-ea"/>
                <a:cs typeface="+mn-cs"/>
              </a:rPr>
              <a:t>Associate Provider. (resident)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 (PCMM Mental Health Treatment Coordinator): deliver notification to </a:t>
            </a:r>
          </a:p>
          <a:p>
            <a:r>
              <a:rPr lang="en-US" sz="1200" b="0" i="0" u="none" strike="noStrike" kern="1200" baseline="0" dirty="0" smtClean="0">
                <a:solidFill>
                  <a:schemeClr val="tx1"/>
                </a:solidFill>
                <a:latin typeface="+mn-lt"/>
                <a:ea typeface="+mn-ea"/>
                <a:cs typeface="+mn-cs"/>
              </a:rPr>
              <a:t>the patient's PCMM Mental Health Treatment Coordinator.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Enter the desired values for each notification, one letter after another. enter ? to access list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list may seem really long and difficult to remember, but memorizing it and learning how to apply it will take you from notifications novice to notifications expert. Try and think of a way to help yourself remember this acronym-use the memory tool that I myself use! When I look at</a:t>
            </a:r>
          </a:p>
          <a:p>
            <a:r>
              <a:rPr lang="en-US" sz="1200" b="0" i="0" u="none" strike="noStrike" kern="1200" baseline="0" dirty="0" smtClean="0">
                <a:solidFill>
                  <a:schemeClr val="tx1"/>
                </a:solidFill>
                <a:latin typeface="+mn-lt"/>
                <a:ea typeface="+mn-ea"/>
                <a:cs typeface="+mn-cs"/>
              </a:rPr>
              <a:t> P A T O M E R S C, </a:t>
            </a:r>
            <a:r>
              <a:rPr lang="en-US" sz="1200" b="0" i="0" u="none" strike="noStrike" kern="1200" baseline="0" dirty="0" err="1" smtClean="0">
                <a:solidFill>
                  <a:schemeClr val="tx1"/>
                </a:solidFill>
                <a:latin typeface="+mn-lt"/>
                <a:ea typeface="+mn-ea"/>
                <a:cs typeface="+mn-cs"/>
              </a:rPr>
              <a:t>hm</a:t>
            </a:r>
            <a:r>
              <a:rPr lang="en-US" sz="1200" b="0" i="0" u="none" strike="noStrike" kern="1200" baseline="0" dirty="0" smtClean="0">
                <a:solidFill>
                  <a:schemeClr val="tx1"/>
                </a:solidFill>
                <a:latin typeface="+mn-lt"/>
                <a:ea typeface="+mn-ea"/>
                <a:cs typeface="+mn-cs"/>
              </a:rPr>
              <a:t>-PATOMERSC=Pat </a:t>
            </a:r>
            <a:r>
              <a:rPr lang="en-US" sz="1200" b="0" i="0" u="none" strike="noStrike" kern="1200" baseline="0" dirty="0" err="1" smtClean="0">
                <a:solidFill>
                  <a:schemeClr val="tx1"/>
                </a:solidFill>
                <a:latin typeface="+mn-lt"/>
                <a:ea typeface="+mn-ea"/>
                <a:cs typeface="+mn-cs"/>
              </a:rPr>
              <a:t>O’Merscky</a:t>
            </a:r>
            <a:r>
              <a:rPr lang="en-US" sz="1200" b="0" i="0" u="none" strike="noStrike" kern="1200" baseline="0" dirty="0" smtClean="0">
                <a:solidFill>
                  <a:schemeClr val="tx1"/>
                </a:solidFill>
                <a:latin typeface="+mn-lt"/>
                <a:ea typeface="+mn-ea"/>
                <a:cs typeface="+mn-cs"/>
              </a:rPr>
              <a:t>. Sounds like a good old fashioned Irish name. I have a bit of Irish heritage myself-this trick helps me to remember how to set my notifications like a pro.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 too long ago had an instance in Omaha where patient care became an issue when an attending neglected to place an order on a chart.  When the previous order was getting ready to expire, it triggered a notification to 7 providers in all-all of whom deleted it without taking action.  In this case, we determined quickly that the notification was obviously being sent to the wrong recipients, and change was needed. </a:t>
            </a:r>
          </a:p>
          <a:p>
            <a:endParaRPr lang="en-US" dirty="0"/>
          </a:p>
        </p:txBody>
      </p:sp>
    </p:spTree>
    <p:extLst>
      <p:ext uri="{BB962C8B-B14F-4D97-AF65-F5344CB8AC3E}">
        <p14:creationId xmlns:p14="http://schemas.microsoft.com/office/powerpoint/2010/main" val="3545153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Test your knowledge! </a:t>
            </a:r>
          </a:p>
          <a:p>
            <a:endParaRPr lang="en-US" dirty="0" smtClean="0"/>
          </a:p>
          <a:p>
            <a:r>
              <a:rPr lang="en-US" dirty="0" smtClean="0"/>
              <a:t>Ask question-”where would you look?” Only one answer!</a:t>
            </a:r>
          </a:p>
          <a:p>
            <a:endParaRPr lang="en-US" dirty="0" smtClean="0"/>
          </a:p>
          <a:p>
            <a:r>
              <a:rPr lang="en-US" dirty="0" smtClean="0"/>
              <a:t>(usually</a:t>
            </a:r>
            <a:r>
              <a:rPr lang="en-US" baseline="0" dirty="0" smtClean="0"/>
              <a:t> presenters read the poll question and acknowledge that the possible answers are on the screen)</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23</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flag orders, results, expiring orders</a:t>
            </a:r>
          </a:p>
          <a:p>
            <a:r>
              <a:rPr lang="en-US" baseline="0" dirty="0" smtClean="0"/>
              <a:t>-</a:t>
            </a:r>
            <a:r>
              <a:rPr lang="en-US" baseline="0" dirty="0" err="1" smtClean="0"/>
              <a:t>inpt</a:t>
            </a:r>
            <a:r>
              <a:rPr lang="en-US" baseline="0" dirty="0" smtClean="0"/>
              <a:t> or opt</a:t>
            </a:r>
          </a:p>
          <a:p>
            <a:r>
              <a:rPr lang="en-US" baseline="0" dirty="0" smtClean="0"/>
              <a:t>-lab tests can be flagged to a user to send a notification if the lab result is less than or greater than a specified value. </a:t>
            </a:r>
          </a:p>
          <a:p>
            <a:endParaRPr lang="en-US" baseline="0" dirty="0" smtClean="0"/>
          </a:p>
          <a:p>
            <a:endParaRPr lang="en-US" dirty="0"/>
          </a:p>
        </p:txBody>
      </p:sp>
    </p:spTree>
    <p:extLst>
      <p:ext uri="{BB962C8B-B14F-4D97-AF65-F5344CB8AC3E}">
        <p14:creationId xmlns:p14="http://schemas.microsoft.com/office/powerpoint/2010/main" val="1814605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example, </a:t>
            </a:r>
            <a:r>
              <a:rPr lang="en-US" dirty="0" err="1" smtClean="0"/>
              <a:t>inpt</a:t>
            </a:r>
            <a:r>
              <a:rPr lang="en-US" dirty="0" smtClean="0"/>
              <a:t> options</a:t>
            </a:r>
          </a:p>
          <a:p>
            <a:endParaRPr lang="en-US" dirty="0" smtClean="0"/>
          </a:p>
          <a:p>
            <a:r>
              <a:rPr lang="en-US" dirty="0" smtClean="0"/>
              <a:t>A look at the options</a:t>
            </a:r>
            <a:r>
              <a:rPr lang="en-US" baseline="0" dirty="0" smtClean="0"/>
              <a:t> for </a:t>
            </a:r>
            <a:r>
              <a:rPr lang="en-US" baseline="0" dirty="0" err="1" smtClean="0"/>
              <a:t>inpt</a:t>
            </a:r>
            <a:r>
              <a:rPr lang="en-US" baseline="0" dirty="0" smtClean="0"/>
              <a:t>/opt flagging (opt options will look exactly the same as this. The options will be numbered, enter the number associated with the item you want flagged for notification: order, test result, expiring order. </a:t>
            </a:r>
          </a:p>
          <a:p>
            <a:endParaRPr lang="en-US" baseline="0" dirty="0" smtClean="0"/>
          </a:p>
          <a:p>
            <a:r>
              <a:rPr lang="en-US" baseline="0" dirty="0" smtClean="0"/>
              <a:t>*Results can only be flagged for lab, imaging and consults</a:t>
            </a:r>
          </a:p>
        </p:txBody>
      </p:sp>
    </p:spTree>
    <p:extLst>
      <p:ext uri="{BB962C8B-B14F-4D97-AF65-F5344CB8AC3E}">
        <p14:creationId xmlns:p14="http://schemas.microsoft.com/office/powerpoint/2010/main" val="3743310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Order</a:t>
            </a:r>
            <a:r>
              <a:rPr lang="en-US" baseline="0" dirty="0" smtClean="0"/>
              <a:t>s can be flagged to individual users, a team of users (create team list in Team List </a:t>
            </a:r>
            <a:r>
              <a:rPr lang="en-US" baseline="0" dirty="0" err="1" smtClean="0"/>
              <a:t>Mgmt</a:t>
            </a:r>
            <a:r>
              <a:rPr lang="en-US" baseline="0" dirty="0" smtClean="0"/>
              <a:t> menu option), or a hard copy of the notification can be queued to print on a selected device. System will ask if you want to add the name you chose as a new orderable item, confirm with “yes”.</a:t>
            </a:r>
          </a:p>
          <a:p>
            <a:endParaRPr lang="en-US" baseline="0" dirty="0" smtClean="0"/>
          </a:p>
          <a:p>
            <a:r>
              <a:rPr lang="en-US" baseline="0" dirty="0" smtClean="0"/>
              <a:t>When I say orders, I mean orderable items.  Orderable item must first be created and built into a generic order of your choosing.  Keep in mind, and educate users- a flagged orderable item notification does not display/print a copy of the order itself; only a one liner notification with the patients name/location, date, and up to 63 characters of your best description of the order.  Use your characters wisely, it should serve mainly as a notice to send the recipient into that patients </a:t>
            </a:r>
            <a:r>
              <a:rPr lang="en-US" baseline="0" dirty="0" err="1" smtClean="0"/>
              <a:t>cprs</a:t>
            </a:r>
            <a:r>
              <a:rPr lang="en-US" baseline="0" dirty="0" smtClean="0"/>
              <a:t> chart for the details, and to take any related actions necessary. </a:t>
            </a:r>
          </a:p>
          <a:p>
            <a:endParaRPr lang="en-US" baseline="0" dirty="0" smtClean="0"/>
          </a:p>
          <a:p>
            <a:r>
              <a:rPr lang="en-US" baseline="0" dirty="0" smtClean="0"/>
              <a:t>Before we move on, let’s take a look at your poll results.</a:t>
            </a:r>
            <a:endParaRPr lang="en-US" dirty="0"/>
          </a:p>
        </p:txBody>
      </p:sp>
    </p:spTree>
    <p:extLst>
      <p:ext uri="{BB962C8B-B14F-4D97-AF65-F5344CB8AC3E}">
        <p14:creationId xmlns:p14="http://schemas.microsoft.com/office/powerpoint/2010/main" val="2644342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“Provider calls, didn’t receive</a:t>
            </a:r>
            <a:r>
              <a:rPr lang="en-US" baseline="0" dirty="0" smtClean="0"/>
              <a:t> a notification for a comment entered on a consult he had ordered”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is A, check enable/disable notifications.  While it is plausible that the provider accidentally missed or deleted the alert, be sure to check the enable/disable notifications parameter-if the notification for “Consult/request updated” is disabled, the provider would never have seen the notification in his queue. If it was enable, go into trouble shooting mode to determine when it was processed/deleted</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28</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Click</a:t>
            </a:r>
            <a:r>
              <a:rPr lang="en-US" i="1" baseline="0" dirty="0" smtClean="0"/>
              <a:t> to move on</a:t>
            </a:r>
            <a:endParaRPr lang="en-US" i="1"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29</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option, send notifications for orderable items to provider recipients based on the</a:t>
            </a:r>
            <a:r>
              <a:rPr lang="en-US" baseline="0" dirty="0" smtClean="0"/>
              <a:t> </a:t>
            </a:r>
            <a:r>
              <a:rPr lang="en-US" baseline="0" dirty="0" err="1" smtClean="0"/>
              <a:t>patomersc</a:t>
            </a:r>
            <a:r>
              <a:rPr lang="en-US" baseline="0" dirty="0" smtClean="0"/>
              <a:t> settings</a:t>
            </a:r>
          </a:p>
          <a:p>
            <a:endParaRPr lang="en-US" baseline="0" dirty="0" smtClean="0"/>
          </a:p>
          <a:p>
            <a:r>
              <a:rPr lang="en-US" sz="1200" b="0" i="0" u="none" strike="noStrike" kern="1200" baseline="0" dirty="0" smtClean="0">
                <a:solidFill>
                  <a:schemeClr val="tx1"/>
                </a:solidFill>
                <a:latin typeface="+mn-lt"/>
                <a:ea typeface="+mn-ea"/>
                <a:cs typeface="+mn-cs"/>
              </a:rPr>
              <a:t>P (Primary Provider): deliver notification to  the patient's Primary</a:t>
            </a:r>
          </a:p>
          <a:p>
            <a:r>
              <a:rPr lang="en-US" sz="1200" b="0" i="0" u="none" strike="noStrike" kern="1200" baseline="0" dirty="0" smtClean="0">
                <a:solidFill>
                  <a:schemeClr val="tx1"/>
                </a:solidFill>
                <a:latin typeface="+mn-lt"/>
                <a:ea typeface="+mn-ea"/>
                <a:cs typeface="+mn-cs"/>
              </a:rPr>
              <a:t>Provider.  </a:t>
            </a:r>
          </a:p>
          <a:p>
            <a:r>
              <a:rPr lang="en-US" sz="1200" b="0" i="0" u="none" strike="noStrike" kern="1200" baseline="0" dirty="0" smtClean="0">
                <a:solidFill>
                  <a:schemeClr val="tx1"/>
                </a:solidFill>
                <a:latin typeface="+mn-lt"/>
                <a:ea typeface="+mn-ea"/>
                <a:cs typeface="+mn-cs"/>
              </a:rPr>
              <a:t>  A (Attending Physician): deliver notification to the patient's Attending</a:t>
            </a:r>
          </a:p>
          <a:p>
            <a:r>
              <a:rPr lang="en-US" sz="1200" b="0" i="0" u="none" strike="noStrike" kern="1200" baseline="0" dirty="0" smtClean="0">
                <a:solidFill>
                  <a:schemeClr val="tx1"/>
                </a:solidFill>
                <a:latin typeface="+mn-lt"/>
                <a:ea typeface="+mn-ea"/>
                <a:cs typeface="+mn-cs"/>
              </a:rPr>
              <a:t>Physician.</a:t>
            </a:r>
          </a:p>
          <a:p>
            <a:r>
              <a:rPr lang="en-US" sz="1200" b="0" i="0" u="none" strike="noStrike" kern="1200" baseline="0" dirty="0" smtClean="0">
                <a:solidFill>
                  <a:schemeClr val="tx1"/>
                </a:solidFill>
                <a:latin typeface="+mn-lt"/>
                <a:ea typeface="+mn-ea"/>
                <a:cs typeface="+mn-cs"/>
              </a:rPr>
              <a:t>  T (Patient Care Teams): deliver notification to the patient's OE/RR </a:t>
            </a:r>
          </a:p>
          <a:p>
            <a:r>
              <a:rPr lang="en-US" sz="1200" b="0" i="0" u="none" strike="noStrike" kern="1200" baseline="0" dirty="0" smtClean="0">
                <a:solidFill>
                  <a:schemeClr val="tx1"/>
                </a:solidFill>
                <a:latin typeface="+mn-lt"/>
                <a:ea typeface="+mn-ea"/>
                <a:cs typeface="+mn-cs"/>
              </a:rPr>
              <a:t>Teams (personal patient and team lists are evaluated for potential </a:t>
            </a:r>
          </a:p>
          <a:p>
            <a:r>
              <a:rPr lang="en-US" sz="1200" b="0" i="0" u="none" strike="noStrike" kern="1200" baseline="0" dirty="0" smtClean="0">
                <a:solidFill>
                  <a:schemeClr val="tx1"/>
                </a:solidFill>
                <a:latin typeface="+mn-lt"/>
                <a:ea typeface="+mn-ea"/>
                <a:cs typeface="+mn-cs"/>
              </a:rPr>
              <a:t>recipients) and to devices on an OE/RR team.</a:t>
            </a:r>
          </a:p>
          <a:p>
            <a:r>
              <a:rPr lang="en-US" sz="1200" b="0" i="0" u="none" strike="noStrike" kern="1200" baseline="0" dirty="0" smtClean="0">
                <a:solidFill>
                  <a:schemeClr val="tx1"/>
                </a:solidFill>
                <a:latin typeface="+mn-lt"/>
                <a:ea typeface="+mn-ea"/>
                <a:cs typeface="+mn-cs"/>
              </a:rPr>
              <a:t>  O (Ordering Provider): deliver notification to the provider</a:t>
            </a:r>
          </a:p>
          <a:p>
            <a:r>
              <a:rPr lang="en-US" sz="1200" b="0" i="0" u="none" strike="noStrike" kern="1200" baseline="0" dirty="0" smtClean="0">
                <a:solidFill>
                  <a:schemeClr val="tx1"/>
                </a:solidFill>
                <a:latin typeface="+mn-lt"/>
                <a:ea typeface="+mn-ea"/>
                <a:cs typeface="+mn-cs"/>
              </a:rPr>
              <a:t>who placed the order which trigger the notification.</a:t>
            </a:r>
          </a:p>
          <a:p>
            <a:r>
              <a:rPr lang="en-US" sz="1200" b="0" i="0" u="none" strike="noStrike" kern="1200" baseline="0" dirty="0" smtClean="0">
                <a:solidFill>
                  <a:schemeClr val="tx1"/>
                </a:solidFill>
                <a:latin typeface="+mn-lt"/>
                <a:ea typeface="+mn-ea"/>
                <a:cs typeface="+mn-cs"/>
              </a:rPr>
              <a:t>  M (PCMM Team): deliver notification to users/providers linked to the</a:t>
            </a:r>
          </a:p>
          <a:p>
            <a:r>
              <a:rPr lang="en-US" sz="1200" b="0" i="0" u="none" strike="noStrike" kern="1200" baseline="0" dirty="0" smtClean="0">
                <a:solidFill>
                  <a:schemeClr val="tx1"/>
                </a:solidFill>
                <a:latin typeface="+mn-lt"/>
                <a:ea typeface="+mn-ea"/>
                <a:cs typeface="+mn-cs"/>
              </a:rPr>
              <a:t>patient via PCMM Team Position assignments.</a:t>
            </a:r>
          </a:p>
          <a:p>
            <a:r>
              <a:rPr lang="en-US" sz="1200" b="0" i="0" u="none" strike="noStrike" kern="1200" baseline="0" dirty="0" smtClean="0">
                <a:solidFill>
                  <a:schemeClr val="tx1"/>
                </a:solidFill>
                <a:latin typeface="+mn-lt"/>
                <a:ea typeface="+mn-ea"/>
                <a:cs typeface="+mn-cs"/>
              </a:rPr>
              <a:t>  E (Entering User): deliver notification to the user/provider who entered</a:t>
            </a:r>
          </a:p>
          <a:p>
            <a:r>
              <a:rPr lang="en-US" sz="1200" b="0" i="0" u="none" strike="noStrike" kern="1200" baseline="0" dirty="0" smtClean="0">
                <a:solidFill>
                  <a:schemeClr val="tx1"/>
                </a:solidFill>
                <a:latin typeface="+mn-lt"/>
                <a:ea typeface="+mn-ea"/>
                <a:cs typeface="+mn-cs"/>
              </a:rPr>
              <a:t>the order's most recent activity.</a:t>
            </a:r>
          </a:p>
          <a:p>
            <a:r>
              <a:rPr lang="en-US" sz="1200" b="0" i="0" u="none" strike="noStrike" kern="1200" baseline="0" dirty="0" smtClean="0">
                <a:solidFill>
                  <a:schemeClr val="tx1"/>
                </a:solidFill>
                <a:latin typeface="+mn-lt"/>
                <a:ea typeface="+mn-ea"/>
                <a:cs typeface="+mn-cs"/>
              </a:rPr>
              <a:t>  R (PCMM Primary Care Practitioner): deliver notification to the</a:t>
            </a:r>
          </a:p>
          <a:p>
            <a:r>
              <a:rPr lang="en-US" sz="1200" b="0" i="0" u="none" strike="noStrike" kern="1200" baseline="0" dirty="0" smtClean="0">
                <a:solidFill>
                  <a:schemeClr val="tx1"/>
                </a:solidFill>
                <a:latin typeface="+mn-lt"/>
                <a:ea typeface="+mn-ea"/>
                <a:cs typeface="+mn-cs"/>
              </a:rPr>
              <a:t>patient's PCMM Primary Care Practitioner.</a:t>
            </a:r>
          </a:p>
          <a:p>
            <a:r>
              <a:rPr lang="en-US" sz="1200" b="0" i="0" u="none" strike="noStrike" kern="1200" baseline="0" dirty="0" smtClean="0">
                <a:solidFill>
                  <a:schemeClr val="tx1"/>
                </a:solidFill>
                <a:latin typeface="+mn-lt"/>
                <a:ea typeface="+mn-ea"/>
                <a:cs typeface="+mn-cs"/>
              </a:rPr>
              <a:t>  S (PCMM Associate Provider): deliver notification to the patient's PCMM</a:t>
            </a:r>
          </a:p>
          <a:p>
            <a:r>
              <a:rPr lang="en-US" sz="1200" b="0" i="0" u="none" strike="noStrike" kern="1200" baseline="0" dirty="0" smtClean="0">
                <a:solidFill>
                  <a:schemeClr val="tx1"/>
                </a:solidFill>
                <a:latin typeface="+mn-lt"/>
                <a:ea typeface="+mn-ea"/>
                <a:cs typeface="+mn-cs"/>
              </a:rPr>
              <a:t>Associate Provider.</a:t>
            </a:r>
          </a:p>
          <a:p>
            <a:r>
              <a:rPr lang="en-US" sz="1200" b="0" i="0" u="none" strike="noStrike" kern="1200" baseline="0" dirty="0" smtClean="0">
                <a:solidFill>
                  <a:schemeClr val="tx1"/>
                </a:solidFill>
                <a:latin typeface="+mn-lt"/>
                <a:ea typeface="+mn-ea"/>
                <a:cs typeface="+mn-cs"/>
              </a:rPr>
              <a:t>  C (PCMM Mental Health Treatment Coordinator): deliver notification to </a:t>
            </a:r>
          </a:p>
          <a:p>
            <a:r>
              <a:rPr lang="en-US" sz="1200" b="0" i="0" u="none" strike="noStrike" kern="1200" baseline="0" dirty="0" smtClean="0">
                <a:solidFill>
                  <a:schemeClr val="tx1"/>
                </a:solidFill>
                <a:latin typeface="+mn-lt"/>
                <a:ea typeface="+mn-ea"/>
                <a:cs typeface="+mn-cs"/>
              </a:rPr>
              <a:t>the patient's PCMM Mental Health Treatment Coordinator.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Enter the desired values for each notification, enter ? to access list, separate values with commas. </a:t>
            </a:r>
          </a:p>
          <a:p>
            <a:endParaRPr lang="en-US" dirty="0" smtClean="0"/>
          </a:p>
          <a:p>
            <a:endParaRPr lang="en-US" dirty="0"/>
          </a:p>
        </p:txBody>
      </p:sp>
    </p:spTree>
    <p:extLst>
      <p:ext uri="{BB962C8B-B14F-4D97-AF65-F5344CB8AC3E}">
        <p14:creationId xmlns:p14="http://schemas.microsoft.com/office/powerpoint/2010/main" val="1495290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can be flagged to individual users, a team of users (create team list in Team List </a:t>
            </a:r>
            <a:r>
              <a:rPr lang="en-US" baseline="0" dirty="0" err="1" smtClean="0"/>
              <a:t>Mgmt</a:t>
            </a:r>
            <a:r>
              <a:rPr lang="en-US" baseline="0" dirty="0" smtClean="0"/>
              <a:t> menu option), or a hard copy of the notification can be queued to print on a selected device.  Results=</a:t>
            </a:r>
            <a:r>
              <a:rPr lang="en-US" baseline="0" dirty="0" err="1" smtClean="0"/>
              <a:t>lab,imaging,consults</a:t>
            </a:r>
            <a:r>
              <a:rPr lang="en-US" baseline="0" dirty="0" smtClean="0"/>
              <a:t> only.  Enter the name of the test or consult at the prompt that says” select orderable item”.  System will ask if you want to add the name you chose as a new orderable item, confirm with “yes”.</a:t>
            </a:r>
          </a:p>
          <a:p>
            <a:endParaRPr lang="en-US" baseline="0" dirty="0" smtClean="0"/>
          </a:p>
          <a:p>
            <a:r>
              <a:rPr lang="en-US" baseline="0" dirty="0" smtClean="0"/>
              <a:t>-Informational alert only</a:t>
            </a:r>
          </a:p>
        </p:txBody>
      </p:sp>
    </p:spTree>
    <p:extLst>
      <p:ext uri="{BB962C8B-B14F-4D97-AF65-F5344CB8AC3E}">
        <p14:creationId xmlns:p14="http://schemas.microsoft.com/office/powerpoint/2010/main" val="2644342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this option, send notifications for results to provider recipients based on the</a:t>
            </a:r>
            <a:r>
              <a:rPr lang="en-US" baseline="0" dirty="0" smtClean="0"/>
              <a:t> </a:t>
            </a:r>
            <a:r>
              <a:rPr lang="en-US" baseline="0" dirty="0" err="1" smtClean="0"/>
              <a:t>patomersc</a:t>
            </a:r>
            <a:r>
              <a:rPr lang="en-US" baseline="0" dirty="0" smtClean="0"/>
              <a:t> settings</a:t>
            </a:r>
          </a:p>
          <a:p>
            <a:endParaRPr lang="en-US" baseline="0" dirty="0" smtClean="0"/>
          </a:p>
          <a:p>
            <a:r>
              <a:rPr lang="en-US" sz="1200" b="0" i="0" u="none" strike="noStrike" kern="1200" baseline="0" dirty="0" smtClean="0">
                <a:solidFill>
                  <a:schemeClr val="tx1"/>
                </a:solidFill>
                <a:latin typeface="+mn-lt"/>
                <a:ea typeface="+mn-ea"/>
                <a:cs typeface="+mn-cs"/>
              </a:rPr>
              <a:t>P (Primary Provider): deliver notification to  the patient's Primary</a:t>
            </a:r>
          </a:p>
          <a:p>
            <a:r>
              <a:rPr lang="en-US" sz="1200" b="0" i="0" u="none" strike="noStrike" kern="1200" baseline="0" dirty="0" smtClean="0">
                <a:solidFill>
                  <a:schemeClr val="tx1"/>
                </a:solidFill>
                <a:latin typeface="+mn-lt"/>
                <a:ea typeface="+mn-ea"/>
                <a:cs typeface="+mn-cs"/>
              </a:rPr>
              <a:t>Provider.  </a:t>
            </a:r>
          </a:p>
          <a:p>
            <a:r>
              <a:rPr lang="en-US" sz="1200" b="0" i="0" u="none" strike="noStrike" kern="1200" baseline="0" dirty="0" smtClean="0">
                <a:solidFill>
                  <a:schemeClr val="tx1"/>
                </a:solidFill>
                <a:latin typeface="+mn-lt"/>
                <a:ea typeface="+mn-ea"/>
                <a:cs typeface="+mn-cs"/>
              </a:rPr>
              <a:t>  A (Attending Physician): deliver notification to the patient's Attending</a:t>
            </a:r>
          </a:p>
          <a:p>
            <a:r>
              <a:rPr lang="en-US" sz="1200" b="0" i="0" u="none" strike="noStrike" kern="1200" baseline="0" dirty="0" smtClean="0">
                <a:solidFill>
                  <a:schemeClr val="tx1"/>
                </a:solidFill>
                <a:latin typeface="+mn-lt"/>
                <a:ea typeface="+mn-ea"/>
                <a:cs typeface="+mn-cs"/>
              </a:rPr>
              <a:t>Physician.</a:t>
            </a:r>
          </a:p>
          <a:p>
            <a:r>
              <a:rPr lang="en-US" sz="1200" b="0" i="0" u="none" strike="noStrike" kern="1200" baseline="0" dirty="0" smtClean="0">
                <a:solidFill>
                  <a:schemeClr val="tx1"/>
                </a:solidFill>
                <a:latin typeface="+mn-lt"/>
                <a:ea typeface="+mn-ea"/>
                <a:cs typeface="+mn-cs"/>
              </a:rPr>
              <a:t>  T (Patient Care Teams): deliver notification to the patient's OE/RR </a:t>
            </a:r>
          </a:p>
          <a:p>
            <a:r>
              <a:rPr lang="en-US" sz="1200" b="0" i="0" u="none" strike="noStrike" kern="1200" baseline="0" dirty="0" smtClean="0">
                <a:solidFill>
                  <a:schemeClr val="tx1"/>
                </a:solidFill>
                <a:latin typeface="+mn-lt"/>
                <a:ea typeface="+mn-ea"/>
                <a:cs typeface="+mn-cs"/>
              </a:rPr>
              <a:t>Teams (personal patient and team lists are evaluated for potential </a:t>
            </a:r>
          </a:p>
          <a:p>
            <a:r>
              <a:rPr lang="en-US" sz="1200" b="0" i="0" u="none" strike="noStrike" kern="1200" baseline="0" dirty="0" smtClean="0">
                <a:solidFill>
                  <a:schemeClr val="tx1"/>
                </a:solidFill>
                <a:latin typeface="+mn-lt"/>
                <a:ea typeface="+mn-ea"/>
                <a:cs typeface="+mn-cs"/>
              </a:rPr>
              <a:t>recipients) and to devices on an OE/RR team.</a:t>
            </a:r>
          </a:p>
          <a:p>
            <a:r>
              <a:rPr lang="en-US" sz="1200" b="0" i="0" u="none" strike="noStrike" kern="1200" baseline="0" dirty="0" smtClean="0">
                <a:solidFill>
                  <a:schemeClr val="tx1"/>
                </a:solidFill>
                <a:latin typeface="+mn-lt"/>
                <a:ea typeface="+mn-ea"/>
                <a:cs typeface="+mn-cs"/>
              </a:rPr>
              <a:t>  O (Ordering Provider): deliver notification to the provider</a:t>
            </a:r>
          </a:p>
          <a:p>
            <a:r>
              <a:rPr lang="en-US" sz="1200" b="0" i="0" u="none" strike="noStrike" kern="1200" baseline="0" dirty="0" smtClean="0">
                <a:solidFill>
                  <a:schemeClr val="tx1"/>
                </a:solidFill>
                <a:latin typeface="+mn-lt"/>
                <a:ea typeface="+mn-ea"/>
                <a:cs typeface="+mn-cs"/>
              </a:rPr>
              <a:t>who placed the order which trigger the notification.</a:t>
            </a:r>
          </a:p>
          <a:p>
            <a:r>
              <a:rPr lang="en-US" sz="1200" b="0" i="0" u="none" strike="noStrike" kern="1200" baseline="0" dirty="0" smtClean="0">
                <a:solidFill>
                  <a:schemeClr val="tx1"/>
                </a:solidFill>
                <a:latin typeface="+mn-lt"/>
                <a:ea typeface="+mn-ea"/>
                <a:cs typeface="+mn-cs"/>
              </a:rPr>
              <a:t>  M (PCMM Team): deliver notification to users/providers linked to the</a:t>
            </a:r>
          </a:p>
          <a:p>
            <a:r>
              <a:rPr lang="en-US" sz="1200" b="0" i="0" u="none" strike="noStrike" kern="1200" baseline="0" dirty="0" smtClean="0">
                <a:solidFill>
                  <a:schemeClr val="tx1"/>
                </a:solidFill>
                <a:latin typeface="+mn-lt"/>
                <a:ea typeface="+mn-ea"/>
                <a:cs typeface="+mn-cs"/>
              </a:rPr>
              <a:t>patient via PCMM Team Position assignments.</a:t>
            </a:r>
          </a:p>
          <a:p>
            <a:r>
              <a:rPr lang="en-US" sz="1200" b="0" i="0" u="none" strike="noStrike" kern="1200" baseline="0" dirty="0" smtClean="0">
                <a:solidFill>
                  <a:schemeClr val="tx1"/>
                </a:solidFill>
                <a:latin typeface="+mn-lt"/>
                <a:ea typeface="+mn-ea"/>
                <a:cs typeface="+mn-cs"/>
              </a:rPr>
              <a:t>  E (Entering User): deliver notification to the user/provider who entered</a:t>
            </a:r>
          </a:p>
          <a:p>
            <a:r>
              <a:rPr lang="en-US" sz="1200" b="0" i="0" u="none" strike="noStrike" kern="1200" baseline="0" dirty="0" smtClean="0">
                <a:solidFill>
                  <a:schemeClr val="tx1"/>
                </a:solidFill>
                <a:latin typeface="+mn-lt"/>
                <a:ea typeface="+mn-ea"/>
                <a:cs typeface="+mn-cs"/>
              </a:rPr>
              <a:t>the order's most recent activity.</a:t>
            </a:r>
          </a:p>
          <a:p>
            <a:r>
              <a:rPr lang="en-US" sz="1200" b="0" i="0" u="none" strike="noStrike" kern="1200" baseline="0" dirty="0" smtClean="0">
                <a:solidFill>
                  <a:schemeClr val="tx1"/>
                </a:solidFill>
                <a:latin typeface="+mn-lt"/>
                <a:ea typeface="+mn-ea"/>
                <a:cs typeface="+mn-cs"/>
              </a:rPr>
              <a:t>  R (PCMM Primary Care Practitioner): deliver notification to the</a:t>
            </a:r>
          </a:p>
          <a:p>
            <a:r>
              <a:rPr lang="en-US" sz="1200" b="0" i="0" u="none" strike="noStrike" kern="1200" baseline="0" dirty="0" smtClean="0">
                <a:solidFill>
                  <a:schemeClr val="tx1"/>
                </a:solidFill>
                <a:latin typeface="+mn-lt"/>
                <a:ea typeface="+mn-ea"/>
                <a:cs typeface="+mn-cs"/>
              </a:rPr>
              <a:t>patient's PCMM Primary Care Practitioner.</a:t>
            </a:r>
          </a:p>
          <a:p>
            <a:r>
              <a:rPr lang="en-US" sz="1200" b="0" i="0" u="none" strike="noStrike" kern="1200" baseline="0" dirty="0" smtClean="0">
                <a:solidFill>
                  <a:schemeClr val="tx1"/>
                </a:solidFill>
                <a:latin typeface="+mn-lt"/>
                <a:ea typeface="+mn-ea"/>
                <a:cs typeface="+mn-cs"/>
              </a:rPr>
              <a:t>  S (PCMM Associate Provider): deliver notification to the patient's PCMM</a:t>
            </a:r>
          </a:p>
          <a:p>
            <a:r>
              <a:rPr lang="en-US" sz="1200" b="0" i="0" u="none" strike="noStrike" kern="1200" baseline="0" dirty="0" smtClean="0">
                <a:solidFill>
                  <a:schemeClr val="tx1"/>
                </a:solidFill>
                <a:latin typeface="+mn-lt"/>
                <a:ea typeface="+mn-ea"/>
                <a:cs typeface="+mn-cs"/>
              </a:rPr>
              <a:t>Associate Provider.</a:t>
            </a:r>
          </a:p>
          <a:p>
            <a:r>
              <a:rPr lang="en-US" sz="1200" b="0" i="0" u="none" strike="noStrike" kern="1200" baseline="0" dirty="0" smtClean="0">
                <a:solidFill>
                  <a:schemeClr val="tx1"/>
                </a:solidFill>
                <a:latin typeface="+mn-lt"/>
                <a:ea typeface="+mn-ea"/>
                <a:cs typeface="+mn-cs"/>
              </a:rPr>
              <a:t>  C (PCMM Mental Health Treatment Coordinator): deliver notification to </a:t>
            </a:r>
          </a:p>
          <a:p>
            <a:r>
              <a:rPr lang="en-US" sz="1200" b="0" i="0" u="none" strike="noStrike" kern="1200" baseline="0" dirty="0" smtClean="0">
                <a:solidFill>
                  <a:schemeClr val="tx1"/>
                </a:solidFill>
                <a:latin typeface="+mn-lt"/>
                <a:ea typeface="+mn-ea"/>
                <a:cs typeface="+mn-cs"/>
              </a:rPr>
              <a:t>the patient's PCMM Mental Health Treatment Coordinator.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Enter the desired values for each notification, enter ? to access list, separate values with commas. </a:t>
            </a:r>
          </a:p>
          <a:p>
            <a:endParaRPr lang="en-US" dirty="0" smtClean="0"/>
          </a:p>
          <a:p>
            <a:endParaRPr lang="en-US" dirty="0"/>
          </a:p>
        </p:txBody>
      </p:sp>
    </p:spTree>
    <p:extLst>
      <p:ext uri="{BB962C8B-B14F-4D97-AF65-F5344CB8AC3E}">
        <p14:creationId xmlns:p14="http://schemas.microsoft.com/office/powerpoint/2010/main" val="149529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create safer, more reliable communication between members of the healthcare team and the patient’s record, we use electronic notifications</a:t>
            </a:r>
          </a:p>
          <a:p>
            <a:r>
              <a:rPr lang="en-US" baseline="0" dirty="0" smtClean="0"/>
              <a:t>-real time actions</a:t>
            </a:r>
          </a:p>
          <a:p>
            <a:r>
              <a:rPr lang="en-US" baseline="0" dirty="0" smtClean="0"/>
              <a:t>-customization</a:t>
            </a:r>
          </a:p>
          <a:p>
            <a:r>
              <a:rPr lang="en-US" baseline="0" dirty="0" smtClean="0"/>
              <a:t>-easy availability</a:t>
            </a:r>
          </a:p>
          <a:p>
            <a:r>
              <a:rPr lang="en-US" baseline="0" dirty="0" smtClean="0"/>
              <a:t>-quicker, more efficient processing</a:t>
            </a:r>
            <a:endParaRPr lang="en-US" dirty="0" smtClean="0"/>
          </a:p>
          <a:p>
            <a:endParaRPr lang="en-US" dirty="0"/>
          </a:p>
        </p:txBody>
      </p:sp>
    </p:spTree>
    <p:extLst>
      <p:ext uri="{BB962C8B-B14F-4D97-AF65-F5344CB8AC3E}">
        <p14:creationId xmlns:p14="http://schemas.microsoft.com/office/powerpoint/2010/main" val="3603496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Flag Lab tests for threshold exceeded alerts</a:t>
            </a:r>
          </a:p>
          <a:p>
            <a:r>
              <a:rPr lang="en-US" dirty="0" smtClean="0"/>
              <a:t>Lab tests</a:t>
            </a:r>
            <a:r>
              <a:rPr lang="en-US" baseline="0" dirty="0" smtClean="0"/>
              <a:t> only</a:t>
            </a:r>
          </a:p>
          <a:p>
            <a:r>
              <a:rPr lang="en-US" baseline="0" dirty="0" smtClean="0"/>
              <a:t>Enter user name, lab test name, greater than/less than, and numerical value exceeded to be notified of</a:t>
            </a:r>
            <a:endParaRPr lang="en-US" dirty="0"/>
          </a:p>
        </p:txBody>
      </p:sp>
    </p:spTree>
    <p:extLst>
      <p:ext uri="{BB962C8B-B14F-4D97-AF65-F5344CB8AC3E}">
        <p14:creationId xmlns:p14="http://schemas.microsoft.com/office/powerpoint/2010/main" val="1153407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t>
            </a:r>
            <a:r>
              <a:rPr lang="en-US" baseline="0" dirty="0" err="1" smtClean="0"/>
              <a:t>param</a:t>
            </a:r>
            <a:r>
              <a:rPr lang="en-US" baseline="0" dirty="0" smtClean="0"/>
              <a:t> tells the system how many days to archive, or hold for retrieval, notifications before automatically deleting them. Any notification that does not have a # of days listed will default to 30 days. Max# days=100,000 or 220 years</a:t>
            </a:r>
          </a:p>
          <a:p>
            <a:endParaRPr lang="en-US" baseline="0" dirty="0" smtClean="0"/>
          </a:p>
          <a:p>
            <a:r>
              <a:rPr lang="en-US" baseline="0" dirty="0" smtClean="0"/>
              <a:t>-will have to touch each individual notification (lab results, </a:t>
            </a:r>
            <a:r>
              <a:rPr lang="en-US" baseline="0" dirty="0" err="1" smtClean="0"/>
              <a:t>abn</a:t>
            </a:r>
            <a:r>
              <a:rPr lang="en-US" baseline="0" dirty="0" smtClean="0"/>
              <a:t> lab results, admission, </a:t>
            </a:r>
            <a:r>
              <a:rPr lang="en-US" baseline="0" dirty="0" err="1" smtClean="0"/>
              <a:t>etc</a:t>
            </a:r>
            <a:r>
              <a:rPr lang="en-US" baseline="0" dirty="0" smtClean="0"/>
              <a:t>) and set the number of days manually if you want anything older than 30days. </a:t>
            </a:r>
          </a:p>
          <a:p>
            <a:endParaRPr lang="en-US" baseline="0" dirty="0" smtClean="0"/>
          </a:p>
          <a:p>
            <a:r>
              <a:rPr lang="en-US" baseline="0" dirty="0" smtClean="0"/>
              <a:t>-set at Omaha: 120days, after a couple of RCAs relating to question of whether or not, and when, resident provider received a notification in his queue.  If date in question older than the #days set here in this </a:t>
            </a:r>
            <a:r>
              <a:rPr lang="en-US" baseline="0" dirty="0" err="1" smtClean="0"/>
              <a:t>param</a:t>
            </a:r>
            <a:r>
              <a:rPr lang="en-US" baseline="0" dirty="0" smtClean="0"/>
              <a:t>, unable to tell. </a:t>
            </a:r>
          </a:p>
          <a:p>
            <a:endParaRPr lang="en-US" dirty="0" smtClean="0"/>
          </a:p>
        </p:txBody>
      </p:sp>
    </p:spTree>
    <p:extLst>
      <p:ext uri="{BB962C8B-B14F-4D97-AF65-F5344CB8AC3E}">
        <p14:creationId xmlns:p14="http://schemas.microsoft.com/office/powerpoint/2010/main" val="3760624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3 designees that </a:t>
            </a:r>
            <a:r>
              <a:rPr lang="en-US" dirty="0" err="1" smtClean="0"/>
              <a:t>notif</a:t>
            </a:r>
            <a:r>
              <a:rPr lang="en-US" dirty="0" smtClean="0"/>
              <a:t> can be forwarded to are set at the division</a:t>
            </a:r>
            <a:r>
              <a:rPr lang="en-US" baseline="0" dirty="0" smtClean="0"/>
              <a:t> or system level.  Choose the type of user to receive the backup notification</a:t>
            </a:r>
          </a:p>
          <a:p>
            <a:r>
              <a:rPr lang="en-US" baseline="0" dirty="0" err="1" smtClean="0"/>
              <a:t>Supr</a:t>
            </a:r>
            <a:r>
              <a:rPr lang="en-US" baseline="0" dirty="0" smtClean="0"/>
              <a:t>-supervisor/section chief</a:t>
            </a:r>
          </a:p>
          <a:p>
            <a:r>
              <a:rPr lang="en-US" baseline="0" dirty="0" smtClean="0"/>
              <a:t>Surrogate-will only work if user has a surrogate assigned</a:t>
            </a:r>
          </a:p>
          <a:p>
            <a:r>
              <a:rPr lang="en-US" baseline="0" dirty="0" err="1" smtClean="0"/>
              <a:t>Bkup</a:t>
            </a:r>
            <a:r>
              <a:rPr lang="en-US" baseline="0" dirty="0" smtClean="0"/>
              <a:t> reviewer-could be chief of service, even chief of staff</a:t>
            </a:r>
          </a:p>
          <a:p>
            <a:endParaRPr lang="en-US" baseline="0" dirty="0" smtClean="0"/>
          </a:p>
          <a:p>
            <a:r>
              <a:rPr lang="en-US" baseline="0" dirty="0" smtClean="0"/>
              <a:t>After choosing type of user, you will again have to set each notification individually, by entering the name of the notification and the value=number of days that you want the system to wait before automatically sending another copy of the notification.  The maximum is 30 days.</a:t>
            </a:r>
          </a:p>
          <a:p>
            <a:r>
              <a:rPr lang="en-US" baseline="0" dirty="0" smtClean="0"/>
              <a:t>If no value is entered or the number is zero, notification will not be forwarded. Must be </a:t>
            </a:r>
            <a:r>
              <a:rPr lang="en-US" baseline="0" dirty="0" err="1" smtClean="0"/>
              <a:t>bw</a:t>
            </a:r>
            <a:r>
              <a:rPr lang="en-US" baseline="0" dirty="0" smtClean="0"/>
              <a:t> 1-30.</a:t>
            </a:r>
          </a:p>
          <a:p>
            <a:endParaRPr lang="en-US" baseline="0" dirty="0" smtClean="0"/>
          </a:p>
          <a:p>
            <a:r>
              <a:rPr lang="en-US" sz="1200" b="0" i="0" u="none" strike="noStrike" kern="1200" baseline="0" dirty="0" smtClean="0">
                <a:solidFill>
                  <a:schemeClr val="tx1"/>
                </a:solidFill>
                <a:latin typeface="+mn-lt"/>
                <a:ea typeface="+mn-ea"/>
                <a:cs typeface="+mn-cs"/>
              </a:rPr>
              <a:t>For example, if a notification</a:t>
            </a:r>
          </a:p>
          <a:p>
            <a:r>
              <a:rPr lang="en-US" sz="1200" b="0" i="0" u="none" strike="noStrike" kern="1200" baseline="0" dirty="0" smtClean="0">
                <a:solidFill>
                  <a:schemeClr val="tx1"/>
                </a:solidFill>
                <a:latin typeface="+mn-lt"/>
                <a:ea typeface="+mn-ea"/>
                <a:cs typeface="+mn-cs"/>
              </a:rPr>
              <a:t>has a value of 14 for this parameter, it will be forwarded to the backup</a:t>
            </a:r>
          </a:p>
          <a:p>
            <a:r>
              <a:rPr lang="en-US" sz="1200" b="0" i="0" u="none" strike="noStrike" kern="1200" baseline="0" dirty="0" smtClean="0">
                <a:solidFill>
                  <a:schemeClr val="tx1"/>
                </a:solidFill>
                <a:latin typeface="+mn-lt"/>
                <a:ea typeface="+mn-ea"/>
                <a:cs typeface="+mn-cs"/>
              </a:rPr>
              <a:t>reviewer of each recipient who hasn't processed the notification after 14</a:t>
            </a:r>
          </a:p>
          <a:p>
            <a:r>
              <a:rPr lang="en-US" sz="1200" b="0" i="0" u="none" strike="noStrike" kern="1200" baseline="0" dirty="0" smtClean="0">
                <a:solidFill>
                  <a:schemeClr val="tx1"/>
                </a:solidFill>
                <a:latin typeface="+mn-lt"/>
                <a:ea typeface="+mn-ea"/>
                <a:cs typeface="+mn-cs"/>
              </a:rPr>
              <a:t>days.</a:t>
            </a:r>
          </a:p>
          <a:p>
            <a:endParaRPr lang="en-US" sz="1200" b="0" i="0" u="none" strike="noStrike" kern="1200" baseline="0" dirty="0" smtClean="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996591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a:t>
            </a:r>
            <a:r>
              <a:rPr lang="en-US" baseline="0" dirty="0" smtClean="0"/>
              <a:t> delays for all unverified orders or </a:t>
            </a:r>
            <a:r>
              <a:rPr lang="en-US" baseline="0" dirty="0" err="1" smtClean="0"/>
              <a:t>unverfied</a:t>
            </a:r>
            <a:r>
              <a:rPr lang="en-US" baseline="0" dirty="0" smtClean="0"/>
              <a:t> med orders</a:t>
            </a:r>
          </a:p>
          <a:p>
            <a:r>
              <a:rPr lang="en-US" baseline="0" dirty="0" smtClean="0"/>
              <a:t>Set by division or system</a:t>
            </a:r>
          </a:p>
          <a:p>
            <a:r>
              <a:rPr lang="en-US" baseline="0" dirty="0" smtClean="0"/>
              <a:t>Enter the # of hours to pass before system send an alert to ordering provider that the order (any order) or medication order has gone unverified (and thus potentially unseen-ordering provider must alert a member of the patients healthcare team more directly)</a:t>
            </a:r>
          </a:p>
          <a:p>
            <a:endParaRPr lang="en-US" dirty="0"/>
          </a:p>
        </p:txBody>
      </p:sp>
    </p:spTree>
    <p:extLst>
      <p:ext uri="{BB962C8B-B14F-4D97-AF65-F5344CB8AC3E}">
        <p14:creationId xmlns:p14="http://schemas.microsoft.com/office/powerpoint/2010/main" val="2249484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be set by:</a:t>
            </a:r>
          </a:p>
          <a:p>
            <a:r>
              <a:rPr lang="en-US" dirty="0" smtClean="0"/>
              <a:t>User</a:t>
            </a:r>
          </a:p>
          <a:p>
            <a:r>
              <a:rPr lang="en-US" dirty="0" smtClean="0"/>
              <a:t>Service</a:t>
            </a:r>
          </a:p>
          <a:p>
            <a:r>
              <a:rPr lang="en-US" dirty="0" smtClean="0"/>
              <a:t>Division</a:t>
            </a:r>
          </a:p>
          <a:p>
            <a:r>
              <a:rPr lang="en-US" dirty="0" smtClean="0"/>
              <a:t>System</a:t>
            </a:r>
          </a:p>
          <a:p>
            <a:endParaRPr lang="en-US" dirty="0" smtClean="0"/>
          </a:p>
          <a:p>
            <a:r>
              <a:rPr lang="en-US" dirty="0" smtClean="0"/>
              <a:t>Setting this parameter</a:t>
            </a:r>
            <a:r>
              <a:rPr lang="en-US" baseline="0" dirty="0" smtClean="0"/>
              <a:t> by one of these designations will send a vista mailman message when an order is flagged for clarification on the orders tab</a:t>
            </a:r>
          </a:p>
          <a:p>
            <a:r>
              <a:rPr lang="en-US" baseline="0" dirty="0" smtClean="0"/>
              <a:t>The mailman </a:t>
            </a:r>
            <a:r>
              <a:rPr lang="en-US" baseline="0" dirty="0" err="1" smtClean="0"/>
              <a:t>msg</a:t>
            </a:r>
            <a:r>
              <a:rPr lang="en-US" baseline="0" dirty="0" smtClean="0"/>
              <a:t> will go into the IN basket of the ordering provider whenever the order that they entered is flagged for clarification, regardless of why it is flagged or who it is flagged to</a:t>
            </a:r>
            <a:endParaRPr lang="en-US" dirty="0"/>
          </a:p>
        </p:txBody>
      </p:sp>
    </p:spTree>
    <p:extLst>
      <p:ext uri="{BB962C8B-B14F-4D97-AF65-F5344CB8AC3E}">
        <p14:creationId xmlns:p14="http://schemas.microsoft.com/office/powerpoint/2010/main" val="836324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endParaRPr lang="en-US" dirty="0"/>
          </a:p>
        </p:txBody>
      </p:sp>
    </p:spTree>
    <p:extLst>
      <p:ext uri="{BB962C8B-B14F-4D97-AF65-F5344CB8AC3E}">
        <p14:creationId xmlns:p14="http://schemas.microsoft.com/office/powerpoint/2010/main" val="1012497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next </a:t>
            </a:r>
            <a:r>
              <a:rPr lang="en-US" baseline="0" dirty="0" err="1" smtClean="0"/>
              <a:t>params</a:t>
            </a:r>
            <a:r>
              <a:rPr lang="en-US" baseline="0" dirty="0" smtClean="0"/>
              <a:t> good for trouble shooting notifications-who received what </a:t>
            </a:r>
            <a:r>
              <a:rPr lang="en-US" baseline="0" dirty="0" err="1" smtClean="0"/>
              <a:t>notif</a:t>
            </a:r>
            <a:r>
              <a:rPr lang="en-US" baseline="0" dirty="0" smtClean="0"/>
              <a:t> and when, or why they did not receive</a:t>
            </a:r>
            <a:endParaRPr lang="en-US" dirty="0"/>
          </a:p>
        </p:txBody>
      </p:sp>
    </p:spTree>
    <p:extLst>
      <p:ext uri="{BB962C8B-B14F-4D97-AF65-F5344CB8AC3E}">
        <p14:creationId xmlns:p14="http://schemas.microsoft.com/office/powerpoint/2010/main" val="2614096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a:t>
            </a:r>
            <a:r>
              <a:rPr lang="en-US" baseline="0" dirty="0" smtClean="0"/>
              <a:t> of healthcare team need to work synergistically with the </a:t>
            </a:r>
            <a:r>
              <a:rPr lang="en-US" baseline="0" dirty="0" err="1" smtClean="0"/>
              <a:t>pt</a:t>
            </a:r>
            <a:r>
              <a:rPr lang="en-US" baseline="0" dirty="0" smtClean="0"/>
              <a:t> record to provide the best, safest care</a:t>
            </a:r>
          </a:p>
          <a:p>
            <a:endParaRPr lang="en-US" baseline="0" dirty="0" smtClean="0"/>
          </a:p>
          <a:p>
            <a:r>
              <a:rPr lang="en-US" baseline="0" dirty="0" smtClean="0"/>
              <a:t>Our job to help make that happen</a:t>
            </a:r>
          </a:p>
          <a:p>
            <a:endParaRPr lang="en-US" baseline="0" dirty="0" smtClean="0"/>
          </a:p>
          <a:p>
            <a:r>
              <a:rPr lang="en-US" baseline="0" dirty="0" smtClean="0"/>
              <a:t>Sometimes things go wrong with notifications-talk about some ways to figure out what might have gone wrong, and how to fix it</a:t>
            </a:r>
          </a:p>
        </p:txBody>
      </p:sp>
    </p:spTree>
    <p:extLst>
      <p:ext uri="{BB962C8B-B14F-4D97-AF65-F5344CB8AC3E}">
        <p14:creationId xmlns:p14="http://schemas.microsoft.com/office/powerpoint/2010/main" val="1406189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report</a:t>
            </a:r>
            <a:r>
              <a:rPr lang="en-US" baseline="0" dirty="0" smtClean="0"/>
              <a:t> is very specific-you must enter the name of the patient, the notification in question, and the order number. Double click on the order itself on the </a:t>
            </a:r>
            <a:r>
              <a:rPr lang="en-US" baseline="0" dirty="0" err="1" smtClean="0"/>
              <a:t>cprs</a:t>
            </a:r>
            <a:r>
              <a:rPr lang="en-US" baseline="0" dirty="0" smtClean="0"/>
              <a:t> orders tab and in the order details under current status you will see “Order # _____”.  Entering all three pieces of information here in this parameter will tell you exactly who the notification recipients are, and why-in example above, because the </a:t>
            </a:r>
            <a:r>
              <a:rPr lang="en-US" baseline="0" dirty="0" err="1" smtClean="0"/>
              <a:t>notif</a:t>
            </a:r>
            <a:r>
              <a:rPr lang="en-US" baseline="0" dirty="0" smtClean="0"/>
              <a:t> </a:t>
            </a:r>
            <a:r>
              <a:rPr lang="en-US" b="1" baseline="0" dirty="0" smtClean="0"/>
              <a:t>lab results is set to mandatory at the division level in </a:t>
            </a:r>
            <a:r>
              <a:rPr lang="en-US" b="1" baseline="0" dirty="0" err="1" smtClean="0"/>
              <a:t>omaha</a:t>
            </a:r>
            <a:endParaRPr lang="en-US" b="1" baseline="0" dirty="0" smtClean="0"/>
          </a:p>
          <a:p>
            <a:endParaRPr lang="en-US" b="1" baseline="0" dirty="0" smtClean="0"/>
          </a:p>
          <a:p>
            <a:r>
              <a:rPr lang="en-US" b="1" baseline="0" dirty="0" smtClean="0"/>
              <a:t>Recipient determined by provider recipient was set under: Set provider recipients for notifications</a:t>
            </a:r>
            <a:endParaRPr lang="en-US" b="1" dirty="0"/>
          </a:p>
        </p:txBody>
      </p:sp>
    </p:spTree>
    <p:extLst>
      <p:ext uri="{BB962C8B-B14F-4D97-AF65-F5344CB8AC3E}">
        <p14:creationId xmlns:p14="http://schemas.microsoft.com/office/powerpoint/2010/main" val="3516003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this option to see exactly who received</a:t>
            </a:r>
            <a:r>
              <a:rPr lang="en-US" baseline="0" dirty="0" smtClean="0"/>
              <a:t> a specific alert on a patient and when. </a:t>
            </a:r>
          </a:p>
          <a:p>
            <a:r>
              <a:rPr lang="en-US" baseline="0" dirty="0" smtClean="0"/>
              <a:t>Enter patient name and give a date range</a:t>
            </a:r>
          </a:p>
          <a:p>
            <a:r>
              <a:rPr lang="en-US" baseline="0" dirty="0" smtClean="0"/>
              <a:t>For that date range list of alerts will display</a:t>
            </a:r>
          </a:p>
          <a:p>
            <a:r>
              <a:rPr lang="en-US" baseline="0" dirty="0" smtClean="0"/>
              <a:t>Enter the number associated with the notification (to the left) to see more details</a:t>
            </a:r>
          </a:p>
          <a:p>
            <a:r>
              <a:rPr lang="en-US" baseline="0" dirty="0" smtClean="0"/>
              <a:t>This is an unsigned order alert, date/time the notification was sent to the right, order# on the left in </a:t>
            </a:r>
            <a:r>
              <a:rPr lang="en-US" baseline="0" dirty="0" err="1" smtClean="0"/>
              <a:t>parantheses</a:t>
            </a:r>
            <a:endParaRPr lang="en-US" baseline="0" dirty="0" smtClean="0"/>
          </a:p>
          <a:p>
            <a:endParaRPr lang="en-US" dirty="0" smtClean="0"/>
          </a:p>
          <a:p>
            <a:r>
              <a:rPr lang="en-US" dirty="0" smtClean="0"/>
              <a:t>Good for troubleshooting</a:t>
            </a:r>
            <a:r>
              <a:rPr lang="en-US" baseline="0" dirty="0" smtClean="0"/>
              <a:t> also!</a:t>
            </a:r>
            <a:endParaRPr lang="en-US" dirty="0"/>
          </a:p>
        </p:txBody>
      </p:sp>
    </p:spTree>
    <p:extLst>
      <p:ext uri="{BB962C8B-B14F-4D97-AF65-F5344CB8AC3E}">
        <p14:creationId xmlns:p14="http://schemas.microsoft.com/office/powerpoint/2010/main" val="221891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First, talk about the different types of notifications</a:t>
            </a:r>
          </a:p>
          <a:p>
            <a:endParaRPr lang="en-US" dirty="0" smtClean="0"/>
          </a:p>
          <a:p>
            <a:r>
              <a:rPr lang="en-US" baseline="0" dirty="0" smtClean="0"/>
              <a:t>talk about set up and also how to use notifications to trouble shoot and solve problems relating to “notification overload”</a:t>
            </a:r>
          </a:p>
          <a:p>
            <a:r>
              <a:rPr lang="en-US" baseline="0" dirty="0" smtClean="0"/>
              <a:t>want the right notification to go to the right person</a:t>
            </a:r>
          </a:p>
          <a:p>
            <a:endParaRPr lang="en-US" dirty="0" smtClean="0"/>
          </a:p>
          <a:p>
            <a:r>
              <a:rPr lang="en-US" dirty="0" smtClean="0"/>
              <a:t>Lab:</a:t>
            </a:r>
            <a:r>
              <a:rPr lang="en-US" baseline="0" dirty="0" smtClean="0"/>
              <a:t> abnormal info, abnormal action, critical info, critical action, *lab threshold exceeded*, lab order cancelled, stat lab results</a:t>
            </a:r>
          </a:p>
          <a:p>
            <a:endParaRPr lang="en-US" baseline="0" dirty="0" smtClean="0"/>
          </a:p>
          <a:p>
            <a:r>
              <a:rPr lang="en-US" baseline="0" dirty="0" smtClean="0"/>
              <a:t>Imaging: patient examined, imaging results, abnormal imaging results, imaging request cancel/held, stat imaging request, urgent imaging request, imaging request amended, imaging request changed</a:t>
            </a:r>
          </a:p>
          <a:p>
            <a:endParaRPr lang="en-US" baseline="0" dirty="0" smtClean="0"/>
          </a:p>
          <a:p>
            <a:r>
              <a:rPr lang="en-US" baseline="0" dirty="0" smtClean="0"/>
              <a:t>Orders: flag order for clarification, order </a:t>
            </a:r>
            <a:r>
              <a:rPr lang="en-US" baseline="0" dirty="0" err="1" smtClean="0"/>
              <a:t>req</a:t>
            </a:r>
            <a:r>
              <a:rPr lang="en-US" baseline="0" dirty="0" smtClean="0"/>
              <a:t> </a:t>
            </a:r>
            <a:r>
              <a:rPr lang="en-US" baseline="0" dirty="0" err="1" smtClean="0"/>
              <a:t>elec</a:t>
            </a:r>
            <a:r>
              <a:rPr lang="en-US" baseline="0" dirty="0" smtClean="0"/>
              <a:t> signature, order requires chart signature, flagged OI order (</a:t>
            </a:r>
            <a:r>
              <a:rPr lang="en-US" baseline="0" dirty="0" err="1" smtClean="0"/>
              <a:t>inpt</a:t>
            </a:r>
            <a:r>
              <a:rPr lang="en-US" baseline="0" dirty="0" smtClean="0"/>
              <a:t>, opt) flagged OI expiring (</a:t>
            </a:r>
            <a:r>
              <a:rPr lang="en-US" baseline="0" dirty="0" err="1" smtClean="0"/>
              <a:t>inpt,opt</a:t>
            </a:r>
            <a:r>
              <a:rPr lang="en-US" baseline="0" dirty="0" smtClean="0"/>
              <a:t>)</a:t>
            </a:r>
          </a:p>
          <a:p>
            <a:endParaRPr lang="en-US" baseline="0" dirty="0" smtClean="0"/>
          </a:p>
          <a:p>
            <a:r>
              <a:rPr lang="en-US" baseline="0" dirty="0" smtClean="0"/>
              <a:t>Stat order, new order, dc order, expiring order, </a:t>
            </a:r>
            <a:r>
              <a:rPr lang="en-US" baseline="0" dirty="0" err="1" smtClean="0"/>
              <a:t>dnr</a:t>
            </a:r>
            <a:r>
              <a:rPr lang="en-US" baseline="0" dirty="0" smtClean="0"/>
              <a:t> expiring</a:t>
            </a:r>
          </a:p>
          <a:p>
            <a:endParaRPr lang="en-US" baseline="0" dirty="0" smtClean="0"/>
          </a:p>
          <a:p>
            <a:r>
              <a:rPr lang="en-US" baseline="0" dirty="0" smtClean="0"/>
              <a:t>Consults: consult/request resolution, new service consult/request, consult/request cancel/hold, consult request updated, consult/</a:t>
            </a:r>
            <a:r>
              <a:rPr lang="en-US" baseline="0" dirty="0" err="1" smtClean="0"/>
              <a:t>proc</a:t>
            </a:r>
            <a:r>
              <a:rPr lang="en-US" baseline="0" dirty="0" smtClean="0"/>
              <a:t> interpretation</a:t>
            </a:r>
          </a:p>
          <a:p>
            <a:endParaRPr lang="en-US" baseline="0" dirty="0" smtClean="0"/>
          </a:p>
          <a:p>
            <a:r>
              <a:rPr lang="en-US" baseline="0" dirty="0" smtClean="0"/>
              <a:t>Pharmacy: meds expiring (</a:t>
            </a:r>
            <a:r>
              <a:rPr lang="en-US" baseline="0" dirty="0" err="1" smtClean="0"/>
              <a:t>inpt</a:t>
            </a:r>
            <a:r>
              <a:rPr lang="en-US" baseline="0" dirty="0" smtClean="0"/>
              <a:t>, opt), unverified med order</a:t>
            </a:r>
          </a:p>
          <a:p>
            <a:endParaRPr lang="en-US" baseline="0" dirty="0" smtClean="0"/>
          </a:p>
          <a:p>
            <a:r>
              <a:rPr lang="en-US" baseline="0" dirty="0" smtClean="0"/>
              <a:t>Dietetics: </a:t>
            </a:r>
            <a:r>
              <a:rPr lang="en-US" baseline="0" dirty="0" err="1" smtClean="0"/>
              <a:t>npo</a:t>
            </a:r>
            <a:r>
              <a:rPr lang="en-US" baseline="0" dirty="0" smtClean="0"/>
              <a:t> diet more than 72 hours-providers need to know if patient is not being nourished</a:t>
            </a:r>
          </a:p>
          <a:p>
            <a:endParaRPr lang="en-US" baseline="0" dirty="0" smtClean="0"/>
          </a:p>
        </p:txBody>
      </p:sp>
    </p:spTree>
    <p:extLst>
      <p:ext uri="{BB962C8B-B14F-4D97-AF65-F5344CB8AC3E}">
        <p14:creationId xmlns:p14="http://schemas.microsoft.com/office/powerpoint/2010/main" val="406093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self explanatory</a:t>
            </a:r>
          </a:p>
          <a:p>
            <a:endParaRPr lang="en-US" dirty="0" smtClean="0"/>
          </a:p>
          <a:p>
            <a:r>
              <a:rPr lang="en-US" dirty="0" smtClean="0"/>
              <a:t>Set at division or system level</a:t>
            </a:r>
          </a:p>
          <a:p>
            <a:endParaRPr lang="en-US" dirty="0" smtClean="0"/>
          </a:p>
          <a:p>
            <a:r>
              <a:rPr lang="en-US" sz="1200" b="0" i="0" u="none" strike="noStrike" kern="1200" baseline="0" dirty="0" smtClean="0">
                <a:solidFill>
                  <a:schemeClr val="tx1"/>
                </a:solidFill>
                <a:latin typeface="+mn-lt"/>
                <a:ea typeface="+mn-ea"/>
                <a:cs typeface="+mn-cs"/>
              </a:rPr>
              <a:t>Parameter determines if any notification processing will occur.  'E' or 'Enable' indicates the notifications system is enabled and running.  'D‘ or 'Disabled' indicates the notifications system is disabled and not running.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leave this one enabled!</a:t>
            </a:r>
            <a:endParaRPr lang="en-US" dirty="0"/>
          </a:p>
        </p:txBody>
      </p:sp>
    </p:spTree>
    <p:extLst>
      <p:ext uri="{BB962C8B-B14F-4D97-AF65-F5344CB8AC3E}">
        <p14:creationId xmlns:p14="http://schemas.microsoft.com/office/powerpoint/2010/main" val="2125461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the users name</a:t>
            </a:r>
          </a:p>
          <a:p>
            <a:r>
              <a:rPr lang="en-US" dirty="0" smtClean="0"/>
              <a:t>A list of notifications will appear on the left, a column</a:t>
            </a:r>
            <a:r>
              <a:rPr lang="en-US" baseline="0" dirty="0" smtClean="0"/>
              <a:t> will display showing if the notification is on/off and why</a:t>
            </a:r>
          </a:p>
          <a:p>
            <a:endParaRPr lang="en-US" dirty="0"/>
          </a:p>
        </p:txBody>
      </p:sp>
    </p:spTree>
    <p:extLst>
      <p:ext uri="{BB962C8B-B14F-4D97-AF65-F5344CB8AC3E}">
        <p14:creationId xmlns:p14="http://schemas.microsoft.com/office/powerpoint/2010/main" val="1073909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the users name</a:t>
            </a:r>
          </a:p>
          <a:p>
            <a:r>
              <a:rPr lang="en-US" dirty="0" smtClean="0"/>
              <a:t>A list of notifications will appear on the left, a column</a:t>
            </a:r>
            <a:r>
              <a:rPr lang="en-US" baseline="0" dirty="0" smtClean="0"/>
              <a:t> will display showing if the notification is on/off and why</a:t>
            </a:r>
          </a:p>
          <a:p>
            <a:endParaRPr lang="en-US" dirty="0" smtClean="0"/>
          </a:p>
          <a:p>
            <a:r>
              <a:rPr lang="en-US" dirty="0" smtClean="0"/>
              <a:t>Report is display only, you cant edit the value of the notification here, return to enable/disable to set the values. </a:t>
            </a:r>
            <a:endParaRPr lang="en-US" dirty="0"/>
          </a:p>
        </p:txBody>
      </p:sp>
    </p:spTree>
    <p:extLst>
      <p:ext uri="{BB962C8B-B14F-4D97-AF65-F5344CB8AC3E}">
        <p14:creationId xmlns:p14="http://schemas.microsoft.com/office/powerpoint/2010/main" val="4255850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another poll question.  </a:t>
            </a:r>
          </a:p>
          <a:p>
            <a:endParaRPr lang="en-US" dirty="0" smtClean="0"/>
          </a:p>
          <a:p>
            <a:r>
              <a:rPr lang="en-US" dirty="0" smtClean="0"/>
              <a:t>(usually</a:t>
            </a:r>
            <a:r>
              <a:rPr lang="en-US" baseline="0" dirty="0" smtClean="0"/>
              <a:t> presenters read the poll question and acknowledge that the possible answers are on the screen)</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51</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talk now about how to use this particular menu,</a:t>
            </a:r>
            <a:r>
              <a:rPr lang="en-US" baseline="0" dirty="0" smtClean="0"/>
              <a:t> “Report Menu for Alerts”</a:t>
            </a:r>
          </a:p>
          <a:p>
            <a:r>
              <a:rPr lang="en-US" baseline="0" dirty="0" smtClean="0"/>
              <a:t>This may be a menu that you as a HIS do not have access to currently-after listening to the next part of our session together today, you may find it useful to request this menu option : XQAL Reports Menu</a:t>
            </a:r>
          </a:p>
          <a:p>
            <a:endParaRPr lang="en-US" dirty="0"/>
          </a:p>
        </p:txBody>
      </p:sp>
    </p:spTree>
    <p:extLst>
      <p:ext uri="{BB962C8B-B14F-4D97-AF65-F5344CB8AC3E}">
        <p14:creationId xmlns:p14="http://schemas.microsoft.com/office/powerpoint/2010/main" val="15333130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report to check for users</a:t>
            </a:r>
            <a:r>
              <a:rPr lang="en-US" baseline="0" dirty="0" smtClean="0"/>
              <a:t> who might have critical alert notifications pending/unprocessed</a:t>
            </a:r>
          </a:p>
          <a:p>
            <a:r>
              <a:rPr lang="en-US" baseline="0" dirty="0" smtClean="0"/>
              <a:t>Choose number of alerts</a:t>
            </a:r>
          </a:p>
          <a:p>
            <a:r>
              <a:rPr lang="en-US" baseline="0" dirty="0" smtClean="0"/>
              <a:t>Can break out report for more than one division, if desired</a:t>
            </a:r>
          </a:p>
          <a:p>
            <a:r>
              <a:rPr lang="en-US" baseline="0" dirty="0" smtClean="0"/>
              <a:t>Choose a date range</a:t>
            </a:r>
          </a:p>
          <a:p>
            <a:r>
              <a:rPr lang="en-US" baseline="0" dirty="0" smtClean="0"/>
              <a:t>Can list users by name or service</a:t>
            </a:r>
          </a:p>
          <a:p>
            <a:r>
              <a:rPr lang="en-US" baseline="0" dirty="0" smtClean="0"/>
              <a:t>Will tell you when that user last signed on, how many critical alerts are pending, and the date of the oldest alert.</a:t>
            </a:r>
          </a:p>
          <a:p>
            <a:endParaRPr lang="en-US" baseline="0" dirty="0" smtClean="0"/>
          </a:p>
          <a:p>
            <a:r>
              <a:rPr lang="en-US" baseline="0" dirty="0" smtClean="0"/>
              <a:t>*use of the Forward Notifications parameter, forwarding to surrogate, </a:t>
            </a:r>
            <a:r>
              <a:rPr lang="en-US" baseline="0" dirty="0" err="1" smtClean="0"/>
              <a:t>supr</a:t>
            </a:r>
            <a:r>
              <a:rPr lang="en-US" baseline="0" dirty="0" smtClean="0"/>
              <a:t> and/or backup reviewers can help ensure that these critical notifications don’t negatively affect patient safety and care!</a:t>
            </a:r>
            <a:endParaRPr lang="en-US" dirty="0"/>
          </a:p>
        </p:txBody>
      </p:sp>
    </p:spTree>
    <p:extLst>
      <p:ext uri="{BB962C8B-B14F-4D97-AF65-F5344CB8AC3E}">
        <p14:creationId xmlns:p14="http://schemas.microsoft.com/office/powerpoint/2010/main" val="1238277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8482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report to show exactly what alerts and when</a:t>
            </a:r>
            <a:r>
              <a:rPr lang="en-US" baseline="0" dirty="0" smtClean="0"/>
              <a:t> they were received for an individual user.  </a:t>
            </a:r>
          </a:p>
          <a:p>
            <a:endParaRPr lang="en-US" baseline="0" dirty="0" smtClean="0"/>
          </a:p>
          <a:p>
            <a:r>
              <a:rPr lang="en-US" baseline="0" dirty="0" smtClean="0"/>
              <a:t>Can filter the alerts by entering a keyword if desired “consult”</a:t>
            </a:r>
          </a:p>
          <a:p>
            <a:endParaRPr lang="en-US" baseline="0" dirty="0" smtClean="0"/>
          </a:p>
          <a:p>
            <a:r>
              <a:rPr lang="en-US" baseline="0" dirty="0" smtClean="0"/>
              <a:t>Will also automatically tally all of the alerts received within the date range selected-see if user could be a victim of “notifications overload”</a:t>
            </a:r>
          </a:p>
          <a:p>
            <a:endParaRPr lang="en-US" baseline="0" dirty="0" smtClean="0"/>
          </a:p>
          <a:p>
            <a:r>
              <a:rPr lang="en-US" baseline="0" dirty="0" smtClean="0"/>
              <a:t>Also-check to see if the doctor received that consult alert on the Veteran’s consult</a:t>
            </a:r>
          </a:p>
          <a:p>
            <a:endParaRPr lang="en-US" baseline="0" dirty="0" smtClean="0"/>
          </a:p>
          <a:p>
            <a:r>
              <a:rPr lang="en-US" baseline="0" dirty="0" smtClean="0"/>
              <a:t>Now let’s take a look at our poll results.</a:t>
            </a:r>
            <a:endParaRPr lang="en-US" dirty="0"/>
          </a:p>
        </p:txBody>
      </p:sp>
    </p:spTree>
    <p:extLst>
      <p:ext uri="{BB962C8B-B14F-4D97-AF65-F5344CB8AC3E}">
        <p14:creationId xmlns:p14="http://schemas.microsoft.com/office/powerpoint/2010/main" val="3151145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“Patient Safety office wants</a:t>
            </a:r>
            <a:r>
              <a:rPr lang="en-US" baseline="0" dirty="0" smtClean="0"/>
              <a:t> to ensure all resident providers are receiving all lab notifications. How can you ensure this is set up correctly?”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answer is C , Set provider recipients for a notification.  They key word here is “resident” provider-to ensure that this specific type of provider is receiving the notification, you must use set provider recipients for the lab results notification to the S (remember PATOMERSC) for associate provider, which is how resident providers are identified in PCMM for their patient panel.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57</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Click</a:t>
            </a:r>
            <a:r>
              <a:rPr lang="en-US" i="1" baseline="0" dirty="0" smtClean="0"/>
              <a:t> to move on</a:t>
            </a:r>
            <a:endParaRPr lang="en-US" i="1"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58</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Patient info: admission, discharge, transfer, deceased</a:t>
            </a:r>
          </a:p>
          <a:p>
            <a:endParaRPr lang="en-US" baseline="0" dirty="0" smtClean="0"/>
          </a:p>
          <a:p>
            <a:r>
              <a:rPr lang="en-US" baseline="0" dirty="0" smtClean="0"/>
              <a:t>Results: lab, imaging, consult, </a:t>
            </a:r>
            <a:r>
              <a:rPr lang="en-US" baseline="0" dirty="0" err="1" smtClean="0"/>
              <a:t>mammo</a:t>
            </a:r>
            <a:r>
              <a:rPr lang="en-US" baseline="0" dirty="0" smtClean="0"/>
              <a:t>, pap smear, pathology</a:t>
            </a:r>
          </a:p>
          <a:p>
            <a:endParaRPr lang="en-US" baseline="0" dirty="0" smtClean="0"/>
          </a:p>
          <a:p>
            <a:r>
              <a:rPr lang="en-US" baseline="0" dirty="0" smtClean="0"/>
              <a:t>Flags: flagged OI to user, team, device. Flag orders on Orders tab for clarification</a:t>
            </a:r>
          </a:p>
          <a:p>
            <a:endParaRPr lang="en-US" baseline="0" dirty="0" smtClean="0"/>
          </a:p>
          <a:p>
            <a:r>
              <a:rPr lang="en-US" baseline="0" dirty="0" smtClean="0"/>
              <a:t>TIU alerts: unsigned, </a:t>
            </a:r>
            <a:r>
              <a:rPr lang="en-US" baseline="0" dirty="0" err="1" smtClean="0"/>
              <a:t>uncosigned</a:t>
            </a:r>
            <a:r>
              <a:rPr lang="en-US" baseline="0" dirty="0" smtClean="0"/>
              <a:t>, </a:t>
            </a:r>
            <a:r>
              <a:rPr lang="en-US" baseline="0" dirty="0" err="1" smtClean="0"/>
              <a:t>addl</a:t>
            </a:r>
            <a:r>
              <a:rPr lang="en-US" baseline="0" dirty="0" smtClean="0"/>
              <a:t> signature.  Will regenerate until action resolved. </a:t>
            </a:r>
          </a:p>
          <a:p>
            <a:endParaRPr lang="en-US" baseline="0" dirty="0" smtClean="0"/>
          </a:p>
          <a:p>
            <a:r>
              <a:rPr lang="en-US" baseline="0" dirty="0" smtClean="0"/>
              <a:t>Often hear users-and other Health Informatics Specialists-use the term </a:t>
            </a:r>
            <a:r>
              <a:rPr lang="en-US" baseline="0" dirty="0" err="1" smtClean="0"/>
              <a:t>notif</a:t>
            </a:r>
            <a:r>
              <a:rPr lang="en-US" baseline="0" dirty="0" smtClean="0"/>
              <a:t> and alert interchangeably. Technically only TIU documents send alerts-hardcoded into the kernel software. Not editable. The diff=CPRS notifications are editable. However, since alerts become CPRS notifications, its understandable why we use both terms so comfortably.  </a:t>
            </a:r>
          </a:p>
          <a:p>
            <a:endParaRPr lang="en-US" baseline="0" dirty="0" smtClean="0"/>
          </a:p>
          <a:p>
            <a:endParaRPr lang="en-US" baseline="0" dirty="0" smtClean="0"/>
          </a:p>
          <a:p>
            <a:endParaRPr lang="en-US" dirty="0" smtClean="0"/>
          </a:p>
          <a:p>
            <a:endParaRPr lang="en-US" baseline="0" dirty="0" smtClean="0"/>
          </a:p>
          <a:p>
            <a:endParaRPr lang="en-US" dirty="0"/>
          </a:p>
        </p:txBody>
      </p:sp>
    </p:spTree>
    <p:extLst>
      <p:ext uri="{BB962C8B-B14F-4D97-AF65-F5344CB8AC3E}">
        <p14:creationId xmlns:p14="http://schemas.microsoft.com/office/powerpoint/2010/main" val="3969806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report to view a list of</a:t>
            </a:r>
            <a:r>
              <a:rPr lang="en-US" baseline="0" dirty="0" smtClean="0"/>
              <a:t> notifications generated for a specific patient, within a specific date range</a:t>
            </a:r>
          </a:p>
          <a:p>
            <a:r>
              <a:rPr lang="en-US" baseline="0" dirty="0" smtClean="0"/>
              <a:t>Don’t have a specific user or provider in mind, but you have the patient name (search in opposite way from List Alerts for a user from a Specified date”</a:t>
            </a:r>
          </a:p>
          <a:p>
            <a:r>
              <a:rPr lang="en-US" baseline="0" dirty="0" smtClean="0"/>
              <a:t>Can also filter for key words “critical” “unsigned”</a:t>
            </a:r>
          </a:p>
          <a:p>
            <a:r>
              <a:rPr lang="en-US" dirty="0" smtClean="0"/>
              <a:t>Will also automatically</a:t>
            </a:r>
            <a:r>
              <a:rPr lang="en-US" baseline="0" dirty="0" smtClean="0"/>
              <a:t> tally number of alerts generated within date range</a:t>
            </a:r>
            <a:endParaRPr lang="en-US" dirty="0"/>
          </a:p>
        </p:txBody>
      </p:sp>
    </p:spTree>
    <p:extLst>
      <p:ext uri="{BB962C8B-B14F-4D97-AF65-F5344CB8AC3E}">
        <p14:creationId xmlns:p14="http://schemas.microsoft.com/office/powerpoint/2010/main" val="988482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-enter patients name</a:t>
            </a:r>
          </a:p>
          <a:p>
            <a:r>
              <a:rPr lang="en-US" sz="1200" b="0" i="0" u="none" strike="noStrike" kern="1200" baseline="0" dirty="0" smtClean="0">
                <a:solidFill>
                  <a:schemeClr val="tx1"/>
                </a:solidFill>
                <a:latin typeface="+mn-lt"/>
                <a:ea typeface="+mn-ea"/>
                <a:cs typeface="+mn-cs"/>
              </a:rPr>
              <a:t>System will guide you: “The quick scan method used here will not pick up some alerts,</a:t>
            </a:r>
          </a:p>
          <a:p>
            <a:r>
              <a:rPr lang="en-US" sz="1200" b="0" i="0" u="none" strike="noStrike" kern="1200" baseline="0" dirty="0" smtClean="0">
                <a:solidFill>
                  <a:schemeClr val="tx1"/>
                </a:solidFill>
                <a:latin typeface="+mn-lt"/>
                <a:ea typeface="+mn-ea"/>
                <a:cs typeface="+mn-cs"/>
              </a:rPr>
              <a:t>but should give an indication of when alerts might be found.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 you want to scan for a list of dates that have at least some alerts for this </a:t>
            </a:r>
          </a:p>
          <a:p>
            <a:r>
              <a:rPr lang="en-US" sz="1200" b="0" i="0" u="none" strike="noStrike" kern="1200" baseline="0" dirty="0" smtClean="0">
                <a:solidFill>
                  <a:schemeClr val="tx1"/>
                </a:solidFill>
                <a:latin typeface="+mn-lt"/>
                <a:ea typeface="+mn-ea"/>
                <a:cs typeface="+mn-cs"/>
              </a:rPr>
              <a:t>patient?  Y or 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-enter date range</a:t>
            </a:r>
          </a:p>
          <a:p>
            <a:r>
              <a:rPr lang="en-US" sz="1200" b="0" i="0" u="none" strike="noStrike" kern="1200" baseline="0" dirty="0" smtClean="0">
                <a:solidFill>
                  <a:schemeClr val="tx1"/>
                </a:solidFill>
                <a:latin typeface="+mn-lt"/>
                <a:ea typeface="+mn-ea"/>
                <a:cs typeface="+mn-cs"/>
              </a:rPr>
              <a:t>“*** WARNING ***: Do not specify too many days - each entry in the Alert Tracking</a:t>
            </a:r>
          </a:p>
          <a:p>
            <a:r>
              <a:rPr lang="en-US" sz="1200" b="0" i="0" u="none" strike="noStrike" kern="1200" baseline="0" dirty="0" smtClean="0">
                <a:solidFill>
                  <a:schemeClr val="tx1"/>
                </a:solidFill>
                <a:latin typeface="+mn-lt"/>
                <a:ea typeface="+mn-ea"/>
                <a:cs typeface="+mn-cs"/>
              </a:rPr>
              <a:t>file must be checked for the date range specified.”</a:t>
            </a:r>
          </a:p>
          <a:p>
            <a:r>
              <a:rPr lang="en-US" sz="1200" b="0" i="0" u="none" strike="noStrike" kern="1200" baseline="0" dirty="0" smtClean="0">
                <a:solidFill>
                  <a:schemeClr val="tx1"/>
                </a:solidFill>
                <a:latin typeface="+mn-lt"/>
                <a:ea typeface="+mn-ea"/>
                <a:cs typeface="+mn-cs"/>
              </a:rPr>
              <a:t>-filter by keyword if desired</a:t>
            </a:r>
          </a:p>
          <a:p>
            <a:r>
              <a:rPr lang="en-US" sz="1200" b="0" i="0" u="none" strike="noStrike" kern="1200" baseline="0" dirty="0" smtClean="0">
                <a:solidFill>
                  <a:schemeClr val="tx1"/>
                </a:solidFill>
                <a:latin typeface="+mn-lt"/>
                <a:ea typeface="+mn-ea"/>
                <a:cs typeface="+mn-cs"/>
              </a:rPr>
              <a:t>-list of notifications will display, type of alert, date</a:t>
            </a:r>
          </a:p>
          <a:p>
            <a:r>
              <a:rPr lang="en-US" sz="1200" b="0" i="0" u="none" strike="noStrike" kern="1200" baseline="0" dirty="0" smtClean="0">
                <a:solidFill>
                  <a:schemeClr val="tx1"/>
                </a:solidFill>
                <a:latin typeface="+mn-lt"/>
                <a:ea typeface="+mn-ea"/>
                <a:cs typeface="+mn-cs"/>
              </a:rPr>
              <a:t>-automatically tally the number of notifications the patient had within the date range specified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a:p>
            <a:endParaRPr lang="en-US" dirty="0"/>
          </a:p>
        </p:txBody>
      </p:sp>
    </p:spTree>
    <p:extLst>
      <p:ext uri="{BB962C8B-B14F-4D97-AF65-F5344CB8AC3E}">
        <p14:creationId xmlns:p14="http://schemas.microsoft.com/office/powerpoint/2010/main" val="1541826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848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report to track users who have more</a:t>
            </a:r>
            <a:r>
              <a:rPr lang="en-US" baseline="0" dirty="0" smtClean="0"/>
              <a:t> than a designated amount of unprocessed alerts in their queue.  </a:t>
            </a:r>
          </a:p>
          <a:p>
            <a:r>
              <a:rPr lang="en-US" baseline="0" dirty="0" smtClean="0"/>
              <a:t>You set the number, set the date range</a:t>
            </a:r>
          </a:p>
          <a:p>
            <a:r>
              <a:rPr lang="en-US" baseline="0" dirty="0" smtClean="0"/>
              <a:t>Can filter by keyword “Critical” “Consult” “Imaging”</a:t>
            </a:r>
          </a:p>
          <a:p>
            <a:r>
              <a:rPr lang="en-US" baseline="0" dirty="0" smtClean="0"/>
              <a:t>Can break out by division if desired</a:t>
            </a:r>
          </a:p>
          <a:p>
            <a:r>
              <a:rPr lang="en-US" baseline="0" dirty="0" smtClean="0"/>
              <a:t>List report by name of user</a:t>
            </a:r>
          </a:p>
          <a:p>
            <a:endParaRPr lang="en-US" dirty="0"/>
          </a:p>
        </p:txBody>
      </p:sp>
    </p:spTree>
    <p:extLst>
      <p:ext uri="{BB962C8B-B14F-4D97-AF65-F5344CB8AC3E}">
        <p14:creationId xmlns:p14="http://schemas.microsoft.com/office/powerpoint/2010/main" val="3524035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848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specific report</a:t>
            </a:r>
            <a:r>
              <a:rPr lang="en-US" baseline="0" dirty="0" smtClean="0"/>
              <a:t> to track a notification by the </a:t>
            </a:r>
            <a:r>
              <a:rPr lang="en-US" baseline="0" dirty="0" err="1" smtClean="0"/>
              <a:t>ien</a:t>
            </a:r>
            <a:r>
              <a:rPr lang="en-US" baseline="0" dirty="0" smtClean="0"/>
              <a:t> number, internal entry number,  get details regarding a specific notification sent to a person</a:t>
            </a:r>
          </a:p>
          <a:p>
            <a:r>
              <a:rPr lang="en-US" baseline="0" dirty="0" smtClean="0"/>
              <a:t>Go to reports option “List alerts for user from a specified date”</a:t>
            </a:r>
          </a:p>
          <a:p>
            <a:r>
              <a:rPr lang="en-US" baseline="0" dirty="0" smtClean="0"/>
              <a:t>Enter name of user</a:t>
            </a:r>
          </a:p>
          <a:p>
            <a:r>
              <a:rPr lang="en-US" baseline="0" dirty="0" smtClean="0"/>
              <a:t>Enter date or date range in question</a:t>
            </a:r>
          </a:p>
          <a:p>
            <a:r>
              <a:rPr lang="en-US" baseline="0" dirty="0" smtClean="0"/>
              <a:t>When the alerts display in a list, look for the </a:t>
            </a:r>
            <a:r>
              <a:rPr lang="en-US" baseline="0" dirty="0" err="1" smtClean="0"/>
              <a:t>ien</a:t>
            </a:r>
            <a:r>
              <a:rPr lang="en-US" baseline="0" dirty="0" smtClean="0"/>
              <a:t> number, it is the very last item after the date (seen here highlighted in red)</a:t>
            </a:r>
          </a:p>
          <a:p>
            <a:r>
              <a:rPr lang="en-US" baseline="0" dirty="0" smtClean="0"/>
              <a:t>Copy this number</a:t>
            </a:r>
          </a:p>
          <a:p>
            <a:r>
              <a:rPr lang="en-US" baseline="0" dirty="0" smtClean="0"/>
              <a:t>Go back to reports menu for alerts</a:t>
            </a:r>
          </a:p>
          <a:p>
            <a:r>
              <a:rPr lang="en-US" baseline="0" dirty="0" smtClean="0"/>
              <a:t>View data for an alert tracking file entry</a:t>
            </a:r>
          </a:p>
          <a:p>
            <a:r>
              <a:rPr lang="en-US" baseline="0" dirty="0" smtClean="0"/>
              <a:t>Very technical details-date and time alert was generated-by who-who it was delivered to-when they first saw it, whether it was forwarded or deleted, and by whom when they processed it-even the retention date-the date until the alert details will no longer be archived.</a:t>
            </a:r>
          </a:p>
          <a:p>
            <a:endParaRPr lang="en-US" baseline="0" dirty="0" smtClean="0"/>
          </a:p>
          <a:p>
            <a:r>
              <a:rPr lang="en-US" baseline="0" dirty="0" smtClean="0"/>
              <a:t>Most specific report-if you need to determine whether a not a user ever received an alert, and if they did, when they processed it, this is where to go (RCA, Patient Safety office)</a:t>
            </a:r>
          </a:p>
          <a:p>
            <a:endParaRPr lang="en-US" dirty="0" smtClean="0"/>
          </a:p>
          <a:p>
            <a:endParaRPr lang="en-US" dirty="0"/>
          </a:p>
        </p:txBody>
      </p:sp>
    </p:spTree>
    <p:extLst>
      <p:ext uri="{BB962C8B-B14F-4D97-AF65-F5344CB8AC3E}">
        <p14:creationId xmlns:p14="http://schemas.microsoft.com/office/powerpoint/2010/main" val="3813965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no presentation</a:t>
            </a:r>
            <a:r>
              <a:rPr lang="en-US" baseline="0" dirty="0" smtClean="0"/>
              <a:t> on Notifications would be complete without taking a look at Notifications from the other side-how our users process them in the CPRS GUI. </a:t>
            </a:r>
          </a:p>
          <a:p>
            <a:r>
              <a:rPr lang="en-US" baseline="0" dirty="0" smtClean="0"/>
              <a:t>A look at the notifications screen on the patient selection page. A blank one, at that!</a:t>
            </a:r>
          </a:p>
          <a:p>
            <a:r>
              <a:rPr lang="en-US" baseline="0" dirty="0" smtClean="0"/>
              <a:t>Important tips to pass on to our providers</a:t>
            </a:r>
          </a:p>
          <a:p>
            <a:r>
              <a:rPr lang="en-US" baseline="0" dirty="0" smtClean="0"/>
              <a:t>-click on columns across top to sort-sort by urgency is popular, maybe alphabetized</a:t>
            </a:r>
          </a:p>
          <a:p>
            <a:r>
              <a:rPr lang="en-US" baseline="0" dirty="0" smtClean="0"/>
              <a:t>-</a:t>
            </a:r>
            <a:r>
              <a:rPr lang="en-US" baseline="0" dirty="0" err="1" smtClean="0"/>
              <a:t>tiu</a:t>
            </a:r>
            <a:r>
              <a:rPr lang="en-US" baseline="0" dirty="0" smtClean="0"/>
              <a:t> alerts will remain in queue until signed-no other way to process. If erased, they will regenerate</a:t>
            </a:r>
          </a:p>
          <a:p>
            <a:r>
              <a:rPr lang="en-US" baseline="0" dirty="0" smtClean="0"/>
              <a:t>-note the forwarded by/when column-direct users attention here especially if they have a </a:t>
            </a:r>
            <a:r>
              <a:rPr lang="en-US" baseline="0" dirty="0" err="1" smtClean="0"/>
              <a:t>notif</a:t>
            </a:r>
            <a:r>
              <a:rPr lang="en-US" baseline="0" dirty="0" smtClean="0"/>
              <a:t> and have no idea why or where it came from, it could have been forwarded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-informational vs. action alerts</a:t>
            </a:r>
          </a:p>
          <a:p>
            <a:r>
              <a:rPr lang="en-US" baseline="0" dirty="0" smtClean="0"/>
              <a:t>-process info and process all buttons on the bottom-process info will delete all notifications with the “I” designation in the far left column without any further processing</a:t>
            </a:r>
          </a:p>
          <a:p>
            <a:r>
              <a:rPr lang="en-US" dirty="0" smtClean="0"/>
              <a:t>-no, process all button does not</a:t>
            </a:r>
            <a:r>
              <a:rPr lang="en-US" baseline="0" dirty="0" smtClean="0"/>
              <a:t> just delete everything and clear the notifications box (as many a provider at my own site has assumed, or maybe wished for) it will actually allow the user seamless processing by taking them to each notification in turn, without having to return to the patient selection screen in between each one.  User simply clicks on the “Next” button on the far lower right hand of the CPRS chart to continue. </a:t>
            </a:r>
          </a:p>
          <a:p>
            <a:endParaRPr lang="en-US" dirty="0"/>
          </a:p>
        </p:txBody>
      </p:sp>
    </p:spTree>
    <p:extLst>
      <p:ext uri="{BB962C8B-B14F-4D97-AF65-F5344CB8AC3E}">
        <p14:creationId xmlns:p14="http://schemas.microsoft.com/office/powerpoint/2010/main" val="21052426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-speaking of the “Next button”, a handy trick to remind your providers of is that if they right click on that button, a menu will appear where they can select “Continue”, “Forward” and “Renew”.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Continue-return to patient selection screen to continue processing notifications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Forward-send to another user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Renew-my favorite-even though the user is currently viewing and thereby “processing” the notification (which will often resolve it and remove it from the queue) selecting Renew will place the notification right back into the list. (user doesn’t always have time to complete the necessary actions at that time-they get paged, after viewing the alert they realize that the actions they need to take are much more complex than originally thought). Now the </a:t>
            </a:r>
            <a:r>
              <a:rPr lang="en-US" baseline="0" dirty="0" err="1" smtClean="0"/>
              <a:t>notif</a:t>
            </a:r>
            <a:r>
              <a:rPr lang="en-US" baseline="0" dirty="0" smtClean="0"/>
              <a:t> can be processed again at a later time when the user can devote the time and attention required. </a:t>
            </a:r>
          </a:p>
          <a:p>
            <a:endParaRPr lang="en-US" dirty="0"/>
          </a:p>
        </p:txBody>
      </p:sp>
    </p:spTree>
    <p:extLst>
      <p:ext uri="{BB962C8B-B14F-4D97-AF65-F5344CB8AC3E}">
        <p14:creationId xmlns:p14="http://schemas.microsoft.com/office/powerpoint/2010/main" val="31279156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users also have some degree of control over their </a:t>
            </a:r>
            <a:r>
              <a:rPr lang="en-US" dirty="0" err="1" smtClean="0"/>
              <a:t>notifs</a:t>
            </a:r>
            <a:r>
              <a:rPr lang="en-US" dirty="0" smtClean="0"/>
              <a:t> under Tools Menu</a:t>
            </a:r>
          </a:p>
          <a:p>
            <a:r>
              <a:rPr lang="en-US" dirty="0" smtClean="0"/>
              <a:t>Notice the check box</a:t>
            </a:r>
            <a:r>
              <a:rPr lang="en-US" baseline="0" dirty="0" smtClean="0"/>
              <a:t> for “send me a mailman bulletin for flagged orders” we talked about that parameter</a:t>
            </a:r>
          </a:p>
          <a:p>
            <a:endParaRPr lang="en-US" dirty="0"/>
          </a:p>
        </p:txBody>
      </p:sp>
    </p:spTree>
    <p:extLst>
      <p:ext uri="{BB962C8B-B14F-4D97-AF65-F5344CB8AC3E}">
        <p14:creationId xmlns:p14="http://schemas.microsoft.com/office/powerpoint/2010/main" val="2517546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Surrogate settings: we didn’t talk about these much today, </a:t>
            </a:r>
            <a:r>
              <a:rPr lang="en-US" baseline="0" dirty="0" err="1" smtClean="0"/>
              <a:t>im</a:t>
            </a:r>
            <a:r>
              <a:rPr lang="en-US" baseline="0" dirty="0" smtClean="0"/>
              <a:t> sure you all know to go into vista option “Alerts-set/remove surrogate for user”</a:t>
            </a:r>
          </a:p>
          <a:p>
            <a:r>
              <a:rPr lang="en-US" baseline="0" dirty="0" smtClean="0"/>
              <a:t>Users can and should be educated on how to set a surrogate for themselves in the GUI, empowering the user to customize CPRS for themselves engages them more</a:t>
            </a:r>
          </a:p>
          <a:p>
            <a:r>
              <a:rPr lang="en-US" baseline="0" dirty="0" smtClean="0"/>
              <a:t>Choose name and date range-however, can only set one surrogate</a:t>
            </a:r>
          </a:p>
          <a:p>
            <a:r>
              <a:rPr lang="en-US" baseline="0" dirty="0" smtClean="0"/>
              <a:t>For more than one, you should set for them in vista using your own set/remove surrogates option</a:t>
            </a:r>
          </a:p>
          <a:p>
            <a:endParaRPr lang="en-US" dirty="0" smtClean="0"/>
          </a:p>
          <a:p>
            <a:endParaRPr lang="en-US" dirty="0"/>
          </a:p>
        </p:txBody>
      </p:sp>
    </p:spTree>
    <p:extLst>
      <p:ext uri="{BB962C8B-B14F-4D97-AF65-F5344CB8AC3E}">
        <p14:creationId xmlns:p14="http://schemas.microsoft.com/office/powerpoint/2010/main" val="175659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to talk about Notification set up parameters</a:t>
            </a:r>
          </a:p>
          <a:p>
            <a:r>
              <a:rPr lang="en-US" dirty="0" smtClean="0"/>
              <a:t>Many</a:t>
            </a:r>
            <a:r>
              <a:rPr lang="en-US" baseline="0" dirty="0" smtClean="0"/>
              <a:t> different ways CPRS can electronically alert individual providers, teams of providers, clerical support for all of the items we just mentioned</a:t>
            </a:r>
          </a:p>
          <a:p>
            <a:r>
              <a:rPr lang="en-US" baseline="0" dirty="0" smtClean="0"/>
              <a:t>You may have never heard of some of these, or you may have heard or even seen these options on your screen in performing daily duties as HIS and not known what they were for or what they could do-who has time to play around and test them? A lot could have been set up years ago, before you ever began your job and so you have never had to address them before anyway-today look at what each one can do and think about how you can edit them at your facility to improve efficiency for all of your customers</a:t>
            </a:r>
          </a:p>
          <a:p>
            <a:endParaRPr lang="en-US" dirty="0"/>
          </a:p>
        </p:txBody>
      </p:sp>
    </p:spTree>
    <p:extLst>
      <p:ext uri="{BB962C8B-B14F-4D97-AF65-F5344CB8AC3E}">
        <p14:creationId xmlns:p14="http://schemas.microsoft.com/office/powerpoint/2010/main" val="2614096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empowering and engaging your users in the world of informatics, be sure they know how to turn</a:t>
            </a:r>
            <a:r>
              <a:rPr lang="en-US" baseline="0" dirty="0" smtClean="0"/>
              <a:t> on/off notifications for themselves. </a:t>
            </a:r>
          </a:p>
          <a:p>
            <a:endParaRPr lang="en-US" baseline="0" dirty="0" smtClean="0"/>
          </a:p>
          <a:p>
            <a:r>
              <a:rPr lang="en-US" baseline="0" dirty="0" smtClean="0"/>
              <a:t>You still control what is mandatory or optional under </a:t>
            </a:r>
            <a:r>
              <a:rPr lang="en-US" baseline="0" dirty="0" err="1" smtClean="0"/>
              <a:t>param</a:t>
            </a:r>
            <a:r>
              <a:rPr lang="en-US" baseline="0" dirty="0" smtClean="0"/>
              <a:t>: Enable/Disable notifications-you can select the notifications, and set the value to M for mandatory if you want to ensure users cannot disable it for themselves.</a:t>
            </a:r>
          </a:p>
          <a:p>
            <a:endParaRPr lang="en-US" baseline="0" dirty="0" smtClean="0"/>
          </a:p>
          <a:p>
            <a:r>
              <a:rPr lang="en-US" baseline="0" dirty="0" smtClean="0"/>
              <a:t>Other than what is determined mandatory, give them some leeway. Show how to uncheck a particular notification if they don’t think it’s helpful or efficient for them to receive it</a:t>
            </a:r>
          </a:p>
          <a:p>
            <a:endParaRPr lang="en-US" baseline="0" dirty="0" smtClean="0"/>
          </a:p>
          <a:p>
            <a:r>
              <a:rPr lang="en-US" baseline="0" dirty="0" smtClean="0"/>
              <a:t>Show users they can be proactive in preventing their own notifications overload!</a:t>
            </a:r>
          </a:p>
        </p:txBody>
      </p:sp>
    </p:spTree>
    <p:extLst>
      <p:ext uri="{BB962C8B-B14F-4D97-AF65-F5344CB8AC3E}">
        <p14:creationId xmlns:p14="http://schemas.microsoft.com/office/powerpoint/2010/main" val="2517546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more information</a:t>
            </a:r>
            <a:r>
              <a:rPr lang="en-US" baseline="0" dirty="0" smtClean="0"/>
              <a:t> about Notifications in CPRS? Log in at myvehucampus.com and look for the “search” button in the lower middle part of the screen, you’ll see an icon that looks like a magnifying glass</a:t>
            </a:r>
          </a:p>
          <a:p>
            <a:endParaRPr lang="en-US" baseline="0" dirty="0" smtClean="0"/>
          </a:p>
          <a:p>
            <a:r>
              <a:rPr lang="en-US" baseline="0" dirty="0" smtClean="0"/>
              <a:t>Enter search term notifications</a:t>
            </a:r>
          </a:p>
          <a:p>
            <a:endParaRPr lang="en-US" baseline="0" dirty="0" smtClean="0"/>
          </a:p>
          <a:p>
            <a:r>
              <a:rPr lang="en-US" baseline="0" dirty="0" smtClean="0"/>
              <a:t>More than a dozen other classes and poster presentations on the subject of notifications will appear-check them out and before you know it, you will be a Notifications expert too!</a:t>
            </a:r>
          </a:p>
        </p:txBody>
      </p:sp>
    </p:spTree>
    <p:extLst>
      <p:ext uri="{BB962C8B-B14F-4D97-AF65-F5344CB8AC3E}">
        <p14:creationId xmlns:p14="http://schemas.microsoft.com/office/powerpoint/2010/main" val="42279826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p:txBody>
      </p:sp>
    </p:spTree>
    <p:extLst>
      <p:ext uri="{BB962C8B-B14F-4D97-AF65-F5344CB8AC3E}">
        <p14:creationId xmlns:p14="http://schemas.microsoft.com/office/powerpoint/2010/main"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Notification set up done in Vista</a:t>
            </a:r>
          </a:p>
          <a:p>
            <a:r>
              <a:rPr lang="en-US" dirty="0" smtClean="0"/>
              <a:t>We will go over each setting in turn today</a:t>
            </a:r>
            <a:endParaRPr lang="en-US" dirty="0"/>
          </a:p>
        </p:txBody>
      </p:sp>
    </p:spTree>
    <p:extLst>
      <p:ext uri="{BB962C8B-B14F-4D97-AF65-F5344CB8AC3E}">
        <p14:creationId xmlns:p14="http://schemas.microsoft.com/office/powerpoint/2010/main" val="114063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Enable/Disable notifications</a:t>
            </a:r>
            <a:endParaRPr lang="en-US" dirty="0"/>
          </a:p>
        </p:txBody>
      </p:sp>
    </p:spTree>
    <p:extLst>
      <p:ext uri="{BB962C8B-B14F-4D97-AF65-F5344CB8AC3E}">
        <p14:creationId xmlns:p14="http://schemas.microsoft.com/office/powerpoint/2010/main" val="134650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be set by any of these designations. </a:t>
            </a:r>
          </a:p>
          <a:p>
            <a:r>
              <a:rPr lang="en-US" baseline="0" dirty="0" smtClean="0"/>
              <a:t>Choose one, enter a question mark to open an expanded list of notifications available</a:t>
            </a:r>
          </a:p>
          <a:p>
            <a:r>
              <a:rPr lang="en-US" baseline="0" dirty="0" smtClean="0"/>
              <a:t>Use division or system to set important or mandatory notifications, users cannot disable a mandatory (more on that in a moment)</a:t>
            </a:r>
          </a:p>
          <a:p>
            <a:endParaRPr lang="en-US" baseline="0" dirty="0" smtClean="0"/>
          </a:p>
          <a:p>
            <a:r>
              <a:rPr lang="en-US" baseline="0" dirty="0" smtClean="0"/>
              <a:t>-story about disabling consult/request updated in Omaha at division level, users having to enable if they want the comments</a:t>
            </a:r>
            <a:endParaRPr lang="en-US" dirty="0"/>
          </a:p>
        </p:txBody>
      </p:sp>
    </p:spTree>
    <p:extLst>
      <p:ext uri="{BB962C8B-B14F-4D97-AF65-F5344CB8AC3E}">
        <p14:creationId xmlns:p14="http://schemas.microsoft.com/office/powerpoint/2010/main" val="1117000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4D4C755-DE0D-429B-93F6-BB5FF8ECA51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257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E9F0C81-7A8A-4AF4-97D4-4F5FCB81BB2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1415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83420C3-6088-4387-995A-1DF8BD90FEC5}"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7222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185CCE14-1DF4-4AB1-89CF-5019CD6F0496}"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Tree>
    <p:extLst>
      <p:ext uri="{BB962C8B-B14F-4D97-AF65-F5344CB8AC3E}">
        <p14:creationId xmlns:p14="http://schemas.microsoft.com/office/powerpoint/2010/main" val="325260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A4B967E5-C810-4418-AAF6-FCFC696B1BF3}"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Tree>
    <p:extLst>
      <p:ext uri="{BB962C8B-B14F-4D97-AF65-F5344CB8AC3E}">
        <p14:creationId xmlns:p14="http://schemas.microsoft.com/office/powerpoint/2010/main" val="22305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450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64C528-4057-4191-ABA1-29DD299ABC9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893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D719D1C9-7DA6-4BAF-AADC-A3C87E7326A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3631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C2FD5F7-7097-4542-9A9B-A177DAEC837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16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CD44DBD-038A-41CC-A2B2-4E9131150128}"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5377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0C536FC6-5F38-4E40-805C-F17C9E70FF4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1989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D8A46A2-FAAE-4ECD-BB19-7B200EF2658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8036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664421F-86FB-4BE9-9F67-21EEF7C86A7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5138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r>
              <a:rPr lang="en-US" smtClean="0">
                <a:solidFill>
                  <a:prstClr val="white">
                    <a:tint val="75000"/>
                  </a:prstClr>
                </a:solidFill>
                <a:latin typeface="Times New Roman" pitchFamily="18" charset="0"/>
              </a:rPr>
              <a:t>10/2/2012</a:t>
            </a:r>
            <a:endParaRPr lang="en-US">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smtClean="0">
                <a:solidFill>
                  <a:prstClr val="white">
                    <a:tint val="75000"/>
                  </a:prstClr>
                </a:solidFill>
                <a:latin typeface="Times New Roman" pitchFamily="18" charset="0"/>
              </a:rPr>
              <a:t>Peter D. Mills Ph.D.                                 VISN 1 Patient Safety Center                                                               </a:t>
            </a:r>
            <a:endParaRPr lang="en-US">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BAD0BD7-020F-4B3C-BCA7-F25D8E94B2F2}" type="slidenum">
              <a:rPr lang="en-US" smtClean="0">
                <a:solidFill>
                  <a:prstClr val="white">
                    <a:tint val="75000"/>
                  </a:prstClr>
                </a:solidFill>
                <a:latin typeface="Times New Roman" pitchFamily="18" charset="0"/>
              </a:rPr>
              <a:pPr eaLnBrk="0" fontAlgn="base" hangingPunct="0">
                <a:spcBef>
                  <a:spcPct val="0"/>
                </a:spcBef>
                <a:spcAft>
                  <a:spcPct val="0"/>
                </a:spcAft>
                <a:defRPr/>
              </a:pPr>
              <a:t>‹#›</a:t>
            </a:fld>
            <a:endParaRPr lang="en-US">
              <a:solidFill>
                <a:prstClr val="white">
                  <a:tint val="75000"/>
                </a:prstClr>
              </a:solidFill>
              <a:latin typeface="Times New Roman" pitchFamily="18" charset="0"/>
            </a:endParaRPr>
          </a:p>
        </p:txBody>
      </p:sp>
    </p:spTree>
    <p:extLst>
      <p:ext uri="{BB962C8B-B14F-4D97-AF65-F5344CB8AC3E}">
        <p14:creationId xmlns:p14="http://schemas.microsoft.com/office/powerpoint/2010/main" val="68544942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685800"/>
          </a:xfrm>
        </p:spPr>
        <p:txBody>
          <a:bodyPr/>
          <a:lstStyle/>
          <a:p>
            <a:r>
              <a:rPr lang="en-US" dirty="0" smtClean="0"/>
              <a:t>Melissa Eggink</a:t>
            </a:r>
          </a:p>
        </p:txBody>
      </p:sp>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470025"/>
          </a:xfrm>
        </p:spPr>
        <p:txBody>
          <a:bodyPr/>
          <a:lstStyle/>
          <a:p>
            <a:r>
              <a:rPr lang="en-US" dirty="0" smtClean="0"/>
              <a:t>Back to Basics: Notifications</a:t>
            </a:r>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81192688"/>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idx="1"/>
          </p:nvPr>
        </p:nvSpPr>
        <p:spPr/>
        <p:txBody>
          <a:bodyPr/>
          <a:lstStyle/>
          <a:p>
            <a:endParaRPr lang="en-US" dirty="0" smtClean="0"/>
          </a:p>
          <a:p>
            <a:endParaRPr lang="en-US" dirty="0"/>
          </a:p>
        </p:txBody>
      </p:sp>
    </p:spTree>
    <p:extLst>
      <p:ext uri="{BB962C8B-B14F-4D97-AF65-F5344CB8AC3E}">
        <p14:creationId xmlns:p14="http://schemas.microsoft.com/office/powerpoint/2010/main" val="5175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63388463"/>
              </p:ext>
            </p:extLst>
          </p:nvPr>
        </p:nvGraphicFramePr>
        <p:xfrm>
          <a:off x="457200" y="244840"/>
          <a:ext cx="8229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3687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81167138"/>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586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3121716"/>
              </p:ext>
            </p:extLst>
          </p:nvPr>
        </p:nvGraphicFramePr>
        <p:xfrm>
          <a:off x="2286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16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er’s view of Notifications, click the Urgency column to sort by Urgency (low, moderate, or hig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48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42121407"/>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69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2995291"/>
              </p:ext>
            </p:extLst>
          </p:nvPr>
        </p:nvGraphicFramePr>
        <p:xfrm>
          <a:off x="457200" y="609600"/>
          <a:ext cx="82296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1111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t Default Recipient(s)&#10;&#10;*OR*&#10;&#10;Set Default Recipient(s)&#10;Device&#10;"/>
          <p:cNvSpPr/>
          <p:nvPr/>
        </p:nvSpPr>
        <p:spPr>
          <a:xfrm>
            <a:off x="739067" y="640830"/>
            <a:ext cx="7665880" cy="5539978"/>
          </a:xfrm>
          <a:prstGeom prst="rect">
            <a:avLst/>
          </a:prstGeom>
          <a:noFill/>
        </p:spPr>
        <p:txBody>
          <a:bodyPr wrap="none" lIns="91440" tIns="45720" rIns="91440" bIns="45720">
            <a:spAutoFit/>
          </a:bodyPr>
          <a:lstStyle/>
          <a:p>
            <a:pPr algn="ctr"/>
            <a:r>
              <a:rPr lang="en-US" sz="6000" dirty="0" smtClean="0">
                <a:ln w="1905"/>
                <a:effectLst>
                  <a:innerShdw blurRad="69850" dist="43180" dir="5400000">
                    <a:srgbClr val="000000">
                      <a:alpha val="65000"/>
                    </a:srgbClr>
                  </a:innerShdw>
                </a:effectLst>
              </a:rPr>
              <a:t>Set Default Recipient(s)</a:t>
            </a:r>
          </a:p>
          <a:p>
            <a:pPr algn="ctr"/>
            <a:endParaRPr lang="en-US" sz="6000" dirty="0">
              <a:ln w="1905"/>
              <a:effectLst>
                <a:innerShdw blurRad="69850" dist="43180" dir="5400000">
                  <a:srgbClr val="000000">
                    <a:alpha val="65000"/>
                  </a:srgbClr>
                </a:innerShdw>
              </a:effectLst>
            </a:endParaRPr>
          </a:p>
          <a:p>
            <a:pPr algn="ctr"/>
            <a:r>
              <a:rPr lang="en-US" sz="6000" dirty="0" smtClean="0">
                <a:ln w="1905"/>
                <a:effectLst>
                  <a:innerShdw blurRad="69850" dist="43180" dir="5400000">
                    <a:srgbClr val="000000">
                      <a:alpha val="65000"/>
                    </a:srgbClr>
                  </a:innerShdw>
                </a:effectLst>
              </a:rPr>
              <a:t>*OR*</a:t>
            </a:r>
          </a:p>
          <a:p>
            <a:pPr algn="ctr"/>
            <a:endParaRPr lang="en-US" sz="5400" dirty="0" smtClean="0">
              <a:ln w="1905"/>
              <a:effectLst>
                <a:innerShdw blurRad="69850" dist="43180" dir="5400000">
                  <a:srgbClr val="000000">
                    <a:alpha val="65000"/>
                  </a:srgbClr>
                </a:innerShdw>
              </a:effectLst>
            </a:endParaRPr>
          </a:p>
          <a:p>
            <a:pPr algn="ctr"/>
            <a:r>
              <a:rPr lang="en-US" sz="6000" cap="none" spc="0" dirty="0" smtClean="0">
                <a:ln w="1905"/>
                <a:effectLst>
                  <a:innerShdw blurRad="69850" dist="43180" dir="5400000">
                    <a:srgbClr val="000000">
                      <a:alpha val="65000"/>
                    </a:srgbClr>
                  </a:innerShdw>
                </a:effectLst>
              </a:rPr>
              <a:t>Set Default Recipient(s)</a:t>
            </a:r>
          </a:p>
          <a:p>
            <a:pPr algn="ctr"/>
            <a:r>
              <a:rPr lang="en-US" sz="6000" dirty="0" smtClean="0">
                <a:ln w="1905"/>
                <a:effectLst>
                  <a:innerShdw blurRad="69850" dist="43180" dir="5400000">
                    <a:srgbClr val="000000">
                      <a:alpha val="65000"/>
                    </a:srgbClr>
                  </a:innerShdw>
                </a:effectLst>
              </a:rPr>
              <a:t>Device</a:t>
            </a:r>
            <a:endParaRPr lang="en-US" sz="6000" cap="none" spc="0"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86269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85338624"/>
              </p:ext>
            </p:extLst>
          </p:nvPr>
        </p:nvGraphicFramePr>
        <p:xfrm>
          <a:off x="990600" y="1727200"/>
          <a:ext cx="71628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0" y="304800"/>
            <a:ext cx="9144000" cy="838200"/>
          </a:xfrm>
        </p:spPr>
        <p:txBody>
          <a:bodyPr>
            <a:normAutofit lnSpcReduction="10000"/>
          </a:bodyPr>
          <a:lstStyle/>
          <a:p>
            <a:pPr marL="0" indent="0" algn="ctr">
              <a:buNone/>
            </a:pPr>
            <a:r>
              <a:rPr lang="en-US" sz="5400" dirty="0" smtClean="0"/>
              <a:t>Default Recipient(s)</a:t>
            </a:r>
            <a:endParaRPr lang="en-US" dirty="0"/>
          </a:p>
        </p:txBody>
      </p:sp>
    </p:spTree>
    <p:extLst>
      <p:ext uri="{BB962C8B-B14F-4D97-AF65-F5344CB8AC3E}">
        <p14:creationId xmlns:p14="http://schemas.microsoft.com/office/powerpoint/2010/main" val="2450480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marL="0" indent="0" algn="ctr">
              <a:buNone/>
            </a:pPr>
            <a:r>
              <a:rPr lang="en-US" sz="5400" dirty="0" smtClean="0"/>
              <a:t>Default Recipient(s)</a:t>
            </a:r>
          </a:p>
          <a:p>
            <a:pPr marL="0" indent="0" algn="ctr">
              <a:buNone/>
            </a:pPr>
            <a:r>
              <a:rPr lang="en-US" sz="5400" dirty="0" smtClean="0"/>
              <a:t>Device</a:t>
            </a:r>
          </a:p>
          <a:p>
            <a:pPr marL="0" indent="0" algn="ctr">
              <a:buNone/>
            </a:pPr>
            <a:endParaRPr lang="en-US" sz="5400" dirty="0"/>
          </a:p>
          <a:p>
            <a:pPr marL="0" indent="0" algn="ctr">
              <a:buNone/>
            </a:pPr>
            <a:r>
              <a:rPr lang="en-US" sz="5400" dirty="0" smtClean="0"/>
              <a:t>Division  or  Syste</a:t>
            </a:r>
            <a:r>
              <a:rPr lang="en-US" sz="5400" dirty="0"/>
              <a:t>m</a:t>
            </a:r>
            <a:endParaRPr lang="en-US" sz="5400" dirty="0" smtClean="0"/>
          </a:p>
        </p:txBody>
      </p:sp>
    </p:spTree>
    <p:extLst>
      <p:ext uri="{BB962C8B-B14F-4D97-AF65-F5344CB8AC3E}">
        <p14:creationId xmlns:p14="http://schemas.microsoft.com/office/powerpoint/2010/main" val="262096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5398922"/>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5200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7756369"/>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836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5334000"/>
          </a:xfrm>
        </p:spPr>
        <p:txBody>
          <a:bodyPr>
            <a:normAutofit/>
          </a:bodyPr>
          <a:lstStyle/>
          <a:p>
            <a:pPr marL="0" indent="0" algn="ctr">
              <a:buNone/>
            </a:pPr>
            <a:r>
              <a:rPr lang="en-US" sz="5400" dirty="0" smtClean="0"/>
              <a:t>Provider Recipients</a:t>
            </a:r>
          </a:p>
          <a:p>
            <a:pPr marL="0" indent="0" algn="ctr">
              <a:buNone/>
            </a:pPr>
            <a:endParaRPr lang="en-US" sz="5400" dirty="0" smtClean="0"/>
          </a:p>
          <a:p>
            <a:pPr marL="0" indent="0" algn="ctr">
              <a:buNone/>
            </a:pPr>
            <a:endParaRPr lang="en-US" sz="5400" dirty="0" smtClean="0"/>
          </a:p>
          <a:p>
            <a:pPr marL="0" indent="0" algn="ctr">
              <a:buNone/>
            </a:pPr>
            <a:r>
              <a:rPr lang="en-US" sz="5400" dirty="0" smtClean="0"/>
              <a:t>Division or System</a:t>
            </a:r>
          </a:p>
        </p:txBody>
      </p:sp>
    </p:spTree>
    <p:extLst>
      <p:ext uri="{BB962C8B-B14F-4D97-AF65-F5344CB8AC3E}">
        <p14:creationId xmlns:p14="http://schemas.microsoft.com/office/powerpoint/2010/main" val="609804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15780"/>
            <a:ext cx="8915400" cy="5410200"/>
          </a:xfrm>
        </p:spPr>
        <p:txBody>
          <a:bodyPr>
            <a:normAutofit/>
          </a:bodyPr>
          <a:lstStyle/>
          <a:p>
            <a:pPr marL="0" indent="0">
              <a:buNone/>
            </a:pPr>
            <a:r>
              <a:rPr lang="en-US" b="1" dirty="0" smtClean="0">
                <a:solidFill>
                  <a:srgbClr val="FFFF00"/>
                </a:solidFill>
                <a:effectLst>
                  <a:outerShdw blurRad="38100" dist="38100" dir="2700000" algn="tl">
                    <a:srgbClr val="000000">
                      <a:alpha val="43137"/>
                    </a:srgbClr>
                  </a:outerShdw>
                </a:effectLst>
              </a:rPr>
              <a:t>P</a:t>
            </a:r>
            <a:r>
              <a:rPr lang="en-US" b="1" dirty="0" smtClean="0">
                <a:effectLst>
                  <a:outerShdw blurRad="38100" dist="38100" dir="2700000" algn="tl">
                    <a:srgbClr val="000000">
                      <a:alpha val="43137"/>
                    </a:srgbClr>
                  </a:outerShdw>
                </a:effectLst>
              </a:rPr>
              <a:t>   (Primary Provider)</a:t>
            </a:r>
          </a:p>
          <a:p>
            <a:pPr marL="0" indent="0">
              <a:buNone/>
            </a:pPr>
            <a:r>
              <a:rPr lang="en-US" b="1" dirty="0" smtClean="0">
                <a:solidFill>
                  <a:srgbClr val="FFFF00"/>
                </a:solidFill>
                <a:effectLst>
                  <a:outerShdw blurRad="38100" dist="38100" dir="2700000" algn="tl">
                    <a:srgbClr val="000000">
                      <a:alpha val="43137"/>
                    </a:srgbClr>
                  </a:outerShdw>
                </a:effectLst>
              </a:rPr>
              <a:t>A   </a:t>
            </a:r>
            <a:r>
              <a:rPr lang="en-US" b="1" dirty="0" smtClean="0">
                <a:effectLst>
                  <a:outerShdw blurRad="38100" dist="38100" dir="2700000" algn="tl">
                    <a:srgbClr val="000000">
                      <a:alpha val="43137"/>
                    </a:srgbClr>
                  </a:outerShdw>
                </a:effectLst>
              </a:rPr>
              <a:t>(Attending Physician)</a:t>
            </a:r>
          </a:p>
          <a:p>
            <a:pPr marL="0" indent="0">
              <a:buNone/>
            </a:pPr>
            <a:r>
              <a:rPr lang="en-US" b="1" dirty="0" smtClean="0">
                <a:solidFill>
                  <a:srgbClr val="FFFF00"/>
                </a:solidFill>
                <a:effectLst>
                  <a:outerShdw blurRad="38100" dist="38100" dir="2700000" algn="tl">
                    <a:srgbClr val="000000">
                      <a:alpha val="43137"/>
                    </a:srgbClr>
                  </a:outerShdw>
                </a:effectLst>
              </a:rPr>
              <a:t>T</a:t>
            </a:r>
            <a:r>
              <a:rPr lang="en-US" b="1" dirty="0" smtClean="0">
                <a:effectLst>
                  <a:outerShdw blurRad="38100" dist="38100" dir="2700000" algn="tl">
                    <a:srgbClr val="000000">
                      <a:alpha val="43137"/>
                    </a:srgbClr>
                  </a:outerShdw>
                </a:effectLst>
              </a:rPr>
              <a:t>   (Patient Care Team)</a:t>
            </a:r>
          </a:p>
          <a:p>
            <a:pPr marL="0" indent="0">
              <a:buNone/>
            </a:pPr>
            <a:r>
              <a:rPr lang="en-US" b="1" dirty="0" smtClean="0">
                <a:solidFill>
                  <a:srgbClr val="FFFF00"/>
                </a:solidFill>
                <a:effectLst>
                  <a:outerShdw blurRad="38100" dist="38100" dir="2700000" algn="tl">
                    <a:srgbClr val="000000">
                      <a:alpha val="43137"/>
                    </a:srgbClr>
                  </a:outerShdw>
                </a:effectLst>
              </a:rPr>
              <a:t>O</a:t>
            </a:r>
            <a:r>
              <a:rPr lang="en-US" b="1" dirty="0" smtClean="0">
                <a:effectLst>
                  <a:outerShdw blurRad="38100" dist="38100" dir="2700000" algn="tl">
                    <a:srgbClr val="000000">
                      <a:alpha val="43137"/>
                    </a:srgbClr>
                  </a:outerShdw>
                </a:effectLst>
              </a:rPr>
              <a:t>  (Ordering Provider)</a:t>
            </a:r>
          </a:p>
          <a:p>
            <a:pPr marL="0" indent="0">
              <a:buNone/>
            </a:pPr>
            <a:r>
              <a:rPr lang="en-US" b="1" dirty="0" smtClean="0">
                <a:solidFill>
                  <a:srgbClr val="FFFF00"/>
                </a:solidFill>
                <a:effectLst>
                  <a:outerShdw blurRad="38100" dist="38100" dir="2700000" algn="tl">
                    <a:srgbClr val="000000">
                      <a:alpha val="43137"/>
                    </a:srgbClr>
                  </a:outerShdw>
                </a:effectLst>
              </a:rPr>
              <a:t>M</a:t>
            </a:r>
            <a:r>
              <a:rPr lang="en-US" b="1" dirty="0" smtClean="0">
                <a:effectLst>
                  <a:outerShdw blurRad="38100" dist="38100" dir="2700000" algn="tl">
                    <a:srgbClr val="000000">
                      <a:alpha val="43137"/>
                    </a:srgbClr>
                  </a:outerShdw>
                </a:effectLst>
              </a:rPr>
              <a:t>  (PCMM Team)</a:t>
            </a:r>
          </a:p>
          <a:p>
            <a:pPr marL="0" indent="0">
              <a:buNone/>
            </a:pPr>
            <a:r>
              <a:rPr lang="en-US" b="1" dirty="0" smtClean="0">
                <a:solidFill>
                  <a:srgbClr val="FFFF00"/>
                </a:solidFill>
                <a:effectLst>
                  <a:outerShdw blurRad="38100" dist="38100" dir="2700000" algn="tl">
                    <a:srgbClr val="000000">
                      <a:alpha val="43137"/>
                    </a:srgbClr>
                  </a:outerShdw>
                </a:effectLst>
              </a:rPr>
              <a:t>E</a:t>
            </a:r>
            <a:r>
              <a:rPr lang="en-US" b="1" dirty="0" smtClean="0">
                <a:effectLst>
                  <a:outerShdw blurRad="38100" dist="38100" dir="2700000" algn="tl">
                    <a:srgbClr val="000000">
                      <a:alpha val="43137"/>
                    </a:srgbClr>
                  </a:outerShdw>
                </a:effectLst>
              </a:rPr>
              <a:t>   (Entering User)</a:t>
            </a:r>
          </a:p>
          <a:p>
            <a:pPr marL="0" indent="0">
              <a:buNone/>
            </a:pPr>
            <a:r>
              <a:rPr lang="en-US" b="1" dirty="0" smtClean="0">
                <a:solidFill>
                  <a:srgbClr val="FFFF00"/>
                </a:solidFill>
                <a:effectLst>
                  <a:outerShdw blurRad="38100" dist="38100" dir="2700000" algn="tl">
                    <a:srgbClr val="000000">
                      <a:alpha val="43137"/>
                    </a:srgbClr>
                  </a:outerShdw>
                </a:effectLst>
              </a:rPr>
              <a:t>R</a:t>
            </a:r>
            <a:r>
              <a:rPr lang="en-US" b="1" dirty="0" smtClean="0">
                <a:effectLst>
                  <a:outerShdw blurRad="38100" dist="38100" dir="2700000" algn="tl">
                    <a:srgbClr val="000000">
                      <a:alpha val="43137"/>
                    </a:srgbClr>
                  </a:outerShdw>
                </a:effectLst>
              </a:rPr>
              <a:t>   (PCMM Primary Care Practitioner)</a:t>
            </a:r>
          </a:p>
          <a:p>
            <a:pPr marL="0" indent="0">
              <a:buNone/>
            </a:pPr>
            <a:r>
              <a:rPr lang="en-US" b="1" dirty="0" smtClean="0">
                <a:solidFill>
                  <a:srgbClr val="FFFF00"/>
                </a:solidFill>
                <a:effectLst>
                  <a:outerShdw blurRad="38100" dist="38100" dir="2700000" algn="tl">
                    <a:srgbClr val="000000">
                      <a:alpha val="43137"/>
                    </a:srgbClr>
                  </a:outerShdw>
                </a:effectLst>
              </a:rPr>
              <a:t>S</a:t>
            </a:r>
            <a:r>
              <a:rPr lang="en-US" b="1" dirty="0" smtClean="0">
                <a:effectLst>
                  <a:outerShdw blurRad="38100" dist="38100" dir="2700000" algn="tl">
                    <a:srgbClr val="000000">
                      <a:alpha val="43137"/>
                    </a:srgbClr>
                  </a:outerShdw>
                </a:effectLst>
              </a:rPr>
              <a:t>   (PCMM Associate Provider)</a:t>
            </a:r>
          </a:p>
          <a:p>
            <a:pPr marL="0" indent="0">
              <a:buNone/>
            </a:pPr>
            <a:r>
              <a:rPr lang="en-US" b="1" dirty="0" smtClean="0">
                <a:solidFill>
                  <a:srgbClr val="FFFF00"/>
                </a:solidFill>
                <a:effectLst>
                  <a:outerShdw blurRad="38100" dist="38100" dir="2700000" algn="tl">
                    <a:srgbClr val="000000">
                      <a:alpha val="43137"/>
                    </a:srgbClr>
                  </a:outerShdw>
                </a:effectLst>
              </a:rPr>
              <a:t>C</a:t>
            </a:r>
            <a:r>
              <a:rPr lang="en-US" b="1" dirty="0" smtClean="0">
                <a:effectLst>
                  <a:outerShdw blurRad="38100" dist="38100" dir="2700000" algn="tl">
                    <a:srgbClr val="000000">
                      <a:alpha val="43137"/>
                    </a:srgbClr>
                  </a:outerShdw>
                </a:effectLst>
              </a:rPr>
              <a:t>   (PCMM Mental Health Treatment Coordinator)</a:t>
            </a:r>
            <a:endParaRPr lang="en-US" b="1" dirty="0">
              <a:effectLst>
                <a:outerShdw blurRad="38100" dist="38100" dir="2700000" algn="tl">
                  <a:srgbClr val="000000">
                    <a:alpha val="43137"/>
                  </a:srgbClr>
                </a:outerShdw>
              </a:effectLst>
            </a:endParaRPr>
          </a:p>
        </p:txBody>
      </p:sp>
      <p:pic>
        <p:nvPicPr>
          <p:cNvPr id="2050" name="Picture 2" descr="3D figure holding a shamrock and an Irish top ha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5180" y1="5040" x2="45180" y2="5040"/>
                      </a14:backgroundRemoval>
                    </a14:imgEffect>
                  </a14:imgLayer>
                </a14:imgProps>
              </a:ext>
              <a:ext uri="{28A0092B-C50C-407E-A947-70E740481C1C}">
                <a14:useLocalDpi xmlns:a14="http://schemas.microsoft.com/office/drawing/2010/main" val="0"/>
              </a:ext>
            </a:extLst>
          </a:blip>
          <a:stretch>
            <a:fillRect/>
          </a:stretch>
        </p:blipFill>
        <p:spPr bwMode="auto">
          <a:xfrm>
            <a:off x="6186386" y="381000"/>
            <a:ext cx="2424214" cy="384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840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lnSpcReduction="10000"/>
          </a:bodyPr>
          <a:lstStyle/>
          <a:p>
            <a:pPr marL="0" indent="0" algn="ctr">
              <a:buNone/>
            </a:pPr>
            <a:r>
              <a:rPr lang="en-US" sz="4000" dirty="0" smtClean="0"/>
              <a:t>Provider calls, he didn’t receive a notification for a comment entered on a consult that he had ordered. Where do we troubleshoot?</a:t>
            </a:r>
            <a:endParaRPr lang="en-US" sz="4000" dirty="0"/>
          </a:p>
          <a:p>
            <a:pPr marL="1314450" lvl="2" indent="-514350">
              <a:buFont typeface="+mj-lt"/>
              <a:buAutoNum type="alphaUcPeriod"/>
            </a:pPr>
            <a:r>
              <a:rPr lang="en-US" sz="3600" dirty="0" smtClean="0"/>
              <a:t>Check Enable/Disable Notifications</a:t>
            </a:r>
          </a:p>
          <a:p>
            <a:pPr marL="1314450" lvl="2" indent="-514350">
              <a:buFont typeface="+mj-lt"/>
              <a:buAutoNum type="alphaUcPeriod"/>
            </a:pPr>
            <a:r>
              <a:rPr lang="en-US" sz="3600" dirty="0" smtClean="0"/>
              <a:t>Look up PATOMERSC settings</a:t>
            </a:r>
          </a:p>
          <a:p>
            <a:pPr marL="1314450" lvl="2" indent="-514350">
              <a:buFont typeface="+mj-lt"/>
              <a:buAutoNum type="alphaUcPeriod"/>
            </a:pPr>
            <a:r>
              <a:rPr lang="en-US" sz="3600" dirty="0" smtClean="0"/>
              <a:t>Look at Deletion Parameters</a:t>
            </a:r>
          </a:p>
          <a:p>
            <a:pPr marL="1314450" lvl="2" indent="-514350">
              <a:buFont typeface="+mj-lt"/>
              <a:buAutoNum type="alphaUcPeriod"/>
            </a:pPr>
            <a:r>
              <a:rPr lang="en-US" sz="3600" dirty="0" smtClean="0"/>
              <a:t>They must have missed/erased it</a:t>
            </a:r>
            <a:endParaRPr lang="en-US" sz="3600" dirty="0"/>
          </a:p>
        </p:txBody>
      </p:sp>
      <p:sp>
        <p:nvSpPr>
          <p:cNvPr id="4" name="Title 3"/>
          <p:cNvSpPr>
            <a:spLocks noGrp="1"/>
          </p:cNvSpPr>
          <p:nvPr>
            <p:ph type="title"/>
          </p:nvPr>
        </p:nvSpPr>
        <p:spPr>
          <a:xfrm>
            <a:off x="914400" y="228600"/>
            <a:ext cx="8229600" cy="1143000"/>
          </a:xfrm>
        </p:spPr>
        <p:txBody>
          <a:bodyPr/>
          <a:lstStyle/>
          <a:p>
            <a:r>
              <a:rPr lang="en-US" b="1" dirty="0" smtClean="0">
                <a:effectLst>
                  <a:outerShdw blurRad="38100" dist="38100" dir="2700000" algn="tl">
                    <a:srgbClr val="000000">
                      <a:alpha val="43137"/>
                    </a:srgbClr>
                  </a:outerShdw>
                </a:effectLst>
              </a:rPr>
              <a:t>Poll Question</a:t>
            </a:r>
            <a:endParaRPr lang="en-US" b="1" dirty="0">
              <a:effectLst>
                <a:outerShdw blurRad="38100" dist="38100" dir="2700000" algn="tl">
                  <a:srgbClr val="000000">
                    <a:alpha val="43137"/>
                  </a:srgbClr>
                </a:outerShdw>
              </a:effectLst>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226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76983346"/>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831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7084276"/>
              </p:ext>
            </p:extLst>
          </p:nvPr>
        </p:nvGraphicFramePr>
        <p:xfrm>
          <a:off x="228600" y="1524000"/>
          <a:ext cx="8686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149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248400"/>
          </a:xfrm>
        </p:spPr>
        <p:txBody>
          <a:bodyPr>
            <a:normAutofit/>
          </a:bodyPr>
          <a:lstStyle/>
          <a:p>
            <a:pPr marL="0" indent="0">
              <a:buNone/>
            </a:pPr>
            <a:r>
              <a:rPr lang="en-US" b="1" dirty="0">
                <a:effectLst>
                  <a:outerShdw blurRad="38100" dist="38100" dir="2700000" algn="tl">
                    <a:srgbClr val="000000">
                      <a:alpha val="43137"/>
                    </a:srgbClr>
                  </a:outerShdw>
                </a:effectLst>
              </a:rPr>
              <a:t>Flag Inpatient </a:t>
            </a:r>
            <a:r>
              <a:rPr lang="en-US" b="1" i="1" dirty="0">
                <a:solidFill>
                  <a:srgbClr val="FFFF00"/>
                </a:solidFill>
                <a:effectLst>
                  <a:outerShdw blurRad="38100" dist="38100" dir="2700000" algn="tl">
                    <a:srgbClr val="000000">
                      <a:alpha val="43137"/>
                    </a:srgbClr>
                  </a:outerShdw>
                </a:effectLst>
              </a:rPr>
              <a:t>ORDERS</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Flag </a:t>
            </a:r>
            <a:r>
              <a:rPr lang="en-US" b="1" dirty="0">
                <a:effectLst>
                  <a:outerShdw blurRad="38100" dist="38100" dir="2700000" algn="tl">
                    <a:srgbClr val="000000">
                      <a:alpha val="43137"/>
                    </a:srgbClr>
                  </a:outerShdw>
                </a:effectLst>
              </a:rPr>
              <a:t>Inpatient </a:t>
            </a:r>
            <a:r>
              <a:rPr lang="en-US" b="1" i="1" dirty="0">
                <a:solidFill>
                  <a:srgbClr val="FFFF00"/>
                </a:solidFill>
                <a:effectLst>
                  <a:outerShdw blurRad="38100" dist="38100" dir="2700000" algn="tl">
                    <a:srgbClr val="000000">
                      <a:alpha val="43137"/>
                    </a:srgbClr>
                  </a:outerShdw>
                </a:effectLst>
              </a:rPr>
              <a:t>ORDERS for </a:t>
            </a:r>
            <a:r>
              <a:rPr lang="en-US" b="1" i="1" dirty="0" smtClean="0">
                <a:solidFill>
                  <a:srgbClr val="FFFF00"/>
                </a:solidFill>
                <a:effectLst>
                  <a:outerShdw blurRad="38100" dist="38100" dir="2700000" algn="tl">
                    <a:srgbClr val="000000">
                      <a:alpha val="43137"/>
                    </a:srgbClr>
                  </a:outerShdw>
                </a:effectLst>
              </a:rPr>
              <a:t>PROVIDER RECIPIENTS</a:t>
            </a:r>
            <a:r>
              <a:rPr lang="en-US" b="1" dirty="0" smtClean="0">
                <a:effectLst>
                  <a:outerShdw blurRad="38100" dist="38100" dir="2700000" algn="tl">
                    <a:srgbClr val="000000">
                      <a:alpha val="43137"/>
                    </a:srgbClr>
                  </a:outerShdw>
                </a:effectLst>
              </a:rPr>
              <a:t>.</a:t>
            </a:r>
          </a:p>
          <a:p>
            <a:pPr marL="0" indent="0">
              <a:buNone/>
            </a:pPr>
            <a:endParaRPr lang="en-US" b="1" dirty="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Flag </a:t>
            </a:r>
            <a:r>
              <a:rPr lang="en-US" b="1" dirty="0">
                <a:effectLst>
                  <a:outerShdw blurRad="38100" dist="38100" dir="2700000" algn="tl">
                    <a:srgbClr val="000000">
                      <a:alpha val="43137"/>
                    </a:srgbClr>
                  </a:outerShdw>
                </a:effectLst>
              </a:rPr>
              <a:t>Inpatient </a:t>
            </a:r>
            <a:r>
              <a:rPr lang="en-US" b="1" i="1" dirty="0" smtClean="0">
                <a:solidFill>
                  <a:srgbClr val="FFFF00"/>
                </a:solidFill>
                <a:effectLst>
                  <a:outerShdw blurRad="38100" dist="38100" dir="2700000" algn="tl">
                    <a:srgbClr val="000000">
                      <a:alpha val="43137"/>
                    </a:srgbClr>
                  </a:outerShdw>
                </a:effectLst>
              </a:rPr>
              <a:t>RESULTS</a:t>
            </a:r>
            <a:r>
              <a:rPr lang="en-US" b="1" dirty="0" smtClean="0">
                <a:effectLst>
                  <a:outerShdw blurRad="38100" dist="38100" dir="2700000" algn="tl">
                    <a:srgbClr val="000000">
                      <a:alpha val="43137"/>
                    </a:srgbClr>
                  </a:outerShdw>
                </a:effectLst>
              </a:rPr>
              <a:t>.</a:t>
            </a:r>
          </a:p>
          <a:p>
            <a:pPr marL="0" indent="0">
              <a:buNone/>
            </a:pPr>
            <a:r>
              <a:rPr lang="en-US" b="1" dirty="0" smtClean="0">
                <a:effectLst>
                  <a:outerShdw blurRad="38100" dist="38100" dir="2700000" algn="tl">
                    <a:srgbClr val="000000">
                      <a:alpha val="43137"/>
                    </a:srgbClr>
                  </a:outerShdw>
                </a:effectLst>
              </a:rPr>
              <a:t>Flag </a:t>
            </a:r>
            <a:r>
              <a:rPr lang="en-US" b="1" dirty="0">
                <a:effectLst>
                  <a:outerShdw blurRad="38100" dist="38100" dir="2700000" algn="tl">
                    <a:srgbClr val="000000">
                      <a:alpha val="43137"/>
                    </a:srgbClr>
                  </a:outerShdw>
                </a:effectLst>
              </a:rPr>
              <a:t>Inpatient </a:t>
            </a:r>
            <a:r>
              <a:rPr lang="en-US" b="1" i="1" dirty="0">
                <a:solidFill>
                  <a:srgbClr val="FFFF00"/>
                </a:solidFill>
                <a:effectLst>
                  <a:outerShdw blurRad="38100" dist="38100" dir="2700000" algn="tl">
                    <a:srgbClr val="000000">
                      <a:alpha val="43137"/>
                    </a:srgbClr>
                  </a:outerShdw>
                </a:effectLst>
              </a:rPr>
              <a:t>RESULTS for PROVIDER RECIPIENTS</a:t>
            </a:r>
            <a:r>
              <a:rPr lang="en-US" b="1" dirty="0" smtClean="0">
                <a:effectLst>
                  <a:outerShdw blurRad="38100" dist="38100" dir="2700000" algn="tl">
                    <a:srgbClr val="000000">
                      <a:alpha val="43137"/>
                    </a:srgbClr>
                  </a:outerShdw>
                </a:effectLst>
              </a:rPr>
              <a:t>.</a:t>
            </a:r>
          </a:p>
          <a:p>
            <a:pPr marL="0" indent="0">
              <a:buNone/>
            </a:pPr>
            <a:endParaRPr lang="en-US" b="1" dirty="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Flag </a:t>
            </a:r>
            <a:r>
              <a:rPr lang="en-US" b="1" dirty="0">
                <a:effectLst>
                  <a:outerShdw blurRad="38100" dist="38100" dir="2700000" algn="tl">
                    <a:srgbClr val="000000">
                      <a:alpha val="43137"/>
                    </a:srgbClr>
                  </a:outerShdw>
                </a:effectLst>
              </a:rPr>
              <a:t>Inpatient </a:t>
            </a:r>
            <a:r>
              <a:rPr lang="en-US" b="1" i="1" dirty="0">
                <a:solidFill>
                  <a:srgbClr val="FFFF00"/>
                </a:solidFill>
                <a:effectLst>
                  <a:outerShdw blurRad="38100" dist="38100" dir="2700000" algn="tl">
                    <a:srgbClr val="000000">
                      <a:alpha val="43137"/>
                    </a:srgbClr>
                  </a:outerShdw>
                </a:effectLst>
              </a:rPr>
              <a:t>EXPIRING orders</a:t>
            </a:r>
            <a:r>
              <a:rPr lang="en-US" b="1" dirty="0">
                <a:effectLst>
                  <a:outerShdw blurRad="38100" dist="38100" dir="2700000" algn="tl">
                    <a:srgbClr val="000000">
                      <a:alpha val="43137"/>
                    </a:srgbClr>
                  </a:outerShdw>
                </a:effectLst>
              </a:rPr>
              <a:t>.</a:t>
            </a:r>
          </a:p>
          <a:p>
            <a:pPr marL="0" indent="0">
              <a:buNone/>
            </a:pPr>
            <a:r>
              <a:rPr lang="en-US" b="1" dirty="0" smtClean="0">
                <a:effectLst>
                  <a:outerShdw blurRad="38100" dist="38100" dir="2700000" algn="tl">
                    <a:srgbClr val="000000">
                      <a:alpha val="43137"/>
                    </a:srgbClr>
                  </a:outerShdw>
                </a:effectLst>
              </a:rPr>
              <a:t>Flag </a:t>
            </a:r>
            <a:r>
              <a:rPr lang="en-US" b="1" dirty="0">
                <a:effectLst>
                  <a:outerShdw blurRad="38100" dist="38100" dir="2700000" algn="tl">
                    <a:srgbClr val="000000">
                      <a:alpha val="43137"/>
                    </a:srgbClr>
                  </a:outerShdw>
                </a:effectLst>
              </a:rPr>
              <a:t>Inpatient </a:t>
            </a:r>
            <a:r>
              <a:rPr lang="en-US" b="1" i="1" dirty="0">
                <a:solidFill>
                  <a:srgbClr val="FFFF00"/>
                </a:solidFill>
                <a:effectLst>
                  <a:outerShdw blurRad="38100" dist="38100" dir="2700000" algn="tl">
                    <a:srgbClr val="000000">
                      <a:alpha val="43137"/>
                    </a:srgbClr>
                  </a:outerShdw>
                </a:effectLst>
              </a:rPr>
              <a:t>EXPIRING orders for PROVIDER RECIPIENTS</a:t>
            </a:r>
            <a:r>
              <a:rPr lang="en-US" b="1" dirty="0">
                <a:effectLst>
                  <a:outerShdw blurRad="38100" dist="38100" dir="2700000" algn="tl">
                    <a:srgbClr val="000000">
                      <a:alpha val="43137"/>
                    </a:srgbClr>
                  </a:outerShdw>
                </a:effectLst>
              </a:rPr>
              <a:t>.</a:t>
            </a:r>
            <a:endParaRPr lang="en-U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5069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81000"/>
            <a:ext cx="8229600" cy="1371600"/>
          </a:xfrm>
        </p:spPr>
        <p:txBody>
          <a:bodyPr>
            <a:normAutofit lnSpcReduction="10000"/>
          </a:bodyPr>
          <a:lstStyle/>
          <a:p>
            <a:pPr marL="0" indent="0">
              <a:buNone/>
            </a:pPr>
            <a:r>
              <a:rPr lang="en-US" sz="4000" b="1" dirty="0">
                <a:effectLst>
                  <a:outerShdw blurRad="38100" dist="38100" dir="2700000" algn="tl">
                    <a:srgbClr val="000000">
                      <a:alpha val="43137"/>
                    </a:srgbClr>
                  </a:outerShdw>
                </a:effectLst>
              </a:rPr>
              <a:t>Flag Items to Send INPT ORDER </a:t>
            </a:r>
            <a:r>
              <a:rPr lang="en-US" sz="4000" b="1" dirty="0" err="1">
                <a:effectLst>
                  <a:outerShdw blurRad="38100" dist="38100" dir="2700000" algn="tl">
                    <a:srgbClr val="000000">
                      <a:alpha val="43137"/>
                    </a:srgbClr>
                  </a:outerShdw>
                </a:effectLst>
              </a:rPr>
              <a:t>Notifs</a:t>
            </a:r>
            <a:r>
              <a:rPr lang="en-US" sz="4000" b="1" dirty="0">
                <a:effectLst>
                  <a:outerShdw blurRad="38100" dist="38100" dir="2700000" algn="tl">
                    <a:srgbClr val="000000">
                      <a:alpha val="43137"/>
                    </a:srgbClr>
                  </a:outerShdw>
                </a:effectLst>
              </a:rPr>
              <a:t> may be set for the following</a:t>
            </a:r>
            <a:r>
              <a:rPr lang="en-US" sz="4000" b="1" dirty="0" smtClean="0">
                <a:effectLst>
                  <a:outerShdw blurRad="38100" dist="38100" dir="2700000" algn="tl">
                    <a:srgbClr val="000000">
                      <a:alpha val="43137"/>
                    </a:srgbClr>
                  </a:outerShdw>
                </a:effectLst>
              </a:rPr>
              <a:t>:</a:t>
            </a:r>
            <a:r>
              <a:rPr lang="en-US" sz="4800" b="1" dirty="0" smtClean="0">
                <a:effectLst>
                  <a:outerShdw blurRad="38100" dist="38100" dir="2700000" algn="tl">
                    <a:srgbClr val="000000">
                      <a:alpha val="43137"/>
                    </a:srgbClr>
                  </a:outerShdw>
                </a:effectLst>
              </a:rPr>
              <a:t>       </a:t>
            </a:r>
            <a:endParaRPr lang="en-US" sz="4800"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1253146921"/>
              </p:ext>
            </p:extLst>
          </p:nvPr>
        </p:nvGraphicFramePr>
        <p:xfrm>
          <a:off x="304800" y="1524000"/>
          <a:ext cx="84582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32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104227"/>
            <a:ext cx="4419600" cy="2534573"/>
          </a:xfrm>
        </p:spPr>
        <p:txBody>
          <a:bodyPr>
            <a:noAutofit/>
          </a:bodyPr>
          <a:lstStyle/>
          <a:p>
            <a:pPr marL="914400" lvl="1" indent="-514350">
              <a:buFont typeface="+mj-lt"/>
              <a:buAutoNum type="alphaUcPeriod"/>
            </a:pPr>
            <a:r>
              <a:rPr lang="en-US" sz="2600" dirty="0"/>
              <a:t>Check Enable/Disable Notifications</a:t>
            </a:r>
          </a:p>
          <a:p>
            <a:pPr marL="914400" lvl="1" indent="-514350">
              <a:buFont typeface="+mj-lt"/>
              <a:buAutoNum type="alphaUcPeriod"/>
            </a:pPr>
            <a:r>
              <a:rPr lang="en-US" sz="2600" dirty="0"/>
              <a:t>Look up PATOMERSC settings</a:t>
            </a:r>
          </a:p>
          <a:p>
            <a:pPr marL="914400" lvl="1" indent="-514350">
              <a:buFont typeface="+mj-lt"/>
              <a:buAutoNum type="alphaUcPeriod"/>
            </a:pPr>
            <a:r>
              <a:rPr lang="en-US" sz="2600" dirty="0"/>
              <a:t>Look at Deletion Parameters</a:t>
            </a:r>
          </a:p>
          <a:p>
            <a:pPr marL="914400" lvl="1" indent="-514350">
              <a:buFont typeface="+mj-lt"/>
              <a:buAutoNum type="alphaUcPeriod"/>
            </a:pPr>
            <a:r>
              <a:rPr lang="en-US" sz="2600" dirty="0"/>
              <a:t>They must have missed/erased it</a:t>
            </a:r>
          </a:p>
        </p:txBody>
      </p:sp>
      <p:sp>
        <p:nvSpPr>
          <p:cNvPr id="3" name="Rectangle 2" descr="Provider calls, he didn’t receive a notification for a comment entered on a consult that he had ordered. Where do we troubleshoot?&#10;"/>
          <p:cNvSpPr/>
          <p:nvPr/>
        </p:nvSpPr>
        <p:spPr>
          <a:xfrm>
            <a:off x="457200" y="1414790"/>
            <a:ext cx="8153400" cy="1384995"/>
          </a:xfrm>
          <a:prstGeom prst="rect">
            <a:avLst/>
          </a:prstGeom>
        </p:spPr>
        <p:txBody>
          <a:bodyPr wrap="square">
            <a:spAutoFit/>
          </a:bodyPr>
          <a:lstStyle/>
          <a:p>
            <a:pPr algn="ctr"/>
            <a:r>
              <a:rPr lang="en-US" sz="2800" dirty="0"/>
              <a:t>Provider calls, he didn’t receive a notification for a comment entered on a consult that he had ordered. Where do we troubleshoot?</a:t>
            </a:r>
          </a:p>
        </p:txBody>
      </p:sp>
      <p:sp>
        <p:nvSpPr>
          <p:cNvPr id="4" name="Title 3"/>
          <p:cNvSpPr>
            <a:spLocks noGrp="1"/>
          </p:cNvSpPr>
          <p:nvPr>
            <p:ph type="title"/>
          </p:nvPr>
        </p:nvSpPr>
        <p:spPr>
          <a:xfrm>
            <a:off x="914400" y="228600"/>
            <a:ext cx="8229600" cy="1143000"/>
          </a:xfrm>
        </p:spPr>
        <p:txBody>
          <a:bodyPr/>
          <a:lstStyle/>
          <a:p>
            <a:r>
              <a:rPr lang="en-US" b="1" dirty="0" smtClean="0">
                <a:effectLst>
                  <a:outerShdw blurRad="38100" dist="38100" dir="2700000" algn="tl">
                    <a:srgbClr val="000000">
                      <a:alpha val="43137"/>
                    </a:srgbClr>
                  </a:outerShdw>
                </a:effectLst>
              </a:rPr>
              <a:t>Poll Results</a:t>
            </a:r>
            <a:endParaRPr lang="en-US" b="1" dirty="0">
              <a:effectLst>
                <a:outerShdw blurRad="38100" dist="38100" dir="2700000" algn="tl">
                  <a:srgbClr val="000000">
                    <a:alpha val="43137"/>
                  </a:srgbClr>
                </a:outerShdw>
              </a:effectLst>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430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0" y="3104227"/>
            <a:ext cx="4419600" cy="2534573"/>
          </a:xfrm>
        </p:spPr>
        <p:txBody>
          <a:bodyPr>
            <a:noAutofit/>
          </a:bodyPr>
          <a:lstStyle/>
          <a:p>
            <a:pPr marL="914400" lvl="1" indent="-514350">
              <a:buFont typeface="+mj-lt"/>
              <a:buAutoNum type="alphaUcPeriod"/>
            </a:pPr>
            <a:r>
              <a:rPr lang="en-US" sz="2600" dirty="0"/>
              <a:t>Check Enable/Disable Notifications</a:t>
            </a:r>
          </a:p>
          <a:p>
            <a:pPr marL="914400" lvl="1" indent="-514350">
              <a:buFont typeface="+mj-lt"/>
              <a:buAutoNum type="alphaUcPeriod"/>
            </a:pPr>
            <a:r>
              <a:rPr lang="en-US" sz="2600" dirty="0"/>
              <a:t>Look up PATOMERSC settings</a:t>
            </a:r>
          </a:p>
          <a:p>
            <a:pPr marL="914400" lvl="1" indent="-514350">
              <a:buFont typeface="+mj-lt"/>
              <a:buAutoNum type="alphaUcPeriod"/>
            </a:pPr>
            <a:r>
              <a:rPr lang="en-US" sz="2600" dirty="0"/>
              <a:t>Look at Deletion Parameters</a:t>
            </a:r>
          </a:p>
          <a:p>
            <a:pPr marL="914400" lvl="1" indent="-514350">
              <a:buFont typeface="+mj-lt"/>
              <a:buAutoNum type="alphaUcPeriod"/>
            </a:pPr>
            <a:r>
              <a:rPr lang="en-US" sz="2600" dirty="0"/>
              <a:t>They must have missed/erased it</a:t>
            </a:r>
          </a:p>
        </p:txBody>
      </p:sp>
      <p:sp>
        <p:nvSpPr>
          <p:cNvPr id="3" name="Rectangle 2" descr="Provider calls, he didn’t receive a notification for a comment entered on a consult that he had ordered. Where do we troubleshoot?&#10;"/>
          <p:cNvSpPr/>
          <p:nvPr/>
        </p:nvSpPr>
        <p:spPr>
          <a:xfrm>
            <a:off x="457200" y="1414790"/>
            <a:ext cx="8153400" cy="1384995"/>
          </a:xfrm>
          <a:prstGeom prst="rect">
            <a:avLst/>
          </a:prstGeom>
        </p:spPr>
        <p:txBody>
          <a:bodyPr wrap="square">
            <a:spAutoFit/>
          </a:bodyPr>
          <a:lstStyle/>
          <a:p>
            <a:pPr algn="ctr"/>
            <a:r>
              <a:rPr lang="en-US" sz="2800" dirty="0"/>
              <a:t>Provider calls, he didn’t receive a notification for a comment entered on a consult that he had ordered. Where do we troubleshoot?</a:t>
            </a:r>
          </a:p>
        </p:txBody>
      </p:sp>
      <p:sp>
        <p:nvSpPr>
          <p:cNvPr id="4" name="Title 3"/>
          <p:cNvSpPr>
            <a:spLocks noGrp="1"/>
          </p:cNvSpPr>
          <p:nvPr>
            <p:ph type="title"/>
          </p:nvPr>
        </p:nvSpPr>
        <p:spPr>
          <a:xfrm>
            <a:off x="914400" y="228600"/>
            <a:ext cx="8229600" cy="1143000"/>
          </a:xfrm>
        </p:spPr>
        <p:txBody>
          <a:bodyPr/>
          <a:lstStyle/>
          <a:p>
            <a:r>
              <a:rPr lang="en-US" b="1" dirty="0" smtClean="0">
                <a:effectLst>
                  <a:outerShdw blurRad="38100" dist="38100" dir="2700000" algn="tl">
                    <a:srgbClr val="000000">
                      <a:alpha val="43137"/>
                    </a:srgbClr>
                  </a:outerShdw>
                </a:effectLst>
              </a:rPr>
              <a:t>Poll Results</a:t>
            </a:r>
            <a:endParaRPr lang="en-US" b="1" dirty="0">
              <a:effectLst>
                <a:outerShdw blurRad="38100" dist="38100" dir="2700000" algn="tl">
                  <a:srgbClr val="000000">
                    <a:alpha val="43137"/>
                  </a:srgbClr>
                </a:outerShdw>
              </a:effectLst>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7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0425324"/>
              </p:ext>
            </p:extLst>
          </p:nvPr>
        </p:nvGraphicFramePr>
        <p:xfrm>
          <a:off x="91190" y="914400"/>
          <a:ext cx="894788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3D figure with neck tie holding its head, with red question marks around it"/>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81794" y="1600200"/>
            <a:ext cx="5384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619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2060"/>
          </a:solidFill>
        </p:spPr>
        <p:txBody>
          <a:bodyPr/>
          <a:lstStyle/>
          <a:p>
            <a:pPr marL="0" indent="0">
              <a:buNone/>
            </a:pPr>
            <a:r>
              <a:rPr lang="en-US" sz="4000" dirty="0"/>
              <a:t>Flag Items for INPT ORDER </a:t>
            </a:r>
            <a:r>
              <a:rPr lang="en-US" sz="4000" dirty="0" err="1"/>
              <a:t>Providr</a:t>
            </a:r>
            <a:r>
              <a:rPr lang="en-US" sz="4000" dirty="0"/>
              <a:t> </a:t>
            </a:r>
            <a:r>
              <a:rPr lang="en-US" sz="4000" dirty="0" err="1"/>
              <a:t>Recip</a:t>
            </a:r>
            <a:r>
              <a:rPr lang="en-US" sz="4000" dirty="0"/>
              <a:t> may be set for the following:</a:t>
            </a:r>
          </a:p>
          <a:p>
            <a:endParaRPr lang="en-US" dirty="0"/>
          </a:p>
          <a:p>
            <a:pPr marL="0" indent="0">
              <a:buNone/>
            </a:pPr>
            <a:r>
              <a:rPr lang="en-US" dirty="0" smtClean="0"/>
              <a:t>                                </a:t>
            </a:r>
            <a:r>
              <a:rPr lang="en-US" sz="4800" dirty="0" smtClean="0"/>
              <a:t>Division      </a:t>
            </a:r>
          </a:p>
          <a:p>
            <a:pPr marL="0" indent="0">
              <a:buNone/>
            </a:pPr>
            <a:r>
              <a:rPr lang="en-US" sz="4800" dirty="0" smtClean="0"/>
              <a:t>                      System</a:t>
            </a:r>
            <a:endParaRPr lang="en-US" sz="4800" dirty="0"/>
          </a:p>
        </p:txBody>
      </p:sp>
    </p:spTree>
    <p:extLst>
      <p:ext uri="{BB962C8B-B14F-4D97-AF65-F5344CB8AC3E}">
        <p14:creationId xmlns:p14="http://schemas.microsoft.com/office/powerpoint/2010/main" val="1059020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solidFill>
            <a:srgbClr val="002060"/>
          </a:solidFill>
        </p:spPr>
        <p:txBody>
          <a:bodyPr>
            <a:normAutofit lnSpcReduction="10000"/>
          </a:bodyPr>
          <a:lstStyle/>
          <a:p>
            <a:pPr marL="0" indent="0">
              <a:buNone/>
            </a:pPr>
            <a:r>
              <a:rPr lang="en-US" sz="4000" dirty="0"/>
              <a:t>Flag Items to Send INPT </a:t>
            </a:r>
            <a:r>
              <a:rPr lang="en-US" sz="4000" dirty="0" smtClean="0"/>
              <a:t>RESULT </a:t>
            </a:r>
            <a:r>
              <a:rPr lang="en-US" sz="4000" dirty="0" err="1"/>
              <a:t>Notifs</a:t>
            </a:r>
            <a:r>
              <a:rPr lang="en-US" sz="4000" dirty="0"/>
              <a:t> may be set for the following:</a:t>
            </a:r>
          </a:p>
          <a:p>
            <a:pPr marL="0" indent="0">
              <a:buNone/>
            </a:pPr>
            <a:endParaRPr lang="en-US" dirty="0"/>
          </a:p>
          <a:p>
            <a:pPr marL="0" indent="0">
              <a:buNone/>
            </a:pPr>
            <a:r>
              <a:rPr lang="en-US" dirty="0" smtClean="0"/>
              <a:t>                                 </a:t>
            </a:r>
            <a:r>
              <a:rPr lang="en-US" sz="4800" dirty="0" smtClean="0"/>
              <a:t>User </a:t>
            </a:r>
          </a:p>
          <a:p>
            <a:pPr marL="0" indent="0">
              <a:buNone/>
            </a:pPr>
            <a:r>
              <a:rPr lang="en-US" sz="4800" dirty="0" smtClean="0"/>
              <a:t>                      Team </a:t>
            </a:r>
          </a:p>
          <a:p>
            <a:pPr marL="0" indent="0">
              <a:buNone/>
            </a:pPr>
            <a:r>
              <a:rPr lang="en-US" sz="4800" dirty="0" smtClean="0"/>
              <a:t>                     Device</a:t>
            </a:r>
            <a:endParaRPr lang="en-US" sz="4800" dirty="0"/>
          </a:p>
        </p:txBody>
      </p:sp>
    </p:spTree>
    <p:extLst>
      <p:ext uri="{BB962C8B-B14F-4D97-AF65-F5344CB8AC3E}">
        <p14:creationId xmlns:p14="http://schemas.microsoft.com/office/powerpoint/2010/main" val="3619415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2060"/>
          </a:solidFill>
        </p:spPr>
        <p:txBody>
          <a:bodyPr/>
          <a:lstStyle/>
          <a:p>
            <a:pPr marL="0" indent="0">
              <a:buNone/>
            </a:pPr>
            <a:r>
              <a:rPr lang="en-US" sz="4000" dirty="0"/>
              <a:t>Flag Items for INPT </a:t>
            </a:r>
            <a:r>
              <a:rPr lang="en-US" sz="4000" dirty="0" smtClean="0"/>
              <a:t>RESULTS </a:t>
            </a:r>
            <a:r>
              <a:rPr lang="en-US" sz="4000" dirty="0" err="1"/>
              <a:t>Providr</a:t>
            </a:r>
            <a:r>
              <a:rPr lang="en-US" sz="4000" dirty="0"/>
              <a:t> </a:t>
            </a:r>
            <a:r>
              <a:rPr lang="en-US" sz="4000" dirty="0" err="1"/>
              <a:t>Recip</a:t>
            </a:r>
            <a:r>
              <a:rPr lang="en-US" sz="4000" dirty="0"/>
              <a:t> may be set for the following:</a:t>
            </a:r>
          </a:p>
          <a:p>
            <a:endParaRPr lang="en-US" dirty="0"/>
          </a:p>
          <a:p>
            <a:pPr marL="0" indent="0">
              <a:buNone/>
            </a:pPr>
            <a:r>
              <a:rPr lang="en-US" dirty="0" smtClean="0"/>
              <a:t>                                </a:t>
            </a:r>
            <a:r>
              <a:rPr lang="en-US" sz="4800" dirty="0" smtClean="0"/>
              <a:t>Division      </a:t>
            </a:r>
          </a:p>
          <a:p>
            <a:pPr marL="0" indent="0">
              <a:buNone/>
            </a:pPr>
            <a:r>
              <a:rPr lang="en-US" sz="4800" dirty="0" smtClean="0"/>
              <a:t>                      System</a:t>
            </a:r>
            <a:endParaRPr lang="en-US" sz="4800" dirty="0"/>
          </a:p>
        </p:txBody>
      </p:sp>
    </p:spTree>
    <p:extLst>
      <p:ext uri="{BB962C8B-B14F-4D97-AF65-F5344CB8AC3E}">
        <p14:creationId xmlns:p14="http://schemas.microsoft.com/office/powerpoint/2010/main" val="1654089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791200"/>
          </a:xfrm>
          <a:solidFill>
            <a:srgbClr val="002060"/>
          </a:solidFill>
        </p:spPr>
        <p:txBody>
          <a:bodyPr>
            <a:normAutofit lnSpcReduction="10000"/>
          </a:bodyPr>
          <a:lstStyle/>
          <a:p>
            <a:pPr marL="0" indent="0">
              <a:buNone/>
            </a:pPr>
            <a:r>
              <a:rPr lang="en-US" sz="4000" dirty="0">
                <a:effectLst>
                  <a:outerShdw blurRad="38100" dist="38100" dir="2700000" algn="tl">
                    <a:srgbClr val="000000">
                      <a:alpha val="43137"/>
                    </a:srgbClr>
                  </a:outerShdw>
                </a:effectLst>
              </a:rPr>
              <a:t>Do you want to add, modify or remove lab thresholds? Yes//   (Yes)</a:t>
            </a:r>
          </a:p>
          <a:p>
            <a:pPr marL="0" indent="0">
              <a:buNone/>
            </a:pPr>
            <a:endParaRPr lang="en-US" dirty="0" smtClean="0"/>
          </a:p>
          <a:p>
            <a:pPr marL="0" indent="0">
              <a:buNone/>
            </a:pPr>
            <a:r>
              <a:rPr lang="en-US" sz="4000" dirty="0" smtClean="0">
                <a:effectLst>
                  <a:outerShdw blurRad="38100" dist="38100" dir="2700000" algn="tl">
                    <a:srgbClr val="000000">
                      <a:alpha val="43137"/>
                    </a:srgbClr>
                  </a:outerShdw>
                </a:effectLst>
              </a:rPr>
              <a:t>Enter </a:t>
            </a:r>
            <a:r>
              <a:rPr lang="en-US" sz="4000" dirty="0">
                <a:effectLst>
                  <a:outerShdw blurRad="38100" dist="38100" dir="2700000" algn="tl">
                    <a:srgbClr val="000000">
                      <a:alpha val="43137"/>
                    </a:srgbClr>
                  </a:outerShdw>
                </a:effectLst>
              </a:rPr>
              <a:t>user's name ("^" to exit): EGGINK,MELISSA </a:t>
            </a:r>
          </a:p>
          <a:p>
            <a:pPr marL="0" indent="0">
              <a:buNone/>
            </a:pPr>
            <a:endParaRPr lang="en-US" sz="4000" dirty="0" smtClean="0">
              <a:effectLst>
                <a:outerShdw blurRad="38100" dist="38100" dir="2700000" algn="tl">
                  <a:srgbClr val="000000">
                    <a:alpha val="43137"/>
                  </a:srgbClr>
                </a:outerShdw>
              </a:effectLst>
            </a:endParaRPr>
          </a:p>
          <a:p>
            <a:pPr marL="0" indent="0">
              <a:buNone/>
            </a:pPr>
            <a:r>
              <a:rPr lang="en-US" sz="4000" dirty="0" smtClean="0">
                <a:effectLst>
                  <a:outerShdw blurRad="38100" dist="38100" dir="2700000" algn="tl">
                    <a:srgbClr val="000000">
                      <a:alpha val="43137"/>
                    </a:srgbClr>
                  </a:outerShdw>
                </a:effectLst>
              </a:rPr>
              <a:t>Current </a:t>
            </a:r>
            <a:r>
              <a:rPr lang="en-US" sz="4000" dirty="0">
                <a:effectLst>
                  <a:outerShdw blurRad="38100" dist="38100" dir="2700000" algn="tl">
                    <a:srgbClr val="000000">
                      <a:alpha val="43137"/>
                    </a:srgbClr>
                  </a:outerShdw>
                </a:effectLst>
              </a:rPr>
              <a:t>&gt; lab thresholds for EGGINK,MELISSA </a:t>
            </a:r>
            <a:r>
              <a:rPr lang="en-US" sz="4000" dirty="0" smtClean="0">
                <a:effectLst>
                  <a:outerShdw blurRad="38100" dist="38100" dir="2700000" algn="tl">
                    <a:srgbClr val="000000">
                      <a:alpha val="43137"/>
                    </a:srgbClr>
                  </a:outerShdw>
                </a:effectLst>
              </a:rPr>
              <a:t>A:</a:t>
            </a:r>
          </a:p>
          <a:p>
            <a:pPr marL="0" indent="0">
              <a:buNone/>
            </a:pPr>
            <a:r>
              <a:rPr lang="pl-PL" sz="4000" dirty="0" smtClean="0">
                <a:effectLst>
                  <a:outerShdw blurRad="38100" dist="38100" dir="2700000" algn="tl">
                    <a:srgbClr val="000000">
                      <a:alpha val="43137"/>
                    </a:srgbClr>
                  </a:outerShdw>
                </a:effectLst>
              </a:rPr>
              <a:t>CBC </a:t>
            </a:r>
            <a:r>
              <a:rPr lang="pl-PL" sz="4000" dirty="0">
                <a:effectLst>
                  <a:outerShdw blurRad="38100" dist="38100" dir="2700000" algn="tl">
                    <a:srgbClr val="000000">
                      <a:alpha val="43137"/>
                    </a:srgbClr>
                  </a:outerShdw>
                </a:effectLst>
              </a:rPr>
              <a:t>(... TO 05/11/91)*O   </a:t>
            </a:r>
            <a:r>
              <a:rPr lang="pl-PL" sz="4000" dirty="0" smtClean="0">
                <a:effectLst>
                  <a:outerShdw blurRad="38100" dist="38100" dir="2700000" algn="tl">
                    <a:srgbClr val="000000">
                      <a:alpha val="43137"/>
                    </a:srgbClr>
                  </a:outerShdw>
                </a:effectLst>
              </a:rPr>
              <a:t> BLOOD    </a:t>
            </a:r>
            <a:r>
              <a:rPr lang="en-US" sz="4000" dirty="0" smtClean="0">
                <a:effectLst>
                  <a:outerShdw blurRad="38100" dist="38100" dir="2700000" algn="tl">
                    <a:srgbClr val="000000">
                      <a:alpha val="43137"/>
                    </a:srgbClr>
                  </a:outerShdw>
                </a:effectLst>
              </a:rPr>
              <a:t>60</a:t>
            </a:r>
            <a:endParaRPr lang="pl-PL" sz="4000" dirty="0">
              <a:effectLst>
                <a:outerShdw blurRad="38100" dist="38100" dir="2700000" algn="tl">
                  <a:srgbClr val="000000">
                    <a:alpha val="43137"/>
                  </a:srgbClr>
                </a:outerShdw>
              </a:effectLst>
            </a:endParaRPr>
          </a:p>
          <a:p>
            <a:endParaRPr lang="en-US" dirty="0" smtClean="0"/>
          </a:p>
        </p:txBody>
      </p:sp>
    </p:spTree>
    <p:extLst>
      <p:ext uri="{BB962C8B-B14F-4D97-AF65-F5344CB8AC3E}">
        <p14:creationId xmlns:p14="http://schemas.microsoft.com/office/powerpoint/2010/main" val="2798951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34258740"/>
              </p:ext>
            </p:extLst>
          </p:nvPr>
        </p:nvGraphicFramePr>
        <p:xfrm>
          <a:off x="106180" y="701219"/>
          <a:ext cx="8915400" cy="470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871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13743"/>
              </p:ext>
            </p:extLst>
          </p:nvPr>
        </p:nvGraphicFramePr>
        <p:xfrm>
          <a:off x="457200" y="609600"/>
          <a:ext cx="82296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500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82831656"/>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502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03093412"/>
              </p:ext>
            </p:extLst>
          </p:nvPr>
        </p:nvGraphicFramePr>
        <p:xfrm>
          <a:off x="457200" y="685800"/>
          <a:ext cx="8229600" cy="5440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8125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09622753"/>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453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1891120"/>
              </p:ext>
            </p:extLst>
          </p:nvPr>
        </p:nvGraphicFramePr>
        <p:xfrm>
          <a:off x="0" y="5334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53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72034197"/>
              </p:ext>
            </p:extLst>
          </p:nvPr>
        </p:nvGraphicFramePr>
        <p:xfrm>
          <a:off x="991850" y="1447800"/>
          <a:ext cx="71628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9980" y="106180"/>
            <a:ext cx="9067800" cy="1143000"/>
          </a:xfrm>
        </p:spPr>
        <p:txBody>
          <a:bodyPr>
            <a:normAutofit/>
          </a:bodyPr>
          <a:lstStyle/>
          <a:p>
            <a:r>
              <a:rPr lang="en-US" sz="4800" dirty="0" smtClean="0">
                <a:ln w="1905"/>
                <a:effectLst>
                  <a:innerShdw blurRad="69850" dist="43180" dir="5400000">
                    <a:srgbClr val="000000">
                      <a:alpha val="65000"/>
                    </a:srgbClr>
                  </a:innerShdw>
                </a:effectLst>
              </a:rPr>
              <a:t>Types Of Notifications</a:t>
            </a:r>
            <a:endParaRPr lang="en-US" sz="4800" dirty="0"/>
          </a:p>
        </p:txBody>
      </p:sp>
    </p:spTree>
    <p:extLst>
      <p:ext uri="{BB962C8B-B14F-4D97-AF65-F5344CB8AC3E}">
        <p14:creationId xmlns:p14="http://schemas.microsoft.com/office/powerpoint/2010/main" val="3162255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55360980"/>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5513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960" y="381000"/>
            <a:ext cx="8229600" cy="6019800"/>
          </a:xfrm>
          <a:solidFill>
            <a:srgbClr val="002060"/>
          </a:solidFill>
        </p:spPr>
        <p:txBody>
          <a:bodyPr>
            <a:normAutofit/>
          </a:bodyPr>
          <a:lstStyle/>
          <a:p>
            <a:pPr marL="0" indent="0">
              <a:buNone/>
            </a:pPr>
            <a:r>
              <a:rPr lang="en-US" sz="3000" b="1" dirty="0" err="1" smtClean="0">
                <a:effectLst>
                  <a:outerShdw blurRad="38100" dist="38100" dir="2700000" algn="tl">
                    <a:srgbClr val="000000">
                      <a:alpha val="43137"/>
                    </a:srgbClr>
                  </a:outerShdw>
                </a:effectLst>
              </a:rPr>
              <a:t>Subj</a:t>
            </a:r>
            <a:r>
              <a:rPr lang="en-US" sz="3000" b="1" dirty="0">
                <a:effectLst>
                  <a:outerShdw blurRad="38100" dist="38100" dir="2700000" algn="tl">
                    <a:srgbClr val="000000">
                      <a:alpha val="43137"/>
                    </a:srgbClr>
                  </a:outerShdw>
                </a:effectLst>
              </a:rPr>
              <a:t>: Order flagged for clarification  </a:t>
            </a:r>
            <a:r>
              <a:rPr lang="en-US" sz="3000" b="1" dirty="0" smtClean="0">
                <a:effectLst>
                  <a:outerShdw blurRad="38100" dist="38100" dir="2700000" algn="tl">
                    <a:srgbClr val="000000">
                      <a:alpha val="43137"/>
                    </a:srgbClr>
                  </a:outerShdw>
                </a:effectLst>
              </a:rPr>
              <a:t>  08/15/13@15:01  </a:t>
            </a:r>
          </a:p>
          <a:p>
            <a:pPr marL="0" indent="0">
              <a:buNone/>
            </a:pPr>
            <a:r>
              <a:rPr lang="en-US" sz="3000" b="1" dirty="0" smtClean="0">
                <a:effectLst>
                  <a:outerShdw blurRad="38100" dist="38100" dir="2700000" algn="tl">
                    <a:srgbClr val="000000">
                      <a:alpha val="43137"/>
                    </a:srgbClr>
                  </a:outerShdw>
                </a:effectLst>
              </a:rPr>
              <a:t> From</a:t>
            </a:r>
            <a:r>
              <a:rPr lang="en-US" sz="3000" b="1" dirty="0">
                <a:effectLst>
                  <a:outerShdw blurRad="38100" dist="38100" dir="2700000" algn="tl">
                    <a:srgbClr val="000000">
                      <a:alpha val="43137"/>
                    </a:srgbClr>
                  </a:outerShdw>
                </a:effectLst>
              </a:rPr>
              <a:t>: EGGINK,MELISSA A </a:t>
            </a:r>
            <a:endParaRPr lang="en-US" sz="3000" b="1" dirty="0" smtClean="0">
              <a:effectLst>
                <a:outerShdw blurRad="38100" dist="38100" dir="2700000" algn="tl">
                  <a:srgbClr val="000000">
                    <a:alpha val="43137"/>
                  </a:srgbClr>
                </a:outerShdw>
              </a:effectLst>
            </a:endParaRPr>
          </a:p>
          <a:p>
            <a:pPr marL="0" indent="0">
              <a:buNone/>
            </a:pPr>
            <a:r>
              <a:rPr lang="en-US" sz="3000" b="1" dirty="0" smtClean="0">
                <a:effectLst>
                  <a:outerShdw blurRad="38100" dist="38100" dir="2700000" algn="tl">
                    <a:srgbClr val="000000">
                      <a:alpha val="43137"/>
                    </a:srgbClr>
                  </a:outerShdw>
                </a:effectLst>
              </a:rPr>
              <a:t> In </a:t>
            </a:r>
            <a:r>
              <a:rPr lang="en-US" sz="3000" b="1" dirty="0">
                <a:effectLst>
                  <a:outerShdw blurRad="38100" dist="38100" dir="2700000" algn="tl">
                    <a:srgbClr val="000000">
                      <a:alpha val="43137"/>
                    </a:srgbClr>
                  </a:outerShdw>
                </a:effectLst>
              </a:rPr>
              <a:t>'IN' basket.</a:t>
            </a:r>
          </a:p>
          <a:p>
            <a:pPr marL="0" indent="0">
              <a:buNone/>
            </a:pPr>
            <a:r>
              <a:rPr lang="en-US" sz="3000" b="1" dirty="0" smtClean="0">
                <a:effectLst>
                  <a:outerShdw blurRad="38100" dist="38100" dir="2700000" algn="tl">
                    <a:srgbClr val="000000">
                      <a:alpha val="43137"/>
                    </a:srgbClr>
                  </a:outerShdw>
                </a:effectLst>
              </a:rPr>
              <a:t>---------------------------------------------------------------------</a:t>
            </a:r>
            <a:endParaRPr lang="en-US" sz="3000" b="1" dirty="0">
              <a:effectLst>
                <a:outerShdw blurRad="38100" dist="38100" dir="2700000" algn="tl">
                  <a:srgbClr val="000000">
                    <a:alpha val="43137"/>
                  </a:srgbClr>
                </a:outerShdw>
              </a:effectLst>
            </a:endParaRPr>
          </a:p>
          <a:p>
            <a:pPr marL="0" indent="0">
              <a:buNone/>
            </a:pPr>
            <a:r>
              <a:rPr lang="en-US" sz="3000" b="1" dirty="0" smtClean="0">
                <a:effectLst>
                  <a:outerShdw blurRad="38100" dist="38100" dir="2700000" algn="tl">
                    <a:srgbClr val="000000">
                      <a:alpha val="43137"/>
                    </a:srgbClr>
                  </a:outerShdw>
                </a:effectLst>
              </a:rPr>
              <a:t>  The </a:t>
            </a:r>
            <a:r>
              <a:rPr lang="en-US" sz="3000" b="1" dirty="0">
                <a:effectLst>
                  <a:outerShdw blurRad="38100" dist="38100" dir="2700000" algn="tl">
                    <a:srgbClr val="000000">
                      <a:alpha val="43137"/>
                    </a:srgbClr>
                  </a:outerShdw>
                </a:effectLst>
              </a:rPr>
              <a:t>following order has been flagged for </a:t>
            </a:r>
            <a:r>
              <a:rPr lang="en-US" sz="3000" b="1" dirty="0" smtClean="0">
                <a:effectLst>
                  <a:outerShdw blurRad="38100" dist="38100" dir="2700000" algn="tl">
                    <a:srgbClr val="000000">
                      <a:alpha val="43137"/>
                    </a:srgbClr>
                  </a:outerShdw>
                </a:effectLst>
              </a:rPr>
              <a:t> </a:t>
            </a:r>
          </a:p>
          <a:p>
            <a:pPr marL="0" indent="0">
              <a:buNone/>
            </a:pPr>
            <a:r>
              <a:rPr lang="en-US"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  clarification:</a:t>
            </a:r>
            <a:endParaRPr lang="en-US" sz="3000" b="1" dirty="0">
              <a:effectLst>
                <a:outerShdw blurRad="38100" dist="38100" dir="2700000" algn="tl">
                  <a:srgbClr val="000000">
                    <a:alpha val="43137"/>
                  </a:srgbClr>
                </a:outerShdw>
              </a:effectLst>
            </a:endParaRPr>
          </a:p>
          <a:p>
            <a:pPr marL="0" indent="0">
              <a:buNone/>
            </a:pPr>
            <a:r>
              <a:rPr lang="en-US" sz="3000" b="1" dirty="0">
                <a:effectLst>
                  <a:outerShdw blurRad="38100" dist="38100" dir="2700000" algn="tl">
                    <a:srgbClr val="000000">
                      <a:alpha val="43137"/>
                    </a:srgbClr>
                  </a:outerShdw>
                </a:effectLst>
              </a:rPr>
              <a:t>    </a:t>
            </a:r>
          </a:p>
          <a:p>
            <a:pPr marL="0" indent="0">
              <a:buNone/>
            </a:pPr>
            <a:r>
              <a:rPr lang="en-US" sz="3000" b="1" dirty="0" smtClean="0">
                <a:effectLst>
                  <a:outerShdw blurRad="38100" dist="38100" dir="2700000" algn="tl">
                    <a:srgbClr val="000000">
                      <a:alpha val="43137"/>
                    </a:srgbClr>
                  </a:outerShdw>
                </a:effectLst>
              </a:rPr>
              <a:t>   Patient</a:t>
            </a:r>
            <a:r>
              <a:rPr lang="en-US"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VA, PATIENT </a:t>
            </a:r>
            <a:r>
              <a:rPr lang="en-US" sz="3000" b="1" dirty="0">
                <a:effectLst>
                  <a:outerShdw blurRad="38100" dist="38100" dir="2700000" algn="tl">
                    <a:srgbClr val="000000">
                      <a:alpha val="43137"/>
                    </a:srgbClr>
                  </a:outerShdw>
                </a:effectLst>
              </a:rPr>
              <a:t>1</a:t>
            </a:r>
            <a:r>
              <a:rPr lang="en-US" sz="3000" b="1" dirty="0" smtClean="0">
                <a:effectLst>
                  <a:outerShdw blurRad="38100" dist="38100" dir="2700000" algn="tl">
                    <a:srgbClr val="000000">
                      <a:alpha val="43137"/>
                    </a:srgbClr>
                  </a:outerShdw>
                </a:effectLst>
              </a:rPr>
              <a:t>     000000000            </a:t>
            </a:r>
            <a:endParaRPr lang="en-US" sz="3000" b="1" dirty="0">
              <a:effectLst>
                <a:outerShdw blurRad="38100" dist="38100" dir="2700000" algn="tl">
                  <a:srgbClr val="000000">
                    <a:alpha val="43137"/>
                  </a:srgbClr>
                </a:outerShdw>
              </a:effectLst>
            </a:endParaRPr>
          </a:p>
          <a:p>
            <a:pPr marL="0" indent="0">
              <a:buNone/>
            </a:pPr>
            <a:r>
              <a:rPr lang="en-US" sz="3000" b="1" dirty="0" smtClean="0">
                <a:effectLst>
                  <a:outerShdw blurRad="38100" dist="38100" dir="2700000" algn="tl">
                    <a:srgbClr val="000000">
                      <a:alpha val="43137"/>
                    </a:srgbClr>
                  </a:outerShdw>
                </a:effectLst>
              </a:rPr>
              <a:t>   Order </a:t>
            </a:r>
            <a:r>
              <a:rPr lang="en-US" sz="3000" b="1" dirty="0">
                <a:effectLst>
                  <a:outerShdw blurRad="38100" dist="38100" dir="2700000" algn="tl">
                    <a:srgbClr val="000000">
                      <a:alpha val="43137"/>
                    </a:srgbClr>
                  </a:outerShdw>
                </a:effectLst>
              </a:rPr>
              <a:t>Date: Aug 15, 2013@15:01</a:t>
            </a:r>
          </a:p>
          <a:p>
            <a:pPr marL="0" indent="0">
              <a:buNone/>
            </a:pPr>
            <a:r>
              <a:rPr lang="en-US"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Start </a:t>
            </a:r>
            <a:r>
              <a:rPr lang="en-US" sz="3000" b="1" dirty="0">
                <a:effectLst>
                  <a:outerShdw blurRad="38100" dist="38100" dir="2700000" algn="tl">
                    <a:srgbClr val="000000">
                      <a:alpha val="43137"/>
                    </a:srgbClr>
                  </a:outerShdw>
                </a:effectLst>
              </a:rPr>
              <a:t>Time: Aug 15, </a:t>
            </a:r>
            <a:r>
              <a:rPr lang="en-US" sz="3000" b="1" dirty="0" smtClean="0">
                <a:effectLst>
                  <a:outerShdw blurRad="38100" dist="38100" dir="2700000" algn="tl">
                    <a:srgbClr val="000000">
                      <a:alpha val="43137"/>
                    </a:srgbClr>
                  </a:outerShdw>
                </a:effectLst>
              </a:rPr>
              <a:t>2013@15:01</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883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5965419"/>
              </p:ext>
            </p:extLst>
          </p:nvPr>
        </p:nvGraphicFramePr>
        <p:xfrm>
          <a:off x="457200" y="457200"/>
          <a:ext cx="8229600" cy="559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806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4822590"/>
              </p:ext>
            </p:extLst>
          </p:nvPr>
        </p:nvGraphicFramePr>
        <p:xfrm>
          <a:off x="152400" y="381000"/>
          <a:ext cx="89154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171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p:txBody>
      </p:sp>
      <p:graphicFrame>
        <p:nvGraphicFramePr>
          <p:cNvPr id="5" name="Diagram 4"/>
          <p:cNvGraphicFramePr/>
          <p:nvPr>
            <p:extLst>
              <p:ext uri="{D42A27DB-BD31-4B8C-83A1-F6EECF244321}">
                <p14:modId xmlns:p14="http://schemas.microsoft.com/office/powerpoint/2010/main" val="1532851185"/>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49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a:solidFill>
            <a:srgbClr val="002060"/>
          </a:solidFill>
        </p:spPr>
        <p:txBody>
          <a:bodyPr>
            <a:normAutofit/>
          </a:bodyPr>
          <a:lstStyle/>
          <a:p>
            <a:pPr marL="0" indent="0">
              <a:buNone/>
            </a:pPr>
            <a:r>
              <a:rPr lang="en-US" dirty="0" smtClean="0"/>
              <a:t> </a:t>
            </a:r>
            <a:r>
              <a:rPr lang="en-US" dirty="0"/>
              <a:t>Processing notification: </a:t>
            </a:r>
            <a:r>
              <a:rPr lang="en-US" dirty="0">
                <a:solidFill>
                  <a:srgbClr val="FFFF00"/>
                </a:solidFill>
              </a:rPr>
              <a:t>LAB RESULTS</a:t>
            </a:r>
          </a:p>
          <a:p>
            <a:pPr marL="0" indent="0">
              <a:buNone/>
            </a:pPr>
            <a:r>
              <a:rPr lang="en-US" dirty="0"/>
              <a:t>            </a:t>
            </a:r>
            <a:r>
              <a:rPr lang="en-US" dirty="0" smtClean="0"/>
              <a:t>          for </a:t>
            </a:r>
            <a:r>
              <a:rPr lang="en-US" dirty="0"/>
              <a:t>patient: </a:t>
            </a:r>
            <a:r>
              <a:rPr lang="en-US" dirty="0" smtClean="0">
                <a:solidFill>
                  <a:srgbClr val="FFFF00"/>
                </a:solidFill>
              </a:rPr>
              <a:t>VA, PATIENT </a:t>
            </a:r>
            <a:r>
              <a:rPr lang="en-US" dirty="0">
                <a:solidFill>
                  <a:srgbClr val="FFFF00"/>
                </a:solidFill>
              </a:rPr>
              <a:t>1</a:t>
            </a:r>
          </a:p>
          <a:p>
            <a:pPr marL="0" indent="0">
              <a:buNone/>
            </a:pPr>
            <a:r>
              <a:rPr lang="en-US" dirty="0"/>
              <a:t>            </a:t>
            </a:r>
            <a:r>
              <a:rPr lang="en-US" dirty="0" smtClean="0"/>
              <a:t>             for </a:t>
            </a:r>
            <a:r>
              <a:rPr lang="en-US" dirty="0"/>
              <a:t>order: </a:t>
            </a:r>
            <a:r>
              <a:rPr lang="en-US" dirty="0" smtClean="0">
                <a:solidFill>
                  <a:srgbClr val="FFFF00"/>
                </a:solidFill>
              </a:rPr>
              <a:t>0RDER0001</a:t>
            </a:r>
            <a:endParaRPr lang="en-US" dirty="0">
              <a:solidFill>
                <a:srgbClr val="FFFF00"/>
              </a:solidFill>
            </a:endParaRPr>
          </a:p>
          <a:p>
            <a:pPr marL="0" indent="0">
              <a:buNone/>
            </a:pPr>
            <a:r>
              <a:rPr lang="en-US" dirty="0"/>
              <a:t> </a:t>
            </a:r>
          </a:p>
          <a:p>
            <a:pPr marL="0" indent="0">
              <a:buNone/>
            </a:pPr>
            <a:r>
              <a:rPr lang="en-US" dirty="0" smtClean="0"/>
              <a:t> Recipients </a:t>
            </a:r>
            <a:r>
              <a:rPr lang="en-US" dirty="0"/>
              <a:t>determined by </a:t>
            </a:r>
            <a:r>
              <a:rPr lang="en-US" i="1" u="sng" dirty="0"/>
              <a:t>Provider </a:t>
            </a:r>
            <a:r>
              <a:rPr lang="en-US" i="1" u="sng" dirty="0" smtClean="0"/>
              <a:t>Recipient</a:t>
            </a:r>
            <a:r>
              <a:rPr lang="en-US" dirty="0" smtClean="0"/>
              <a:t>:</a:t>
            </a:r>
          </a:p>
          <a:p>
            <a:pPr marL="0" indent="0">
              <a:buNone/>
            </a:pPr>
            <a:r>
              <a:rPr lang="en-US" dirty="0" smtClean="0"/>
              <a:t>                      </a:t>
            </a:r>
          </a:p>
          <a:p>
            <a:pPr marL="0" indent="0">
              <a:buNone/>
            </a:pPr>
            <a:r>
              <a:rPr lang="en-US" dirty="0"/>
              <a:t> </a:t>
            </a:r>
            <a:r>
              <a:rPr lang="en-US" dirty="0" smtClean="0"/>
              <a:t>                     Ordering </a:t>
            </a:r>
            <a:r>
              <a:rPr lang="en-US" dirty="0"/>
              <a:t>provider:</a:t>
            </a:r>
          </a:p>
          <a:p>
            <a:pPr marL="0" indent="0">
              <a:buNone/>
            </a:pPr>
            <a:r>
              <a:rPr lang="en-US" dirty="0"/>
              <a:t>   </a:t>
            </a:r>
            <a:r>
              <a:rPr lang="en-US" dirty="0" smtClean="0"/>
              <a:t>          EGGINK,MELISSA </a:t>
            </a:r>
            <a:r>
              <a:rPr lang="en-US" dirty="0"/>
              <a:t>A: ON because </a:t>
            </a:r>
          </a:p>
          <a:p>
            <a:pPr marL="0" indent="0">
              <a:buNone/>
            </a:pPr>
            <a:r>
              <a:rPr lang="en-US" dirty="0"/>
              <a:t>     Division VA NWIHS, OMAHA DIVISION </a:t>
            </a:r>
            <a:r>
              <a:rPr lang="en-US" dirty="0" smtClean="0"/>
              <a:t>is</a:t>
            </a:r>
          </a:p>
          <a:p>
            <a:pPr marL="0" indent="0">
              <a:buNone/>
            </a:pPr>
            <a:r>
              <a:rPr lang="en-US" dirty="0" smtClean="0"/>
              <a:t>                          MANDATORY</a:t>
            </a:r>
          </a:p>
          <a:p>
            <a:pPr marL="0" indent="0">
              <a:buNone/>
            </a:pPr>
            <a:endParaRPr lang="en-US" dirty="0"/>
          </a:p>
        </p:txBody>
      </p:sp>
    </p:spTree>
    <p:extLst>
      <p:ext uri="{BB962C8B-B14F-4D97-AF65-F5344CB8AC3E}">
        <p14:creationId xmlns:p14="http://schemas.microsoft.com/office/powerpoint/2010/main" val="3538123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61503839"/>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1637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81000"/>
            <a:ext cx="8229600" cy="6172200"/>
          </a:xfrm>
          <a:solidFill>
            <a:srgbClr val="002060"/>
          </a:solidFill>
        </p:spPr>
        <p:txBody>
          <a:bodyPr>
            <a:normAutofit/>
          </a:bodyPr>
          <a:lstStyle/>
          <a:p>
            <a:pPr marL="0" indent="0">
              <a:buNone/>
            </a:pPr>
            <a:r>
              <a:rPr lang="en-US" dirty="0" smtClean="0"/>
              <a:t>          </a:t>
            </a:r>
          </a:p>
          <a:p>
            <a:pPr marL="0" indent="0">
              <a:buNone/>
            </a:pPr>
            <a:r>
              <a:rPr lang="en-US" dirty="0"/>
              <a:t> </a:t>
            </a:r>
            <a:r>
              <a:rPr lang="en-US" dirty="0" smtClean="0"/>
              <a:t>                           </a:t>
            </a:r>
            <a:r>
              <a:rPr lang="en-US" sz="4400" dirty="0" smtClean="0"/>
              <a:t>Alerts for</a:t>
            </a:r>
          </a:p>
          <a:p>
            <a:pPr marL="0" indent="0">
              <a:buNone/>
            </a:pPr>
            <a:r>
              <a:rPr lang="en-US" sz="4400" dirty="0" smtClean="0"/>
              <a:t>                 VA, PATIENT 1</a:t>
            </a:r>
            <a:endParaRPr lang="en-US" dirty="0" smtClean="0"/>
          </a:p>
          <a:p>
            <a:pPr marL="0" indent="0">
              <a:buNone/>
            </a:pPr>
            <a:endParaRPr lang="en-US" u="sng" dirty="0" smtClean="0"/>
          </a:p>
          <a:p>
            <a:pPr marL="0" indent="0">
              <a:buNone/>
            </a:pPr>
            <a:r>
              <a:rPr lang="en-US" dirty="0" smtClean="0"/>
              <a:t>   </a:t>
            </a:r>
            <a:r>
              <a:rPr lang="en-US" u="sng" dirty="0" smtClean="0"/>
              <a:t> </a:t>
            </a:r>
            <a:r>
              <a:rPr lang="en-US" u="sng" dirty="0"/>
              <a:t>Alert                  </a:t>
            </a:r>
            <a:r>
              <a:rPr lang="en-US" u="sng" dirty="0" smtClean="0"/>
              <a:t>                        </a:t>
            </a:r>
            <a:r>
              <a:rPr lang="en-US" u="sng" dirty="0" err="1"/>
              <a:t>Alert</a:t>
            </a:r>
            <a:r>
              <a:rPr lang="en-US" u="sng" dirty="0"/>
              <a:t> Date/Time </a:t>
            </a:r>
          </a:p>
          <a:p>
            <a:pPr marL="0" indent="0">
              <a:buNone/>
            </a:pPr>
            <a:r>
              <a:rPr lang="en-US" dirty="0"/>
              <a:t>6 </a:t>
            </a:r>
            <a:r>
              <a:rPr lang="en-US" dirty="0" smtClean="0"/>
              <a:t> </a:t>
            </a:r>
            <a:r>
              <a:rPr lang="en-US" dirty="0"/>
              <a:t>Order requires electronic signature. </a:t>
            </a:r>
            <a:r>
              <a:rPr lang="en-US" dirty="0" smtClean="0"/>
              <a:t>[00000000]                                    </a:t>
            </a:r>
            <a:r>
              <a:rPr lang="en-US" dirty="0"/>
              <a:t>8/15/13@09:57</a:t>
            </a:r>
            <a:endParaRPr lang="en-US" dirty="0" smtClean="0"/>
          </a:p>
        </p:txBody>
      </p:sp>
    </p:spTree>
    <p:extLst>
      <p:ext uri="{BB962C8B-B14F-4D97-AF65-F5344CB8AC3E}">
        <p14:creationId xmlns:p14="http://schemas.microsoft.com/office/powerpoint/2010/main" val="446767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59425337"/>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503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p:txBody>
      </p:sp>
      <p:graphicFrame>
        <p:nvGraphicFramePr>
          <p:cNvPr id="5" name="Diagram 4"/>
          <p:cNvGraphicFramePr/>
          <p:nvPr>
            <p:extLst>
              <p:ext uri="{D42A27DB-BD31-4B8C-83A1-F6EECF244321}">
                <p14:modId xmlns:p14="http://schemas.microsoft.com/office/powerpoint/2010/main" val="4132474566"/>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427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51165458"/>
              </p:ext>
            </p:extLst>
          </p:nvPr>
        </p:nvGraphicFramePr>
        <p:xfrm>
          <a:off x="122420" y="107430"/>
          <a:ext cx="89154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487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343400"/>
          </a:xfrm>
          <a:solidFill>
            <a:srgbClr val="002060"/>
          </a:solidFill>
        </p:spPr>
        <p:txBody>
          <a:bodyPr>
            <a:normAutofit/>
          </a:bodyPr>
          <a:lstStyle/>
          <a:p>
            <a:pPr marL="0" indent="0" algn="ctr">
              <a:buNone/>
            </a:pPr>
            <a:r>
              <a:rPr lang="en-US" sz="3600" dirty="0" smtClean="0"/>
              <a:t>Notification </a:t>
            </a:r>
            <a:r>
              <a:rPr lang="en-US" sz="3600" dirty="0"/>
              <a:t>List for EGGINK,MELISSA  </a:t>
            </a:r>
          </a:p>
          <a:p>
            <a:endParaRPr lang="en-US" dirty="0"/>
          </a:p>
          <a:p>
            <a:endParaRPr lang="en-US" dirty="0"/>
          </a:p>
          <a:p>
            <a:pPr marL="0" indent="0">
              <a:buNone/>
            </a:pPr>
            <a:r>
              <a:rPr lang="en-US" dirty="0"/>
              <a:t>Notification      </a:t>
            </a:r>
            <a:r>
              <a:rPr lang="en-US" dirty="0" smtClean="0"/>
              <a:t>  ON/OFF </a:t>
            </a:r>
            <a:r>
              <a:rPr lang="en-US" dirty="0"/>
              <a:t>For This User and Why</a:t>
            </a:r>
          </a:p>
          <a:p>
            <a:pPr marL="0" indent="0">
              <a:buNone/>
            </a:pPr>
            <a:r>
              <a:rPr lang="en-US" dirty="0" smtClean="0"/>
              <a:t>----------------------------------------------------------------</a:t>
            </a:r>
            <a:endParaRPr lang="en-US" dirty="0"/>
          </a:p>
          <a:p>
            <a:pPr marL="0" indent="0">
              <a:buNone/>
            </a:pPr>
            <a:r>
              <a:rPr lang="en-US" dirty="0" smtClean="0"/>
              <a:t>ADMISSION          ON         User </a:t>
            </a:r>
            <a:r>
              <a:rPr lang="en-US" dirty="0"/>
              <a:t>value is Enabled</a:t>
            </a:r>
          </a:p>
        </p:txBody>
      </p:sp>
    </p:spTree>
    <p:extLst>
      <p:ext uri="{BB962C8B-B14F-4D97-AF65-F5344CB8AC3E}">
        <p14:creationId xmlns:p14="http://schemas.microsoft.com/office/powerpoint/2010/main" val="367822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fontScale="92500" lnSpcReduction="20000"/>
          </a:bodyPr>
          <a:lstStyle/>
          <a:p>
            <a:pPr marL="0" indent="0" algn="ctr">
              <a:buNone/>
            </a:pPr>
            <a:r>
              <a:rPr lang="en-US" sz="4000" dirty="0" smtClean="0"/>
              <a:t>Patient Safety wants to ensure all Resident Providers are receiving lab test results for their clinic patients. What parameter to check?</a:t>
            </a:r>
          </a:p>
          <a:p>
            <a:pPr marL="0" indent="0" algn="ctr">
              <a:buNone/>
            </a:pPr>
            <a:endParaRPr lang="en-US" sz="4000" dirty="0" smtClean="0"/>
          </a:p>
          <a:p>
            <a:pPr marL="514350" indent="-514350">
              <a:buFont typeface="+mj-lt"/>
              <a:buAutoNum type="alphaUcPeriod"/>
            </a:pPr>
            <a:r>
              <a:rPr lang="en-US" sz="3500" dirty="0" smtClean="0"/>
              <a:t>Set Default </a:t>
            </a:r>
            <a:r>
              <a:rPr lang="en-US" sz="3500" dirty="0"/>
              <a:t>R</a:t>
            </a:r>
            <a:r>
              <a:rPr lang="en-US" sz="3500" dirty="0" smtClean="0"/>
              <a:t>ecipients for Notifications</a:t>
            </a:r>
          </a:p>
          <a:p>
            <a:pPr marL="514350" indent="-514350">
              <a:buFont typeface="+mj-lt"/>
              <a:buAutoNum type="alphaUcPeriod"/>
            </a:pPr>
            <a:r>
              <a:rPr lang="en-US" sz="3500" dirty="0" smtClean="0"/>
              <a:t>Determine Recipients for a Notification</a:t>
            </a:r>
          </a:p>
          <a:p>
            <a:pPr marL="514350" indent="-514350">
              <a:buFont typeface="+mj-lt"/>
              <a:buAutoNum type="alphaUcPeriod"/>
            </a:pPr>
            <a:r>
              <a:rPr lang="en-US" sz="3500" dirty="0" smtClean="0"/>
              <a:t>Set Provider Recipients for Notifications</a:t>
            </a:r>
          </a:p>
          <a:p>
            <a:pPr marL="514350" indent="-514350">
              <a:buFont typeface="+mj-lt"/>
              <a:buAutoNum type="alphaUcPeriod"/>
            </a:pPr>
            <a:r>
              <a:rPr lang="en-US" sz="3500" dirty="0" smtClean="0"/>
              <a:t>Send Flagged </a:t>
            </a:r>
            <a:r>
              <a:rPr lang="en-US" sz="3500" dirty="0"/>
              <a:t>O</a:t>
            </a:r>
            <a:r>
              <a:rPr lang="en-US" sz="3500" dirty="0" smtClean="0"/>
              <a:t>rders Bulletin</a:t>
            </a:r>
          </a:p>
        </p:txBody>
      </p:sp>
      <p:sp>
        <p:nvSpPr>
          <p:cNvPr id="4" name="Title 3"/>
          <p:cNvSpPr>
            <a:spLocks noGrp="1"/>
          </p:cNvSpPr>
          <p:nvPr>
            <p:ph type="title"/>
          </p:nvPr>
        </p:nvSpPr>
        <p:spPr>
          <a:xfrm>
            <a:off x="914400" y="228600"/>
            <a:ext cx="8229600" cy="1143000"/>
          </a:xfrm>
        </p:spPr>
        <p:txBody>
          <a:bodyPr>
            <a:normAutofit/>
          </a:bodyPr>
          <a:lstStyle/>
          <a:p>
            <a:r>
              <a:rPr lang="en-US" b="1" dirty="0" smtClean="0">
                <a:effectLst>
                  <a:outerShdw blurRad="38100" dist="38100" dir="2700000" algn="tl">
                    <a:srgbClr val="000000">
                      <a:alpha val="43137"/>
                    </a:srgbClr>
                  </a:outerShdw>
                </a:effectLst>
              </a:rPr>
              <a:t>Poll Question</a:t>
            </a:r>
            <a:endParaRPr lang="en-US" b="1" dirty="0">
              <a:effectLst>
                <a:outerShdw blurRad="38100" dist="38100" dir="2700000" algn="tl">
                  <a:srgbClr val="000000">
                    <a:alpha val="43137"/>
                  </a:srgbClr>
                </a:outerShdw>
              </a:effectLst>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483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383610"/>
            <a:ext cx="8458200" cy="4864790"/>
          </a:xfrm>
          <a:prstGeom prst="rect">
            <a:avLst/>
          </a:prstGeom>
          <a:blipFill rotWithShape="1">
            <a:blip r:embed="rId3"/>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a:xfrm>
            <a:off x="457200" y="76200"/>
            <a:ext cx="8229600" cy="1143000"/>
          </a:xfrm>
        </p:spPr>
        <p:txBody>
          <a:bodyPr/>
          <a:lstStyle/>
          <a:p>
            <a:r>
              <a:rPr lang="en-US" dirty="0" smtClean="0"/>
              <a:t>Report Menu for Alerts</a:t>
            </a:r>
            <a:endParaRPr lang="en-US" dirty="0"/>
          </a:p>
        </p:txBody>
      </p:sp>
    </p:spTree>
    <p:extLst>
      <p:ext uri="{BB962C8B-B14F-4D97-AF65-F5344CB8AC3E}">
        <p14:creationId xmlns:p14="http://schemas.microsoft.com/office/powerpoint/2010/main" val="3142117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p:txBody>
      </p:sp>
      <p:graphicFrame>
        <p:nvGraphicFramePr>
          <p:cNvPr id="6" name="Diagram 5"/>
          <p:cNvGraphicFramePr/>
          <p:nvPr>
            <p:extLst>
              <p:ext uri="{D42A27DB-BD31-4B8C-83A1-F6EECF244321}">
                <p14:modId xmlns:p14="http://schemas.microsoft.com/office/powerpoint/2010/main" val="4156247853"/>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6071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62400"/>
          </a:xfrm>
          <a:solidFill>
            <a:srgbClr val="002060"/>
          </a:solidFill>
        </p:spPr>
        <p:txBody>
          <a:bodyPr/>
          <a:lstStyle/>
          <a:p>
            <a:pPr marL="0" indent="0">
              <a:buNone/>
            </a:pPr>
            <a:r>
              <a:rPr lang="en-US" dirty="0" smtClean="0"/>
              <a:t>                      </a:t>
            </a:r>
            <a:r>
              <a:rPr lang="en-US" sz="4000" dirty="0" smtClean="0">
                <a:effectLst>
                  <a:outerShdw blurRad="38100" dist="38100" dir="2700000" algn="tl">
                    <a:srgbClr val="000000">
                      <a:alpha val="43137"/>
                    </a:srgbClr>
                  </a:outerShdw>
                </a:effectLst>
              </a:rPr>
              <a:t>Display </a:t>
            </a:r>
            <a:r>
              <a:rPr lang="en-US" sz="4000" dirty="0">
                <a:effectLst>
                  <a:outerShdw blurRad="38100" dist="38100" dir="2700000" algn="tl">
                    <a:srgbClr val="000000">
                      <a:alpha val="43137"/>
                    </a:srgbClr>
                  </a:outerShdw>
                </a:effectLst>
              </a:rPr>
              <a:t>users whose </a:t>
            </a:r>
            <a:endParaRPr lang="en-US" sz="4000" dirty="0" smtClean="0">
              <a:effectLst>
                <a:outerShdw blurRad="38100" dist="38100" dir="2700000" algn="tl">
                  <a:srgbClr val="000000">
                    <a:alpha val="43137"/>
                  </a:srgbClr>
                </a:outerShdw>
              </a:effectLst>
            </a:endParaRPr>
          </a:p>
          <a:p>
            <a:pPr marL="0" indent="0">
              <a:buNone/>
            </a:pPr>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                    CRITICAL </a:t>
            </a:r>
            <a:r>
              <a:rPr lang="en-US" sz="4000" dirty="0">
                <a:effectLst>
                  <a:outerShdw blurRad="38100" dist="38100" dir="2700000" algn="tl">
                    <a:srgbClr val="000000">
                      <a:alpha val="43137"/>
                    </a:srgbClr>
                  </a:outerShdw>
                </a:effectLst>
              </a:rPr>
              <a:t>ALERT </a:t>
            </a:r>
            <a:endParaRPr lang="en-US" sz="4000" dirty="0" smtClean="0">
              <a:effectLst>
                <a:outerShdw blurRad="38100" dist="38100" dir="2700000" algn="tl">
                  <a:srgbClr val="000000">
                    <a:alpha val="43137"/>
                  </a:srgbClr>
                </a:outerShdw>
              </a:effectLst>
            </a:endParaRPr>
          </a:p>
          <a:p>
            <a:pPr marL="0" indent="0">
              <a:buNone/>
            </a:pPr>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               count </a:t>
            </a:r>
            <a:r>
              <a:rPr lang="en-US" sz="4000" dirty="0">
                <a:effectLst>
                  <a:outerShdw blurRad="38100" dist="38100" dir="2700000" algn="tl">
                    <a:srgbClr val="000000">
                      <a:alpha val="43137"/>
                    </a:srgbClr>
                  </a:outerShdw>
                </a:effectLst>
              </a:rPr>
              <a:t>is at least:  10// </a:t>
            </a:r>
          </a:p>
          <a:p>
            <a:pPr marL="0" indent="0">
              <a:buNone/>
            </a:pPr>
            <a:r>
              <a:rPr lang="en-US" sz="4000" dirty="0" smtClean="0">
                <a:effectLst>
                  <a:outerShdw blurRad="38100" dist="38100" dir="2700000" algn="tl">
                    <a:srgbClr val="000000">
                      <a:alpha val="43137"/>
                    </a:srgbClr>
                  </a:outerShdw>
                </a:effectLst>
              </a:rPr>
              <a:t>  </a:t>
            </a:r>
          </a:p>
          <a:p>
            <a:pPr marL="0" indent="0">
              <a:buNone/>
            </a:pPr>
            <a:r>
              <a:rPr lang="en-US" sz="4000" dirty="0" smtClean="0">
                <a:effectLst>
                  <a:outerShdw blurRad="38100" dist="38100" dir="2700000" algn="tl">
                    <a:srgbClr val="000000">
                      <a:alpha val="43137"/>
                    </a:srgbClr>
                  </a:outerShdw>
                </a:effectLst>
              </a:rPr>
              <a:t>  START </a:t>
            </a:r>
            <a:r>
              <a:rPr lang="en-US" sz="4000" dirty="0">
                <a:effectLst>
                  <a:outerShdw blurRad="38100" dist="38100" dir="2700000" algn="tl">
                    <a:srgbClr val="000000">
                      <a:alpha val="43137"/>
                    </a:srgbClr>
                  </a:outerShdw>
                </a:effectLst>
              </a:rPr>
              <a:t>DATE:  </a:t>
            </a:r>
            <a:r>
              <a:rPr lang="en-US" sz="4000" dirty="0" smtClean="0">
                <a:effectLst>
                  <a:outerShdw blurRad="38100" dist="38100" dir="2700000" algn="tl">
                    <a:srgbClr val="000000">
                      <a:alpha val="43137"/>
                    </a:srgbClr>
                  </a:outerShdw>
                </a:effectLst>
              </a:rPr>
              <a:t>T           END DATE:    T</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9927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812534880"/>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02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a:solidFill>
            <a:srgbClr val="002060"/>
          </a:solidFill>
        </p:spPr>
        <p:txBody>
          <a:bodyPr>
            <a:normAutofit fontScale="92500" lnSpcReduction="10000"/>
          </a:bodyPr>
          <a:lstStyle/>
          <a:p>
            <a:pPr marL="0" indent="0">
              <a:buNone/>
            </a:pPr>
            <a:r>
              <a:rPr lang="en-US" dirty="0" smtClean="0"/>
              <a:t>                    </a:t>
            </a:r>
            <a:r>
              <a:rPr lang="en-US" sz="4000" dirty="0" smtClean="0"/>
              <a:t>Found </a:t>
            </a:r>
            <a:r>
              <a:rPr lang="en-US" sz="4000" dirty="0"/>
              <a:t>4 Alerts for User </a:t>
            </a:r>
            <a:endParaRPr lang="en-US" sz="4000" dirty="0" smtClean="0"/>
          </a:p>
          <a:p>
            <a:pPr marL="0" indent="0">
              <a:buNone/>
            </a:pPr>
            <a:r>
              <a:rPr lang="en-US" sz="4000" dirty="0"/>
              <a:t> </a:t>
            </a:r>
            <a:r>
              <a:rPr lang="en-US" sz="4000" dirty="0" smtClean="0"/>
              <a:t>                      </a:t>
            </a:r>
          </a:p>
          <a:p>
            <a:pPr marL="0" indent="0">
              <a:buNone/>
            </a:pPr>
            <a:r>
              <a:rPr lang="en-US" sz="4000" dirty="0"/>
              <a:t> </a:t>
            </a:r>
            <a:r>
              <a:rPr lang="en-US" sz="4000" dirty="0" smtClean="0"/>
              <a:t>                  EGGINK,MELISSA </a:t>
            </a:r>
            <a:r>
              <a:rPr lang="en-US" sz="4000" dirty="0"/>
              <a:t>A </a:t>
            </a:r>
            <a:endParaRPr lang="en-US" sz="4000" dirty="0" smtClean="0"/>
          </a:p>
          <a:p>
            <a:pPr marL="0" indent="0">
              <a:buNone/>
            </a:pPr>
            <a:endParaRPr lang="en-US" sz="4000" dirty="0"/>
          </a:p>
          <a:p>
            <a:pPr marL="0" indent="0">
              <a:buNone/>
            </a:pPr>
            <a:r>
              <a:rPr lang="en-US" sz="4000" dirty="0" smtClean="0"/>
              <a:t>For </a:t>
            </a:r>
            <a:r>
              <a:rPr lang="en-US" sz="4000" dirty="0"/>
              <a:t>Aug </a:t>
            </a:r>
            <a:r>
              <a:rPr lang="en-US" sz="4000" dirty="0" smtClean="0"/>
              <a:t>10,2013 </a:t>
            </a:r>
            <a:r>
              <a:rPr lang="en-US" sz="4000" dirty="0"/>
              <a:t>through Aug </a:t>
            </a:r>
            <a:r>
              <a:rPr lang="en-US" sz="4000" dirty="0" smtClean="0"/>
              <a:t>10, 2013</a:t>
            </a:r>
          </a:p>
          <a:p>
            <a:pPr marL="0" indent="0">
              <a:buNone/>
            </a:pPr>
            <a:r>
              <a:rPr lang="en-US" sz="4000" dirty="0"/>
              <a:t> </a:t>
            </a:r>
            <a:r>
              <a:rPr lang="en-US" sz="4000" dirty="0" smtClean="0"/>
              <a:t>                       @</a:t>
            </a:r>
            <a:r>
              <a:rPr lang="en-US" sz="4000" dirty="0"/>
              <a:t>08:56:48</a:t>
            </a:r>
          </a:p>
          <a:p>
            <a:pPr marL="0" indent="0">
              <a:buNone/>
            </a:pPr>
            <a:r>
              <a:rPr lang="en-US" dirty="0" smtClean="0"/>
              <a:t> </a:t>
            </a:r>
            <a:endParaRPr lang="en-US" dirty="0"/>
          </a:p>
        </p:txBody>
      </p:sp>
    </p:spTree>
    <p:extLst>
      <p:ext uri="{BB962C8B-B14F-4D97-AF65-F5344CB8AC3E}">
        <p14:creationId xmlns:p14="http://schemas.microsoft.com/office/powerpoint/2010/main" val="1639709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875627"/>
            <a:ext cx="4267200" cy="2610773"/>
          </a:xfrm>
        </p:spPr>
        <p:txBody>
          <a:bodyPr>
            <a:noAutofit/>
          </a:bodyPr>
          <a:lstStyle/>
          <a:p>
            <a:pPr marL="514350" indent="-514350">
              <a:buFont typeface="+mj-lt"/>
              <a:buAutoNum type="alphaUcPeriod"/>
            </a:pPr>
            <a:r>
              <a:rPr lang="en-US" sz="2800" dirty="0" smtClean="0"/>
              <a:t>Set </a:t>
            </a:r>
            <a:r>
              <a:rPr lang="en-US" sz="2800" dirty="0"/>
              <a:t>Default Recipients for Notifications</a:t>
            </a:r>
          </a:p>
          <a:p>
            <a:pPr marL="514350" indent="-514350">
              <a:buFont typeface="+mj-lt"/>
              <a:buAutoNum type="alphaUcPeriod"/>
            </a:pPr>
            <a:r>
              <a:rPr lang="en-US" sz="2800" dirty="0"/>
              <a:t>Determine Recipients for a Notification</a:t>
            </a:r>
          </a:p>
          <a:p>
            <a:pPr marL="514350" indent="-514350">
              <a:buFont typeface="+mj-lt"/>
              <a:buAutoNum type="alphaUcPeriod"/>
            </a:pPr>
            <a:r>
              <a:rPr lang="en-US" sz="2800" dirty="0"/>
              <a:t>Set Provider Recipients for Notifications</a:t>
            </a:r>
          </a:p>
          <a:p>
            <a:pPr marL="514350" indent="-514350">
              <a:buFont typeface="+mj-lt"/>
              <a:buAutoNum type="alphaUcPeriod"/>
            </a:pPr>
            <a:r>
              <a:rPr lang="en-US" sz="2800" dirty="0"/>
              <a:t>Send Flagged Orders Bulletin</a:t>
            </a:r>
          </a:p>
        </p:txBody>
      </p:sp>
      <p:sp>
        <p:nvSpPr>
          <p:cNvPr id="3" name="Rectangle 2" descr="Patient Safety wants to ensure all Resident Providers are receiving lab test results for their clinic patients. What parameter to check?&#10;"/>
          <p:cNvSpPr/>
          <p:nvPr/>
        </p:nvSpPr>
        <p:spPr>
          <a:xfrm>
            <a:off x="457200" y="1414790"/>
            <a:ext cx="8153400" cy="1384995"/>
          </a:xfrm>
          <a:prstGeom prst="rect">
            <a:avLst/>
          </a:prstGeom>
        </p:spPr>
        <p:txBody>
          <a:bodyPr wrap="square">
            <a:spAutoFit/>
          </a:bodyPr>
          <a:lstStyle/>
          <a:p>
            <a:pPr algn="ctr"/>
            <a:r>
              <a:rPr lang="en-US" sz="2800" dirty="0"/>
              <a:t>Patient Safety wants to ensure all Resident Providers are receiving lab test results for their clinic patients. What parameter to check</a:t>
            </a:r>
            <a:r>
              <a:rPr lang="en-US" sz="2800" dirty="0" smtClean="0"/>
              <a:t>?</a:t>
            </a:r>
            <a:endParaRPr lang="en-US" sz="2800" dirty="0"/>
          </a:p>
        </p:txBody>
      </p:sp>
      <p:sp>
        <p:nvSpPr>
          <p:cNvPr id="4" name="Title 3"/>
          <p:cNvSpPr>
            <a:spLocks noGrp="1"/>
          </p:cNvSpPr>
          <p:nvPr>
            <p:ph type="title"/>
          </p:nvPr>
        </p:nvSpPr>
        <p:spPr>
          <a:xfrm>
            <a:off x="914400" y="228600"/>
            <a:ext cx="8229600" cy="1143000"/>
          </a:xfrm>
        </p:spPr>
        <p:txBody>
          <a:bodyPr/>
          <a:lstStyle/>
          <a:p>
            <a:r>
              <a:rPr lang="en-US" b="1" dirty="0" smtClean="0">
                <a:effectLst>
                  <a:outerShdw blurRad="38100" dist="38100" dir="2700000" algn="tl">
                    <a:srgbClr val="000000">
                      <a:alpha val="43137"/>
                    </a:srgbClr>
                  </a:outerShdw>
                </a:effectLst>
              </a:rPr>
              <a:t>Poll Results</a:t>
            </a:r>
            <a:endParaRPr lang="en-US" b="1" dirty="0">
              <a:effectLst>
                <a:outerShdw blurRad="38100" dist="38100" dir="2700000" algn="tl">
                  <a:srgbClr val="000000">
                    <a:alpha val="43137"/>
                  </a:srgbClr>
                </a:outerShdw>
              </a:effectLst>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918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875627"/>
            <a:ext cx="4267200" cy="2610773"/>
          </a:xfrm>
        </p:spPr>
        <p:txBody>
          <a:bodyPr>
            <a:noAutofit/>
          </a:bodyPr>
          <a:lstStyle/>
          <a:p>
            <a:pPr marL="514350" indent="-514350">
              <a:buFont typeface="+mj-lt"/>
              <a:buAutoNum type="alphaUcPeriod"/>
            </a:pPr>
            <a:r>
              <a:rPr lang="en-US" sz="2800" dirty="0" smtClean="0"/>
              <a:t>Set </a:t>
            </a:r>
            <a:r>
              <a:rPr lang="en-US" sz="2800" dirty="0"/>
              <a:t>Default Recipients for Notifications</a:t>
            </a:r>
          </a:p>
          <a:p>
            <a:pPr marL="514350" indent="-514350">
              <a:buFont typeface="+mj-lt"/>
              <a:buAutoNum type="alphaUcPeriod"/>
            </a:pPr>
            <a:r>
              <a:rPr lang="en-US" sz="2800" dirty="0"/>
              <a:t>Determine Recipients for a Notification</a:t>
            </a:r>
          </a:p>
          <a:p>
            <a:pPr marL="514350" indent="-514350">
              <a:buFont typeface="+mj-lt"/>
              <a:buAutoNum type="alphaUcPeriod"/>
            </a:pPr>
            <a:r>
              <a:rPr lang="en-US" sz="2800" dirty="0"/>
              <a:t>Set Provider Recipients for Notifications</a:t>
            </a:r>
          </a:p>
          <a:p>
            <a:pPr marL="514350" indent="-514350">
              <a:buFont typeface="+mj-lt"/>
              <a:buAutoNum type="alphaUcPeriod"/>
            </a:pPr>
            <a:r>
              <a:rPr lang="en-US" sz="2800" dirty="0"/>
              <a:t>Send Flagged Orders Bulletin</a:t>
            </a:r>
          </a:p>
        </p:txBody>
      </p:sp>
      <p:sp>
        <p:nvSpPr>
          <p:cNvPr id="3" name="Rectangle 2" descr="Patient Safety wants to ensure all Resident Providers are receiving lab test results for their clinic patients. What parameter to check?&#10;"/>
          <p:cNvSpPr/>
          <p:nvPr/>
        </p:nvSpPr>
        <p:spPr>
          <a:xfrm>
            <a:off x="457200" y="1414790"/>
            <a:ext cx="8153400" cy="1384995"/>
          </a:xfrm>
          <a:prstGeom prst="rect">
            <a:avLst/>
          </a:prstGeom>
        </p:spPr>
        <p:txBody>
          <a:bodyPr wrap="square">
            <a:spAutoFit/>
          </a:bodyPr>
          <a:lstStyle/>
          <a:p>
            <a:pPr algn="ctr"/>
            <a:r>
              <a:rPr lang="en-US" sz="2800" dirty="0"/>
              <a:t>Patient Safety wants to ensure all Resident Providers are receiving lab test results for their clinic patients. What parameter to check</a:t>
            </a:r>
            <a:r>
              <a:rPr lang="en-US" sz="2800" dirty="0" smtClean="0"/>
              <a:t>?</a:t>
            </a:r>
            <a:endParaRPr lang="en-US" sz="2800" dirty="0"/>
          </a:p>
        </p:txBody>
      </p:sp>
      <p:sp>
        <p:nvSpPr>
          <p:cNvPr id="4" name="Title 3"/>
          <p:cNvSpPr>
            <a:spLocks noGrp="1"/>
          </p:cNvSpPr>
          <p:nvPr>
            <p:ph type="title"/>
          </p:nvPr>
        </p:nvSpPr>
        <p:spPr>
          <a:xfrm>
            <a:off x="914400" y="228600"/>
            <a:ext cx="8229600" cy="1143000"/>
          </a:xfrm>
        </p:spPr>
        <p:txBody>
          <a:bodyPr/>
          <a:lstStyle/>
          <a:p>
            <a:r>
              <a:rPr lang="en-US" b="1" dirty="0" smtClean="0">
                <a:effectLst>
                  <a:outerShdw blurRad="38100" dist="38100" dir="2700000" algn="tl">
                    <a:srgbClr val="000000">
                      <a:alpha val="43137"/>
                    </a:srgbClr>
                  </a:outerShdw>
                </a:effectLst>
              </a:rPr>
              <a:t>Poll Results</a:t>
            </a:r>
            <a:endParaRPr lang="en-US" b="1" dirty="0">
              <a:effectLst>
                <a:outerShdw blurRad="38100" dist="38100" dir="2700000" algn="tl">
                  <a:srgbClr val="000000">
                    <a:alpha val="43137"/>
                  </a:srgbClr>
                </a:outerShdw>
              </a:effectLst>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209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p:txBody>
      </p:sp>
      <p:graphicFrame>
        <p:nvGraphicFramePr>
          <p:cNvPr id="5" name="Diagram 4"/>
          <p:cNvGraphicFramePr/>
          <p:nvPr>
            <p:extLst>
              <p:ext uri="{D42A27DB-BD31-4B8C-83A1-F6EECF244321}">
                <p14:modId xmlns:p14="http://schemas.microsoft.com/office/powerpoint/2010/main" val="350389600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99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5172642"/>
              </p:ext>
            </p:extLst>
          </p:nvPr>
        </p:nvGraphicFramePr>
        <p:xfrm>
          <a:off x="91190" y="228600"/>
          <a:ext cx="894538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408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67000"/>
            <a:ext cx="9144000" cy="1524000"/>
          </a:xfrm>
          <a:solidFill>
            <a:srgbClr val="002060"/>
          </a:solidFill>
        </p:spPr>
        <p:txBody>
          <a:bodyPr>
            <a:normAutofit/>
          </a:bodyPr>
          <a:lstStyle/>
          <a:p>
            <a:pPr marL="0" indent="0" algn="ctr">
              <a:buNone/>
            </a:pPr>
            <a:r>
              <a:rPr lang="en-US" sz="4000" dirty="0" smtClean="0"/>
              <a:t>Found </a:t>
            </a:r>
            <a:r>
              <a:rPr lang="en-US" sz="4000" dirty="0">
                <a:solidFill>
                  <a:srgbClr val="FFFF00"/>
                </a:solidFill>
              </a:rPr>
              <a:t>2</a:t>
            </a:r>
            <a:r>
              <a:rPr lang="en-US" sz="4000" dirty="0"/>
              <a:t> Alerts for Patient </a:t>
            </a:r>
            <a:endParaRPr lang="en-US" sz="4000" dirty="0" smtClean="0"/>
          </a:p>
          <a:p>
            <a:pPr marL="0" indent="0" algn="ctr">
              <a:buNone/>
            </a:pPr>
            <a:r>
              <a:rPr lang="en-US" sz="4000" dirty="0" smtClean="0"/>
              <a:t>VA, PATIENT </a:t>
            </a:r>
            <a:r>
              <a:rPr lang="en-US" sz="4000" dirty="0"/>
              <a:t>1</a:t>
            </a:r>
            <a:r>
              <a:rPr lang="en-US" sz="4000" dirty="0" smtClean="0"/>
              <a:t> (V0000)</a:t>
            </a:r>
            <a:r>
              <a:rPr lang="en-US" dirty="0" smtClean="0"/>
              <a:t> </a:t>
            </a:r>
            <a:endParaRPr lang="en-US" dirty="0"/>
          </a:p>
        </p:txBody>
      </p:sp>
    </p:spTree>
    <p:extLst>
      <p:ext uri="{BB962C8B-B14F-4D97-AF65-F5344CB8AC3E}">
        <p14:creationId xmlns:p14="http://schemas.microsoft.com/office/powerpoint/2010/main" val="2400851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274538941"/>
              </p:ext>
            </p:extLst>
          </p:nvPr>
        </p:nvGraphicFramePr>
        <p:xfrm>
          <a:off x="76200" y="7620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738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637"/>
            <a:ext cx="8229600" cy="4830763"/>
          </a:xfrm>
          <a:solidFill>
            <a:srgbClr val="002060"/>
          </a:solidFill>
        </p:spPr>
        <p:txBody>
          <a:bodyPr/>
          <a:lstStyle/>
          <a:p>
            <a:pPr marL="0" indent="0" algn="ctr">
              <a:buNone/>
            </a:pPr>
            <a:r>
              <a:rPr lang="en-US" dirty="0" smtClean="0"/>
              <a:t>User </a:t>
            </a:r>
            <a:r>
              <a:rPr lang="en-US" dirty="0"/>
              <a:t>Alerts Count Report</a:t>
            </a:r>
          </a:p>
          <a:p>
            <a:pPr marL="0" indent="0">
              <a:buNone/>
            </a:pPr>
            <a:r>
              <a:rPr lang="en-US" dirty="0"/>
              <a:t> </a:t>
            </a:r>
            <a:r>
              <a:rPr lang="en-US" dirty="0" smtClean="0"/>
              <a:t>  </a:t>
            </a:r>
          </a:p>
          <a:p>
            <a:pPr marL="0" indent="0">
              <a:buNone/>
            </a:pPr>
            <a:r>
              <a:rPr lang="en-US" dirty="0" smtClean="0"/>
              <a:t>Do </a:t>
            </a:r>
            <a:r>
              <a:rPr lang="en-US" dirty="0"/>
              <a:t>you want to count only alerts </a:t>
            </a:r>
            <a:r>
              <a:rPr lang="en-US" dirty="0" smtClean="0"/>
              <a:t>containing</a:t>
            </a:r>
          </a:p>
          <a:p>
            <a:pPr marL="0" indent="0">
              <a:buNone/>
            </a:pPr>
            <a:r>
              <a:rPr lang="en-US" dirty="0" smtClean="0"/>
              <a:t>specific </a:t>
            </a:r>
            <a:r>
              <a:rPr lang="en-US" dirty="0"/>
              <a:t>words or phrase(s)?   NO</a:t>
            </a:r>
          </a:p>
          <a:p>
            <a:pPr marL="0" indent="0">
              <a:buNone/>
            </a:pPr>
            <a:endParaRPr lang="en-US" dirty="0"/>
          </a:p>
          <a:p>
            <a:pPr marL="0" indent="0">
              <a:buNone/>
            </a:pPr>
            <a:r>
              <a:rPr lang="en-US" dirty="0" smtClean="0"/>
              <a:t>Display </a:t>
            </a:r>
            <a:r>
              <a:rPr lang="en-US" dirty="0"/>
              <a:t>users whose ALERT count is at least: </a:t>
            </a:r>
            <a:r>
              <a:rPr lang="en-US" dirty="0" smtClean="0"/>
              <a:t>10</a:t>
            </a:r>
            <a:endParaRPr lang="en-US" dirty="0"/>
          </a:p>
          <a:p>
            <a:pPr marL="0" indent="0">
              <a:buNone/>
            </a:pPr>
            <a:r>
              <a:rPr lang="en-US" dirty="0"/>
              <a:t> </a:t>
            </a:r>
            <a:r>
              <a:rPr lang="en-US" dirty="0" smtClean="0"/>
              <a:t>          </a:t>
            </a:r>
          </a:p>
          <a:p>
            <a:pPr marL="0" indent="0">
              <a:buNone/>
            </a:pPr>
            <a:r>
              <a:rPr lang="en-US" dirty="0"/>
              <a:t> </a:t>
            </a:r>
            <a:r>
              <a:rPr lang="en-US" dirty="0" smtClean="0"/>
              <a:t>          START </a:t>
            </a:r>
            <a:r>
              <a:rPr lang="en-US" dirty="0"/>
              <a:t>DATE:  </a:t>
            </a:r>
            <a:r>
              <a:rPr lang="en-US" dirty="0" smtClean="0"/>
              <a:t>T           END DATE:  T</a:t>
            </a:r>
            <a:endParaRPr lang="en-US" dirty="0"/>
          </a:p>
        </p:txBody>
      </p:sp>
    </p:spTree>
    <p:extLst>
      <p:ext uri="{BB962C8B-B14F-4D97-AF65-F5344CB8AC3E}">
        <p14:creationId xmlns:p14="http://schemas.microsoft.com/office/powerpoint/2010/main" val="2623005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276135335"/>
              </p:ext>
            </p:extLst>
          </p:nvPr>
        </p:nvGraphicFramePr>
        <p:xfrm>
          <a:off x="106180" y="107430"/>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en-US" dirty="0" smtClean="0"/>
          </a:p>
          <a:p>
            <a:endParaRPr lang="en-US" dirty="0" smtClean="0"/>
          </a:p>
        </p:txBody>
      </p:sp>
    </p:spTree>
    <p:extLst>
      <p:ext uri="{BB962C8B-B14F-4D97-AF65-F5344CB8AC3E}">
        <p14:creationId xmlns:p14="http://schemas.microsoft.com/office/powerpoint/2010/main" val="21148981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12558619"/>
              </p:ext>
            </p:extLst>
          </p:nvPr>
        </p:nvGraphicFramePr>
        <p:xfrm>
          <a:off x="76200" y="2819400"/>
          <a:ext cx="89154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961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nk notifications screen on the patient selection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390" y="2438400"/>
            <a:ext cx="8839200" cy="1143000"/>
          </a:xfrm>
        </p:spPr>
        <p:txBody>
          <a:bodyPr>
            <a:normAutofit/>
          </a:bodyPr>
          <a:lstStyle/>
          <a:p>
            <a:r>
              <a:rPr lang="en-US" sz="4800" b="1" dirty="0" smtClean="0">
                <a:ln w="1905"/>
                <a:solidFill>
                  <a:schemeClr val="bg1"/>
                </a:solidFill>
                <a:effectLst>
                  <a:innerShdw blurRad="69850" dist="43180" dir="5400000">
                    <a:srgbClr val="000000">
                      <a:alpha val="65000"/>
                    </a:srgbClr>
                  </a:innerShdw>
                </a:effectLst>
              </a:rPr>
              <a:t>CPRS GUI </a:t>
            </a:r>
            <a:endParaRPr lang="en-US" sz="4800" dirty="0">
              <a:solidFill>
                <a:schemeClr val="bg1"/>
              </a:solidFill>
            </a:endParaRPr>
          </a:p>
        </p:txBody>
      </p:sp>
    </p:spTree>
    <p:extLst>
      <p:ext uri="{BB962C8B-B14F-4D97-AF65-F5344CB8AC3E}">
        <p14:creationId xmlns:p14="http://schemas.microsoft.com/office/powerpoint/2010/main" val="3111277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xt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343400" cy="342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ontinue”, “Forward” and “Renew&quot; sele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623" y="2700728"/>
            <a:ext cx="6114926" cy="332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23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tifications tab on the Tools, Options me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 y="14989"/>
            <a:ext cx="9124316" cy="684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563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Notifications Surrogate settings and date range set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3048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2643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tifications tab on the Tools, Options menu, with list of Notifications able to turn on or 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4" y="16240"/>
            <a:ext cx="9124316" cy="684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92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able/Disable Notifications and the rest of the notifications comm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262062"/>
            <a:ext cx="8791575"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91190"/>
            <a:ext cx="9144000" cy="1143000"/>
          </a:xfrm>
        </p:spPr>
        <p:txBody>
          <a:bodyPr/>
          <a:lstStyle/>
          <a:p>
            <a:r>
              <a:rPr lang="en-US" dirty="0" smtClean="0"/>
              <a:t>Notification </a:t>
            </a:r>
            <a:r>
              <a:rPr lang="en-US" dirty="0" err="1" smtClean="0"/>
              <a:t>Mgmt</a:t>
            </a:r>
            <a:r>
              <a:rPr lang="en-US" dirty="0" smtClean="0"/>
              <a:t> Menu</a:t>
            </a:r>
            <a:endParaRPr lang="en-US" dirty="0"/>
          </a:p>
        </p:txBody>
      </p:sp>
    </p:spTree>
    <p:extLst>
      <p:ext uri="{BB962C8B-B14F-4D97-AF65-F5344CB8AC3E}">
        <p14:creationId xmlns:p14="http://schemas.microsoft.com/office/powerpoint/2010/main" val="1411704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yvehucampus.com search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
            <a:ext cx="9144000" cy="68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13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133600"/>
            <a:ext cx="8229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5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8576746"/>
              </p:ext>
            </p:extLst>
          </p:nvPr>
        </p:nvGraphicFramePr>
        <p:xfrm>
          <a:off x="457200" y="10668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82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51736683"/>
              </p:ext>
            </p:extLst>
          </p:nvPr>
        </p:nvGraphicFramePr>
        <p:xfrm>
          <a:off x="76200" y="457200"/>
          <a:ext cx="8915400" cy="579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220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4F8D5ADAC7B04298C4AC648AD16295" ma:contentTypeVersion="0" ma:contentTypeDescription="Create a new document." ma:contentTypeScope="" ma:versionID="b8d4a23e1aa1b24993bf36dbce82ee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73F67A3-7E9A-429D-9B0F-0599822572EA}">
  <ds:schemaRefs>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5F477EB-152E-45BD-A08C-9E44C9112408}">
  <ds:schemaRefs>
    <ds:schemaRef ds:uri="http://schemas.microsoft.com/sharepoint/v3/contenttype/forms"/>
  </ds:schemaRefs>
</ds:datastoreItem>
</file>

<file path=customXml/itemProps3.xml><?xml version="1.0" encoding="utf-8"?>
<ds:datastoreItem xmlns:ds="http://schemas.openxmlformats.org/officeDocument/2006/customXml" ds:itemID="{A357843F-DBD8-48F9-B2E4-E2B765260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3641</TotalTime>
  <Words>5859</Words>
  <Application>Microsoft Office PowerPoint</Application>
  <PresentationFormat>On-screen Show (4:3)</PresentationFormat>
  <Paragraphs>609</Paragraphs>
  <Slides>71</Slides>
  <Notes>62</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1_Office Theme</vt:lpstr>
      <vt:lpstr>Back to Basics: Notifications</vt:lpstr>
      <vt:lpstr>PowerPoint Presentation</vt:lpstr>
      <vt:lpstr>PowerPoint Presentation</vt:lpstr>
      <vt:lpstr>Types Of Notifications</vt:lpstr>
      <vt:lpstr>PowerPoint Presentation</vt:lpstr>
      <vt:lpstr>PowerPoint Presentation</vt:lpstr>
      <vt:lpstr>Notification Mgmt Menu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Poll Question</vt:lpstr>
      <vt:lpstr>Report Menu for Alerts</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CPRS GUI </vt:lpstr>
      <vt:lpstr>PowerPoint Presentation</vt:lpstr>
      <vt:lpstr>PowerPoint Presentation</vt:lpstr>
      <vt:lpstr>PowerPoint Presentation</vt:lpstr>
      <vt:lpstr>PowerPoint Presentation</vt:lpstr>
      <vt:lpstr>PowerPoint Presentation</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Basics: Notifications</dc:title>
  <dc:creator>VHA OIA Training Strategy</dc:creator>
  <cp:keywords>Notifications, Notification types, Notification Management</cp:keywords>
  <cp:lastModifiedBy>Kimberly J Lyons</cp:lastModifiedBy>
  <cp:revision>166</cp:revision>
  <dcterms:created xsi:type="dcterms:W3CDTF">2012-09-17T16:29:14Z</dcterms:created>
  <dcterms:modified xsi:type="dcterms:W3CDTF">2013-09-19T18:14:10Z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0x010100854F8D5ADAC7B04298C4AC648AD16295</vt:lpwstr>
  </property>
</Properties>
</file>