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heme/themeOverride12.xml" ContentType="application/vnd.openxmlformats-officedocument.themeOverr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theme/themeOverride17.xml" ContentType="application/vnd.openxmlformats-officedocument.themeOverride+xml"/>
  <Override PartName="/ppt/theme/themeOverride28.xml" ContentType="application/vnd.openxmlformats-officedocument.themeOverr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theme/themeOverride20.xml" ContentType="application/vnd.openxmlformats-officedocument.themeOverr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layout6.xml" ContentType="application/vnd.openxmlformats-officedocument.drawingml.diagramLayout+xml"/>
  <Override PartName="/ppt/notesSlides/notesSlide71.xml" ContentType="application/vnd.openxmlformats-officedocument.presentationml.notesSlide+xml"/>
  <Override PartName="/ppt/diagrams/data10.xml" ContentType="application/vnd.openxmlformats-officedocument.drawingml.diagramData+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drawing8.xml" ContentType="application/vnd.ms-office.drawingml.diagramDrawing+xml"/>
  <Override PartName="/ppt/diagrams/quickStyle8.xml" ContentType="application/vnd.openxmlformats-officedocument.drawingml.diagramStyle+xml"/>
  <Override PartName="/ppt/theme/themeOverride25.xml" ContentType="application/vnd.openxmlformats-officedocument.themeOverr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theme/themeOverride14.xml" ContentType="application/vnd.openxmlformats-officedocument.themeOverride+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wmf" ContentType="image/x-wmf"/>
  <Override PartName="/ppt/theme/themeOverride3.xml" ContentType="application/vnd.openxmlformats-officedocument.themeOverride+xml"/>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theme/themeOverride19.xml" ContentType="application/vnd.openxmlformats-officedocument.themeOverr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theme/themeOverride22.xml" ContentType="application/vnd.openxmlformats-officedocument.themeOverride+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notesSlides/notesSlide59.xml" ContentType="application/vnd.openxmlformats-officedocument.presentationml.notesSlide+xml"/>
  <Override PartName="/ppt/diagrams/quickStyle5.xml" ContentType="application/vnd.openxmlformats-officedocument.drawingml.diagramStyle+xml"/>
  <Override PartName="/ppt/slides/slide46.xml" ContentType="application/vnd.openxmlformats-officedocument.presentationml.slide+xml"/>
  <Override PartName="/ppt/slides/slide93.xml" ContentType="application/vnd.openxmlformats-officedocument.presentationml.slide+xml"/>
  <Override PartName="/ppt/notesSlides/notesSlide48.xml" ContentType="application/vnd.openxmlformats-officedocument.presentationml.notesSlide+xml"/>
  <Override PartName="/ppt/diagrams/colors10.xml" ContentType="application/vnd.openxmlformats-officedocument.drawingml.diagramColors+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theme/themeOverride4.xml" ContentType="application/vnd.openxmlformats-officedocument.themeOverride+xml"/>
  <Override PartName="/ppt/notesSlides/notesSlide55.xml" ContentType="application/vnd.openxmlformats-officedocument.presentationml.notesSlide+xml"/>
  <Override PartName="/ppt/diagrams/layout8.xml" ContentType="application/vnd.openxmlformats-officedocument.drawingml.diagramLayout+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diagrams/data9.xml" ContentType="application/vnd.openxmlformats-officedocument.drawingml.diagramData+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diagrams/layout4.xml" ContentType="application/vnd.openxmlformats-officedocument.drawingml.diagramLayout+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theme/themeOverride27.xml" ContentType="application/vnd.openxmlformats-officedocument.themeOverride+xml"/>
  <Override PartName="/ppt/slides/slide98.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theme/themeOverride16.xml" ContentType="application/vnd.openxmlformats-officedocument.themeOverr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theme/themeOverride9.xml" ContentType="application/vnd.openxmlformats-officedocument.themeOverride+xml"/>
  <Override PartName="/ppt/diagrams/quickStyle6.xml" ContentType="application/vnd.openxmlformats-officedocument.drawingml.diagramStyle+xml"/>
  <Override PartName="/ppt/theme/themeOverride23.xml" ContentType="application/vnd.openxmlformats-officedocument.themeOverr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notesSlides/notesSlide78.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theme/themeOverride5.xml" ContentType="application/vnd.openxmlformats-officedocument.themeOverrid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diagrams/colors8.xml" ContentType="application/vnd.openxmlformats-officedocument.drawingml.diagramColors+xml"/>
  <Override PartName="/ppt/diagrams/drawing7.xml" ContentType="application/vnd.ms-office.drawingml.diagramDrawing+xml"/>
  <Override PartName="/ppt/theme/themeOverride24.xml" ContentType="application/vnd.openxmlformats-officedocument.themeOverr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Override13.xml" ContentType="application/vnd.openxmlformats-officedocument.themeOverride+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theme/themeOverride29.xml" ContentType="application/vnd.openxmlformats-officedocument.themeOverr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diagrams/layout2.xml" ContentType="application/vnd.openxmlformats-officedocument.drawingml.diagramLayout+xml"/>
  <Override PartName="/ppt/theme/themeOverride18.xml" ContentType="application/vnd.openxmlformats-officedocument.themeOverride+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slides/slide78.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Override7.xml" ContentType="application/vnd.openxmlformats-officedocument.themeOverride+xml"/>
  <Override PartName="/ppt/diagrams/quickStyle4.xml" ContentType="application/vnd.openxmlformats-officedocument.drawingml.diagramStyle+xml"/>
  <Override PartName="/ppt/notesSlides/notesSlide69.xml" ContentType="application/vnd.openxmlformats-officedocument.presentationml.notesSlide+xml"/>
  <Override PartName="/ppt/theme/themeOverride21.xml" ContentType="application/vnd.openxmlformats-officedocument.themeOverrid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theme/themeOverride10.xml" ContentType="application/vnd.openxmlformats-officedocument.themeOverr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diagrams/layout7.xml" ContentType="application/vnd.openxmlformats-officedocument.drawingml.diagramLayout+xml"/>
  <Override PartName="/ppt/notesSlides/notesSlide72.xml" ContentType="application/vnd.openxmlformats-officedocument.presentationml.notesSlide+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diagrams/drawing9.xml" ContentType="application/vnd.ms-office.drawingml.diagramDrawing+xml"/>
  <Override PartName="/ppt/theme/themeOverride15.xml" ContentType="application/vnd.openxmlformats-officedocument.themeOverride+xml"/>
  <Override PartName="/ppt/diagrams/quickStyle9.xml" ContentType="application/vnd.openxmlformats-officedocument.drawingml.diagramStyle+xml"/>
  <Override PartName="/ppt/theme/themeOverride26.xml" ContentType="application/vnd.openxmlformats-officedocument.themeOverride+xml"/>
  <Override PartName="/ppt/slides/slide97.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diagrams/colors2.xml" ContentType="application/vnd.openxmlformats-officedocument.drawingml.diagramColors+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8" r:id="rId5"/>
    <p:sldMasterId id="2147483702" r:id="rId6"/>
  </p:sldMasterIdLst>
  <p:notesMasterIdLst>
    <p:notesMasterId r:id="rId111"/>
  </p:notesMasterIdLst>
  <p:sldIdLst>
    <p:sldId id="369" r:id="rId7"/>
    <p:sldId id="370" r:id="rId8"/>
    <p:sldId id="371" r:id="rId9"/>
    <p:sldId id="372" r:id="rId10"/>
    <p:sldId id="373" r:id="rId11"/>
    <p:sldId id="374" r:id="rId12"/>
    <p:sldId id="410" r:id="rId13"/>
    <p:sldId id="376" r:id="rId14"/>
    <p:sldId id="411" r:id="rId15"/>
    <p:sldId id="412" r:id="rId16"/>
    <p:sldId id="378" r:id="rId17"/>
    <p:sldId id="414" r:id="rId18"/>
    <p:sldId id="380" r:id="rId19"/>
    <p:sldId id="415" r:id="rId20"/>
    <p:sldId id="416" r:id="rId21"/>
    <p:sldId id="382" r:id="rId22"/>
    <p:sldId id="383" r:id="rId23"/>
    <p:sldId id="424" r:id="rId24"/>
    <p:sldId id="384" r:id="rId25"/>
    <p:sldId id="385" r:id="rId26"/>
    <p:sldId id="386" r:id="rId27"/>
    <p:sldId id="387" r:id="rId28"/>
    <p:sldId id="388" r:id="rId29"/>
    <p:sldId id="423" r:id="rId30"/>
    <p:sldId id="389" r:id="rId31"/>
    <p:sldId id="390" r:id="rId32"/>
    <p:sldId id="417" r:id="rId33"/>
    <p:sldId id="391" r:id="rId34"/>
    <p:sldId id="392" r:id="rId35"/>
    <p:sldId id="393" r:id="rId36"/>
    <p:sldId id="394" r:id="rId37"/>
    <p:sldId id="418" r:id="rId38"/>
    <p:sldId id="396" r:id="rId39"/>
    <p:sldId id="419" r:id="rId40"/>
    <p:sldId id="420" r:id="rId41"/>
    <p:sldId id="398" r:id="rId42"/>
    <p:sldId id="399" r:id="rId43"/>
    <p:sldId id="400" r:id="rId44"/>
    <p:sldId id="425" r:id="rId45"/>
    <p:sldId id="421" r:id="rId46"/>
    <p:sldId id="403" r:id="rId47"/>
    <p:sldId id="404" r:id="rId48"/>
    <p:sldId id="405" r:id="rId49"/>
    <p:sldId id="406" r:id="rId50"/>
    <p:sldId id="407" r:id="rId51"/>
    <p:sldId id="408" r:id="rId52"/>
    <p:sldId id="422" r:id="rId53"/>
    <p:sldId id="329" r:id="rId54"/>
    <p:sldId id="261" r:id="rId55"/>
    <p:sldId id="263" r:id="rId56"/>
    <p:sldId id="269" r:id="rId57"/>
    <p:sldId id="264" r:id="rId58"/>
    <p:sldId id="315" r:id="rId59"/>
    <p:sldId id="265" r:id="rId60"/>
    <p:sldId id="266" r:id="rId61"/>
    <p:sldId id="267" r:id="rId62"/>
    <p:sldId id="271" r:id="rId63"/>
    <p:sldId id="272" r:id="rId64"/>
    <p:sldId id="316" r:id="rId65"/>
    <p:sldId id="330" r:id="rId66"/>
    <p:sldId id="257" r:id="rId67"/>
    <p:sldId id="275" r:id="rId68"/>
    <p:sldId id="276" r:id="rId69"/>
    <p:sldId id="282" r:id="rId70"/>
    <p:sldId id="283" r:id="rId71"/>
    <p:sldId id="326" r:id="rId72"/>
    <p:sldId id="284" r:id="rId73"/>
    <p:sldId id="285" r:id="rId74"/>
    <p:sldId id="286" r:id="rId75"/>
    <p:sldId id="317" r:id="rId76"/>
    <p:sldId id="258" r:id="rId77"/>
    <p:sldId id="294" r:id="rId78"/>
    <p:sldId id="301" r:id="rId79"/>
    <p:sldId id="318" r:id="rId80"/>
    <p:sldId id="304" r:id="rId81"/>
    <p:sldId id="319" r:id="rId82"/>
    <p:sldId id="305" r:id="rId83"/>
    <p:sldId id="327" r:id="rId84"/>
    <p:sldId id="328" r:id="rId85"/>
    <p:sldId id="297" r:id="rId86"/>
    <p:sldId id="298" r:id="rId87"/>
    <p:sldId id="320" r:id="rId88"/>
    <p:sldId id="306" r:id="rId89"/>
    <p:sldId id="307" r:id="rId90"/>
    <p:sldId id="308" r:id="rId91"/>
    <p:sldId id="323" r:id="rId92"/>
    <p:sldId id="322" r:id="rId93"/>
    <p:sldId id="324" r:id="rId94"/>
    <p:sldId id="310" r:id="rId95"/>
    <p:sldId id="311" r:id="rId96"/>
    <p:sldId id="325" r:id="rId97"/>
    <p:sldId id="351" r:id="rId98"/>
    <p:sldId id="355" r:id="rId99"/>
    <p:sldId id="359" r:id="rId100"/>
    <p:sldId id="352" r:id="rId101"/>
    <p:sldId id="356" r:id="rId102"/>
    <p:sldId id="360" r:id="rId103"/>
    <p:sldId id="353" r:id="rId104"/>
    <p:sldId id="357" r:id="rId105"/>
    <p:sldId id="361" r:id="rId106"/>
    <p:sldId id="354" r:id="rId107"/>
    <p:sldId id="358" r:id="rId108"/>
    <p:sldId id="362" r:id="rId109"/>
    <p:sldId id="363"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F68FF"/>
    <a:srgbClr val="0066FF"/>
    <a:srgbClr val="3F68EB"/>
    <a:srgbClr val="0033CC"/>
    <a:srgbClr val="FCC90C"/>
    <a:srgbClr val="F2A316"/>
    <a:srgbClr val="F0B21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20478" autoAdjust="0"/>
    <p:restoredTop sz="76991" autoAdjust="0"/>
  </p:normalViewPr>
  <p:slideViewPr>
    <p:cSldViewPr>
      <p:cViewPr>
        <p:scale>
          <a:sx n="50" d="100"/>
          <a:sy n="50" d="100"/>
        </p:scale>
        <p:origin x="-942" y="-78"/>
      </p:cViewPr>
      <p:guideLst>
        <p:guide orient="horz" pos="2160"/>
        <p:guide pos="2880"/>
      </p:guideLst>
    </p:cSldViewPr>
  </p:slideViewPr>
  <p:outlineViewPr>
    <p:cViewPr>
      <p:scale>
        <a:sx n="33" d="100"/>
        <a:sy n="33" d="100"/>
      </p:scale>
      <p:origin x="66" y="5352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5A01F2-ECEA-4FB4-8901-8E4E860C6EF3}"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FBC5E710-BB45-4503-9DE7-4B34B16CB687}">
      <dgm:prSet phldrT="[Text]"/>
      <dgm:spPr/>
      <dgm:t>
        <a:bodyPr/>
        <a:lstStyle/>
        <a:p>
          <a:r>
            <a:rPr lang="en-US" dirty="0" smtClean="0"/>
            <a:t> </a:t>
          </a:r>
          <a:endParaRPr lang="en-US" dirty="0"/>
        </a:p>
      </dgm:t>
    </dgm:pt>
    <dgm:pt modelId="{373A64E8-2D57-412D-B56B-BBA62354D15B}" type="parTrans" cxnId="{C07C25EA-B72E-4CB1-9DBE-81375777B85A}">
      <dgm:prSet/>
      <dgm:spPr/>
      <dgm:t>
        <a:bodyPr/>
        <a:lstStyle/>
        <a:p>
          <a:endParaRPr lang="en-US"/>
        </a:p>
      </dgm:t>
    </dgm:pt>
    <dgm:pt modelId="{7E352C98-25A7-49B4-BB62-1949704492B3}" type="sibTrans" cxnId="{C07C25EA-B72E-4CB1-9DBE-81375777B85A}">
      <dgm:prSet/>
      <dgm:spPr/>
      <dgm:t>
        <a:bodyPr/>
        <a:lstStyle/>
        <a:p>
          <a:endParaRPr lang="en-US"/>
        </a:p>
      </dgm:t>
    </dgm:pt>
    <dgm:pt modelId="{ED765B8C-CE02-4787-BBA2-03BED1E16D10}">
      <dgm:prSet phldrT="[Text]"/>
      <dgm:spPr/>
      <dgm:t>
        <a:bodyPr/>
        <a:lstStyle/>
        <a:p>
          <a:r>
            <a:rPr lang="en-US" dirty="0" smtClean="0"/>
            <a:t> </a:t>
          </a:r>
          <a:endParaRPr lang="en-US" dirty="0"/>
        </a:p>
      </dgm:t>
    </dgm:pt>
    <dgm:pt modelId="{29B53B9F-B81B-4726-888F-3138C7B596AC}" type="sibTrans" cxnId="{BF6F46E3-9DD4-46B4-B274-0D4A21BF928B}">
      <dgm:prSet/>
      <dgm:spPr/>
      <dgm:t>
        <a:bodyPr/>
        <a:lstStyle/>
        <a:p>
          <a:endParaRPr lang="en-US"/>
        </a:p>
      </dgm:t>
    </dgm:pt>
    <dgm:pt modelId="{48C7A297-0727-4B75-9FAC-296B965927C7}" type="parTrans" cxnId="{BF6F46E3-9DD4-46B4-B274-0D4A21BF928B}">
      <dgm:prSet/>
      <dgm:spPr/>
      <dgm:t>
        <a:bodyPr/>
        <a:lstStyle/>
        <a:p>
          <a:endParaRPr lang="en-US"/>
        </a:p>
      </dgm:t>
    </dgm:pt>
    <dgm:pt modelId="{C2F36FB7-48BC-433E-ADDE-B9E55CA7E247}">
      <dgm:prSet phldrT="[Text]"/>
      <dgm:spPr/>
      <dgm:t>
        <a:bodyPr/>
        <a:lstStyle/>
        <a:p>
          <a:r>
            <a:rPr lang="en-US" dirty="0" smtClean="0"/>
            <a:t> </a:t>
          </a:r>
          <a:endParaRPr lang="en-US" dirty="0"/>
        </a:p>
      </dgm:t>
    </dgm:pt>
    <dgm:pt modelId="{44D44536-D97E-4D84-862C-49F7585EB58E}" type="sibTrans" cxnId="{25282798-80E0-4388-91BB-CB1CAD9B28AA}">
      <dgm:prSet/>
      <dgm:spPr/>
      <dgm:t>
        <a:bodyPr/>
        <a:lstStyle/>
        <a:p>
          <a:endParaRPr lang="en-US"/>
        </a:p>
      </dgm:t>
    </dgm:pt>
    <dgm:pt modelId="{2EA4E51E-7863-4F6E-9098-4DEE7EC0E6CC}" type="parTrans" cxnId="{25282798-80E0-4388-91BB-CB1CAD9B28AA}">
      <dgm:prSet/>
      <dgm:spPr/>
      <dgm:t>
        <a:bodyPr/>
        <a:lstStyle/>
        <a:p>
          <a:endParaRPr lang="en-US"/>
        </a:p>
      </dgm:t>
    </dgm:pt>
    <dgm:pt modelId="{20EB8024-D7B7-4194-B9BE-65C5F2744151}">
      <dgm:prSet/>
      <dgm:spPr/>
      <dgm:t>
        <a:bodyPr/>
        <a:lstStyle/>
        <a:p>
          <a:endParaRPr lang="en-US" dirty="0"/>
        </a:p>
      </dgm:t>
    </dgm:pt>
    <dgm:pt modelId="{64C690A3-18C2-4FC9-B038-F1B82CD17297}" type="sibTrans" cxnId="{945845CF-4D31-4B56-8AF1-5D273A5E1168}">
      <dgm:prSet/>
      <dgm:spPr/>
      <dgm:t>
        <a:bodyPr/>
        <a:lstStyle/>
        <a:p>
          <a:endParaRPr lang="en-US"/>
        </a:p>
      </dgm:t>
    </dgm:pt>
    <dgm:pt modelId="{13DCA8F3-CFA7-477F-BF9B-3B13475C68B4}" type="parTrans" cxnId="{945845CF-4D31-4B56-8AF1-5D273A5E1168}">
      <dgm:prSet/>
      <dgm:spPr/>
      <dgm:t>
        <a:bodyPr/>
        <a:lstStyle/>
        <a:p>
          <a:endParaRPr lang="en-US"/>
        </a:p>
      </dgm:t>
    </dgm:pt>
    <dgm:pt modelId="{9A694162-1A91-401C-A353-FE6613F90450}" type="pres">
      <dgm:prSet presAssocID="{A05A01F2-ECEA-4FB4-8901-8E4E860C6EF3}" presName="Name0" presStyleCnt="0">
        <dgm:presLayoutVars>
          <dgm:dir/>
          <dgm:resizeHandles val="exact"/>
        </dgm:presLayoutVars>
      </dgm:prSet>
      <dgm:spPr/>
      <dgm:t>
        <a:bodyPr/>
        <a:lstStyle/>
        <a:p>
          <a:endParaRPr lang="en-US"/>
        </a:p>
      </dgm:t>
    </dgm:pt>
    <dgm:pt modelId="{F1F0E11C-EA20-40D0-9B64-40A72284DBC3}" type="pres">
      <dgm:prSet presAssocID="{20EB8024-D7B7-4194-B9BE-65C5F2744151}" presName="composite" presStyleCnt="0"/>
      <dgm:spPr/>
    </dgm:pt>
    <dgm:pt modelId="{BE4D15A8-320D-459E-99E7-8BBCCC5D1173}" type="pres">
      <dgm:prSet presAssocID="{20EB8024-D7B7-4194-B9BE-65C5F2744151}" presName="rect1" presStyleLbl="bgShp" presStyleIdx="0" presStyleCnt="4" custScaleY="144246"/>
      <dgm:spPr>
        <a:blipFill rotWithShape="1">
          <a:blip xmlns:r="http://schemas.openxmlformats.org/officeDocument/2006/relationships" r:embed="rId1"/>
          <a:stretch>
            <a:fillRect/>
          </a:stretch>
        </a:blipFill>
      </dgm:spPr>
    </dgm:pt>
    <dgm:pt modelId="{E6E77056-2847-4F67-947D-D154B3A4ADF6}" type="pres">
      <dgm:prSet presAssocID="{20EB8024-D7B7-4194-B9BE-65C5F2744151}" presName="rect2" presStyleLbl="trBgShp" presStyleIdx="0" presStyleCnt="4">
        <dgm:presLayoutVars>
          <dgm:bulletEnabled val="1"/>
        </dgm:presLayoutVars>
      </dgm:prSet>
      <dgm:spPr/>
      <dgm:t>
        <a:bodyPr/>
        <a:lstStyle/>
        <a:p>
          <a:endParaRPr lang="en-US"/>
        </a:p>
      </dgm:t>
    </dgm:pt>
    <dgm:pt modelId="{BB447C9D-8DDF-4427-834A-53E4A61D4CCB}" type="pres">
      <dgm:prSet presAssocID="{64C690A3-18C2-4FC9-B038-F1B82CD17297}" presName="sibTrans" presStyleCnt="0"/>
      <dgm:spPr/>
    </dgm:pt>
    <dgm:pt modelId="{AFBB5B43-7524-4430-BEE0-0BE540E81442}" type="pres">
      <dgm:prSet presAssocID="{ED765B8C-CE02-4787-BBA2-03BED1E16D10}" presName="composite" presStyleCnt="0"/>
      <dgm:spPr/>
    </dgm:pt>
    <dgm:pt modelId="{6F034C4B-FE49-4543-B069-8D70461527F5}" type="pres">
      <dgm:prSet presAssocID="{ED765B8C-CE02-4787-BBA2-03BED1E16D10}" presName="rect1" presStyleLbl="bgShp" presStyleIdx="1" presStyleCnt="4" custScaleY="144246"/>
      <dgm:spPr>
        <a:blipFill rotWithShape="1">
          <a:blip xmlns:r="http://schemas.openxmlformats.org/officeDocument/2006/relationships" r:embed="rId2"/>
          <a:stretch>
            <a:fillRect/>
          </a:stretch>
        </a:blipFill>
      </dgm:spPr>
    </dgm:pt>
    <dgm:pt modelId="{EBC5CBC3-C7BA-4124-8E5E-F439671BFD63}" type="pres">
      <dgm:prSet presAssocID="{ED765B8C-CE02-4787-BBA2-03BED1E16D10}" presName="rect2" presStyleLbl="trBgShp" presStyleIdx="1" presStyleCnt="4">
        <dgm:presLayoutVars>
          <dgm:bulletEnabled val="1"/>
        </dgm:presLayoutVars>
      </dgm:prSet>
      <dgm:spPr/>
      <dgm:t>
        <a:bodyPr/>
        <a:lstStyle/>
        <a:p>
          <a:endParaRPr lang="en-US"/>
        </a:p>
      </dgm:t>
    </dgm:pt>
    <dgm:pt modelId="{DD0FF0C2-0AAA-4D9D-9B7B-D639FAC3EFAF}" type="pres">
      <dgm:prSet presAssocID="{29B53B9F-B81B-4726-888F-3138C7B596AC}" presName="sibTrans" presStyleCnt="0"/>
      <dgm:spPr/>
    </dgm:pt>
    <dgm:pt modelId="{57A216C3-D6AE-4438-AB1F-5974BFE9D7E6}" type="pres">
      <dgm:prSet presAssocID="{FBC5E710-BB45-4503-9DE7-4B34B16CB687}" presName="composite" presStyleCnt="0"/>
      <dgm:spPr/>
    </dgm:pt>
    <dgm:pt modelId="{1BC01F7C-5E27-4B16-874E-2AF93A935F98}" type="pres">
      <dgm:prSet presAssocID="{FBC5E710-BB45-4503-9DE7-4B34B16CB687}" presName="rect1" presStyleLbl="bgShp" presStyleIdx="2" presStyleCnt="4" custScaleY="144246"/>
      <dgm:spPr>
        <a:blipFill rotWithShape="1">
          <a:blip xmlns:r="http://schemas.openxmlformats.org/officeDocument/2006/relationships" r:embed="rId3"/>
          <a:stretch>
            <a:fillRect/>
          </a:stretch>
        </a:blipFill>
      </dgm:spPr>
    </dgm:pt>
    <dgm:pt modelId="{42FEFDA1-883E-49BF-875D-29EB05D57A73}" type="pres">
      <dgm:prSet presAssocID="{FBC5E710-BB45-4503-9DE7-4B34B16CB687}" presName="rect2" presStyleLbl="trBgShp" presStyleIdx="2" presStyleCnt="4">
        <dgm:presLayoutVars>
          <dgm:bulletEnabled val="1"/>
        </dgm:presLayoutVars>
      </dgm:prSet>
      <dgm:spPr/>
      <dgm:t>
        <a:bodyPr/>
        <a:lstStyle/>
        <a:p>
          <a:endParaRPr lang="en-US"/>
        </a:p>
      </dgm:t>
    </dgm:pt>
    <dgm:pt modelId="{51CDA4C6-F5FF-4A3F-82F4-553A3C1A80C0}" type="pres">
      <dgm:prSet presAssocID="{7E352C98-25A7-49B4-BB62-1949704492B3}" presName="sibTrans" presStyleCnt="0"/>
      <dgm:spPr/>
    </dgm:pt>
    <dgm:pt modelId="{13CDB654-4BA2-49F8-9522-21908A2B14F2}" type="pres">
      <dgm:prSet presAssocID="{C2F36FB7-48BC-433E-ADDE-B9E55CA7E247}" presName="composite" presStyleCnt="0"/>
      <dgm:spPr/>
    </dgm:pt>
    <dgm:pt modelId="{5F546D3D-6F0B-4DEA-8C99-DF56C9532771}" type="pres">
      <dgm:prSet presAssocID="{C2F36FB7-48BC-433E-ADDE-B9E55CA7E247}" presName="rect1" presStyleLbl="bgShp" presStyleIdx="3" presStyleCnt="4" custScaleY="144246"/>
      <dgm:spPr>
        <a:blipFill rotWithShape="1">
          <a:blip xmlns:r="http://schemas.openxmlformats.org/officeDocument/2006/relationships" r:embed="rId4"/>
          <a:stretch>
            <a:fillRect/>
          </a:stretch>
        </a:blipFill>
      </dgm:spPr>
    </dgm:pt>
    <dgm:pt modelId="{03A2670B-769C-48E8-9817-3CF8861FA534}" type="pres">
      <dgm:prSet presAssocID="{C2F36FB7-48BC-433E-ADDE-B9E55CA7E247}" presName="rect2" presStyleLbl="trBgShp" presStyleIdx="3" presStyleCnt="4">
        <dgm:presLayoutVars>
          <dgm:bulletEnabled val="1"/>
        </dgm:presLayoutVars>
      </dgm:prSet>
      <dgm:spPr/>
      <dgm:t>
        <a:bodyPr/>
        <a:lstStyle/>
        <a:p>
          <a:endParaRPr lang="en-US"/>
        </a:p>
      </dgm:t>
    </dgm:pt>
  </dgm:ptLst>
  <dgm:cxnLst>
    <dgm:cxn modelId="{AB0BEF70-E43E-4248-96DF-EDA58663BE5D}" type="presOf" srcId="{20EB8024-D7B7-4194-B9BE-65C5F2744151}" destId="{E6E77056-2847-4F67-947D-D154B3A4ADF6}" srcOrd="0" destOrd="0" presId="urn:microsoft.com/office/officeart/2008/layout/BendingPictureSemiTransparentText"/>
    <dgm:cxn modelId="{945845CF-4D31-4B56-8AF1-5D273A5E1168}" srcId="{A05A01F2-ECEA-4FB4-8901-8E4E860C6EF3}" destId="{20EB8024-D7B7-4194-B9BE-65C5F2744151}" srcOrd="0" destOrd="0" parTransId="{13DCA8F3-CFA7-477F-BF9B-3B13475C68B4}" sibTransId="{64C690A3-18C2-4FC9-B038-F1B82CD17297}"/>
    <dgm:cxn modelId="{B3DC4A92-0F2F-482F-BD5E-0136263587DC}" type="presOf" srcId="{FBC5E710-BB45-4503-9DE7-4B34B16CB687}" destId="{42FEFDA1-883E-49BF-875D-29EB05D57A73}" srcOrd="0" destOrd="0" presId="urn:microsoft.com/office/officeart/2008/layout/BendingPictureSemiTransparentText"/>
    <dgm:cxn modelId="{433E913B-E143-4130-99D6-BAD3F992BB5D}" type="presOf" srcId="{ED765B8C-CE02-4787-BBA2-03BED1E16D10}" destId="{EBC5CBC3-C7BA-4124-8E5E-F439671BFD63}" srcOrd="0" destOrd="0" presId="urn:microsoft.com/office/officeart/2008/layout/BendingPictureSemiTransparentText"/>
    <dgm:cxn modelId="{BF6F46E3-9DD4-46B4-B274-0D4A21BF928B}" srcId="{A05A01F2-ECEA-4FB4-8901-8E4E860C6EF3}" destId="{ED765B8C-CE02-4787-BBA2-03BED1E16D10}" srcOrd="1" destOrd="0" parTransId="{48C7A297-0727-4B75-9FAC-296B965927C7}" sibTransId="{29B53B9F-B81B-4726-888F-3138C7B596AC}"/>
    <dgm:cxn modelId="{5AE7432D-03B8-4000-9BF8-7F7BD6C5AAC1}" type="presOf" srcId="{A05A01F2-ECEA-4FB4-8901-8E4E860C6EF3}" destId="{9A694162-1A91-401C-A353-FE6613F90450}" srcOrd="0" destOrd="0" presId="urn:microsoft.com/office/officeart/2008/layout/BendingPictureSemiTransparentText"/>
    <dgm:cxn modelId="{25282798-80E0-4388-91BB-CB1CAD9B28AA}" srcId="{A05A01F2-ECEA-4FB4-8901-8E4E860C6EF3}" destId="{C2F36FB7-48BC-433E-ADDE-B9E55CA7E247}" srcOrd="3" destOrd="0" parTransId="{2EA4E51E-7863-4F6E-9098-4DEE7EC0E6CC}" sibTransId="{44D44536-D97E-4D84-862C-49F7585EB58E}"/>
    <dgm:cxn modelId="{B2C1E523-EF65-41A0-AC86-FEA8E055ADDA}" type="presOf" srcId="{C2F36FB7-48BC-433E-ADDE-B9E55CA7E247}" destId="{03A2670B-769C-48E8-9817-3CF8861FA534}" srcOrd="0" destOrd="0" presId="urn:microsoft.com/office/officeart/2008/layout/BendingPictureSemiTransparentText"/>
    <dgm:cxn modelId="{C07C25EA-B72E-4CB1-9DBE-81375777B85A}" srcId="{A05A01F2-ECEA-4FB4-8901-8E4E860C6EF3}" destId="{FBC5E710-BB45-4503-9DE7-4B34B16CB687}" srcOrd="2" destOrd="0" parTransId="{373A64E8-2D57-412D-B56B-BBA62354D15B}" sibTransId="{7E352C98-25A7-49B4-BB62-1949704492B3}"/>
    <dgm:cxn modelId="{521FED07-B142-47D7-B975-6593BC637C72}" type="presParOf" srcId="{9A694162-1A91-401C-A353-FE6613F90450}" destId="{F1F0E11C-EA20-40D0-9B64-40A72284DBC3}" srcOrd="0" destOrd="0" presId="urn:microsoft.com/office/officeart/2008/layout/BendingPictureSemiTransparentText"/>
    <dgm:cxn modelId="{E4BA5234-E6BC-4EA9-9CF6-A06F37FEEC16}" type="presParOf" srcId="{F1F0E11C-EA20-40D0-9B64-40A72284DBC3}" destId="{BE4D15A8-320D-459E-99E7-8BBCCC5D1173}" srcOrd="0" destOrd="0" presId="urn:microsoft.com/office/officeart/2008/layout/BendingPictureSemiTransparentText"/>
    <dgm:cxn modelId="{76A7051D-C5BF-41B3-9B68-A68EA87ACDA8}" type="presParOf" srcId="{F1F0E11C-EA20-40D0-9B64-40A72284DBC3}" destId="{E6E77056-2847-4F67-947D-D154B3A4ADF6}" srcOrd="1" destOrd="0" presId="urn:microsoft.com/office/officeart/2008/layout/BendingPictureSemiTransparentText"/>
    <dgm:cxn modelId="{1DAEACD5-6981-4A4F-80E8-ABF27C878863}" type="presParOf" srcId="{9A694162-1A91-401C-A353-FE6613F90450}" destId="{BB447C9D-8DDF-4427-834A-53E4A61D4CCB}" srcOrd="1" destOrd="0" presId="urn:microsoft.com/office/officeart/2008/layout/BendingPictureSemiTransparentText"/>
    <dgm:cxn modelId="{842088D6-337A-4155-88A1-A46A18B3072F}" type="presParOf" srcId="{9A694162-1A91-401C-A353-FE6613F90450}" destId="{AFBB5B43-7524-4430-BEE0-0BE540E81442}" srcOrd="2" destOrd="0" presId="urn:microsoft.com/office/officeart/2008/layout/BendingPictureSemiTransparentText"/>
    <dgm:cxn modelId="{8D3B7B9D-AE08-406C-8CE1-C7CF95E4BB4A}" type="presParOf" srcId="{AFBB5B43-7524-4430-BEE0-0BE540E81442}" destId="{6F034C4B-FE49-4543-B069-8D70461527F5}" srcOrd="0" destOrd="0" presId="urn:microsoft.com/office/officeart/2008/layout/BendingPictureSemiTransparentText"/>
    <dgm:cxn modelId="{E08FD2FD-1D14-4F6A-99B1-49FB7DB41752}" type="presParOf" srcId="{AFBB5B43-7524-4430-BEE0-0BE540E81442}" destId="{EBC5CBC3-C7BA-4124-8E5E-F439671BFD63}" srcOrd="1" destOrd="0" presId="urn:microsoft.com/office/officeart/2008/layout/BendingPictureSemiTransparentText"/>
    <dgm:cxn modelId="{3878BEDC-B177-44A4-9B9E-58B1D239C9DE}" type="presParOf" srcId="{9A694162-1A91-401C-A353-FE6613F90450}" destId="{DD0FF0C2-0AAA-4D9D-9B7B-D639FAC3EFAF}" srcOrd="3" destOrd="0" presId="urn:microsoft.com/office/officeart/2008/layout/BendingPictureSemiTransparentText"/>
    <dgm:cxn modelId="{EBB39280-886B-4F72-A2CC-1190A58CF73C}" type="presParOf" srcId="{9A694162-1A91-401C-A353-FE6613F90450}" destId="{57A216C3-D6AE-4438-AB1F-5974BFE9D7E6}" srcOrd="4" destOrd="0" presId="urn:microsoft.com/office/officeart/2008/layout/BendingPictureSemiTransparentText"/>
    <dgm:cxn modelId="{AD2AA4F7-94A2-47AF-83DF-CB2D30015766}" type="presParOf" srcId="{57A216C3-D6AE-4438-AB1F-5974BFE9D7E6}" destId="{1BC01F7C-5E27-4B16-874E-2AF93A935F98}" srcOrd="0" destOrd="0" presId="urn:microsoft.com/office/officeart/2008/layout/BendingPictureSemiTransparentText"/>
    <dgm:cxn modelId="{542C7632-AA09-4D3D-B903-AB6C9AE5C6A5}" type="presParOf" srcId="{57A216C3-D6AE-4438-AB1F-5974BFE9D7E6}" destId="{42FEFDA1-883E-49BF-875D-29EB05D57A73}" srcOrd="1" destOrd="0" presId="urn:microsoft.com/office/officeart/2008/layout/BendingPictureSemiTransparentText"/>
    <dgm:cxn modelId="{636994A6-A7E0-4BDE-8B02-FA71E0AEC526}" type="presParOf" srcId="{9A694162-1A91-401C-A353-FE6613F90450}" destId="{51CDA4C6-F5FF-4A3F-82F4-553A3C1A80C0}" srcOrd="5" destOrd="0" presId="urn:microsoft.com/office/officeart/2008/layout/BendingPictureSemiTransparentText"/>
    <dgm:cxn modelId="{E89484BA-D50A-46F9-82C0-8AEFC6EDE518}" type="presParOf" srcId="{9A694162-1A91-401C-A353-FE6613F90450}" destId="{13CDB654-4BA2-49F8-9522-21908A2B14F2}" srcOrd="6" destOrd="0" presId="urn:microsoft.com/office/officeart/2008/layout/BendingPictureSemiTransparentText"/>
    <dgm:cxn modelId="{869018E4-78CC-488E-B68D-1D9318B879F8}" type="presParOf" srcId="{13CDB654-4BA2-49F8-9522-21908A2B14F2}" destId="{5F546D3D-6F0B-4DEA-8C99-DF56C9532771}" srcOrd="0" destOrd="0" presId="urn:microsoft.com/office/officeart/2008/layout/BendingPictureSemiTransparentText"/>
    <dgm:cxn modelId="{11107F0C-4415-40EC-A1BF-A271C60A000F}" type="presParOf" srcId="{13CDB654-4BA2-49F8-9522-21908A2B14F2}" destId="{03A2670B-769C-48E8-9817-3CF8861FA534}" srcOrd="1" destOrd="0" presId="urn:microsoft.com/office/officeart/2008/layout/BendingPictureSemiTransparentTex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7CF35D7-776E-443C-B281-A30B0EBD9B7A}"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n-US"/>
        </a:p>
      </dgm:t>
    </dgm:pt>
    <dgm:pt modelId="{680613DE-AA7C-4A12-B6E4-D3C866EDE6FE}">
      <dgm:prSet phldrT="[Text]"/>
      <dgm:spPr/>
      <dgm:t>
        <a:bodyPr/>
        <a:lstStyle/>
        <a:p>
          <a:r>
            <a:rPr lang="en-US" dirty="0" smtClean="0"/>
            <a:t>FIEVAL(M,”DATE”) </a:t>
          </a:r>
          <a:endParaRPr lang="en-US" dirty="0"/>
        </a:p>
      </dgm:t>
      <dgm:extLst>
        <a:ext uri="{E40237B7-FDA0-4F09-8148-C483321AD2D9}">
          <dgm14:cNvPr xmlns:dgm14="http://schemas.microsoft.com/office/drawing/2010/diagram" xmlns="" id="0" name="" descr="FIEVAL(M,”DATE”) &#10;FIEVAL(M,N,”DATE”)&#10;"/>
        </a:ext>
      </dgm:extLst>
    </dgm:pt>
    <dgm:pt modelId="{C1997390-B471-4FE9-89BC-99BF29CB5AE7}" type="parTrans" cxnId="{665B5F36-BF98-4680-A29F-4D48698D3D73}">
      <dgm:prSet/>
      <dgm:spPr/>
      <dgm:t>
        <a:bodyPr/>
        <a:lstStyle/>
        <a:p>
          <a:endParaRPr lang="en-US"/>
        </a:p>
      </dgm:t>
    </dgm:pt>
    <dgm:pt modelId="{477A9109-CEC1-4347-AD5F-9763EFE5816B}" type="sibTrans" cxnId="{665B5F36-BF98-4680-A29F-4D48698D3D73}">
      <dgm:prSet/>
      <dgm:spPr/>
      <dgm:t>
        <a:bodyPr/>
        <a:lstStyle/>
        <a:p>
          <a:endParaRPr lang="en-US"/>
        </a:p>
      </dgm:t>
    </dgm:pt>
    <dgm:pt modelId="{48A8CA89-100B-4352-A4DF-A41EEF51ADA8}">
      <dgm:prSet phldrT="[Text]"/>
      <dgm:spPr/>
      <dgm:t>
        <a:bodyPr/>
        <a:lstStyle/>
        <a:p>
          <a:r>
            <a:rPr lang="en-US" dirty="0" smtClean="0"/>
            <a:t>FIEVAL(M,N,”DATE”)</a:t>
          </a:r>
          <a:endParaRPr lang="en-US" dirty="0"/>
        </a:p>
      </dgm:t>
      <dgm:extLst>
        <a:ext uri="{E40237B7-FDA0-4F09-8148-C483321AD2D9}">
          <dgm14:cNvPr xmlns:dgm14="http://schemas.microsoft.com/office/drawing/2010/diagram" xmlns="" id="0" name="" descr="FIEVAL(M,”DATE”) &#10;FIEVAL(M,N,”DATE”)&#10;"/>
        </a:ext>
      </dgm:extLst>
    </dgm:pt>
    <dgm:pt modelId="{C794AA09-1F42-489A-BA80-9A8B885BEC86}" type="parTrans" cxnId="{EE6E500E-6C8C-481E-85C3-D7B1C2FB0C22}">
      <dgm:prSet/>
      <dgm:spPr/>
      <dgm:t>
        <a:bodyPr/>
        <a:lstStyle/>
        <a:p>
          <a:endParaRPr lang="en-US"/>
        </a:p>
      </dgm:t>
    </dgm:pt>
    <dgm:pt modelId="{A2B788C5-EE1D-425A-BE71-5685EAC92471}" type="sibTrans" cxnId="{EE6E500E-6C8C-481E-85C3-D7B1C2FB0C22}">
      <dgm:prSet/>
      <dgm:spPr/>
      <dgm:t>
        <a:bodyPr/>
        <a:lstStyle/>
        <a:p>
          <a:endParaRPr lang="en-US"/>
        </a:p>
      </dgm:t>
    </dgm:pt>
    <dgm:pt modelId="{4DBD4F02-0384-40C6-942C-5CF29347F88B}" type="pres">
      <dgm:prSet presAssocID="{27CF35D7-776E-443C-B281-A30B0EBD9B7A}" presName="linear" presStyleCnt="0">
        <dgm:presLayoutVars>
          <dgm:animLvl val="lvl"/>
          <dgm:resizeHandles val="exact"/>
        </dgm:presLayoutVars>
      </dgm:prSet>
      <dgm:spPr/>
      <dgm:t>
        <a:bodyPr/>
        <a:lstStyle/>
        <a:p>
          <a:endParaRPr lang="en-US"/>
        </a:p>
      </dgm:t>
    </dgm:pt>
    <dgm:pt modelId="{89B4DE6C-AB1C-4218-93BA-F388F4D0E7AD}" type="pres">
      <dgm:prSet presAssocID="{680613DE-AA7C-4A12-B6E4-D3C866EDE6FE}" presName="parentText" presStyleLbl="node1" presStyleIdx="0" presStyleCnt="2" custLinFactNeighborX="-1869" custLinFactNeighborY="-36057">
        <dgm:presLayoutVars>
          <dgm:chMax val="0"/>
          <dgm:bulletEnabled val="1"/>
        </dgm:presLayoutVars>
      </dgm:prSet>
      <dgm:spPr/>
      <dgm:t>
        <a:bodyPr/>
        <a:lstStyle/>
        <a:p>
          <a:endParaRPr lang="en-US"/>
        </a:p>
      </dgm:t>
    </dgm:pt>
    <dgm:pt modelId="{C1CA7FA5-F61C-4621-A171-7B3B3BE76D99}" type="pres">
      <dgm:prSet presAssocID="{477A9109-CEC1-4347-AD5F-9763EFE5816B}" presName="spacer" presStyleCnt="0"/>
      <dgm:spPr/>
      <dgm:t>
        <a:bodyPr/>
        <a:lstStyle/>
        <a:p>
          <a:endParaRPr lang="en-US"/>
        </a:p>
      </dgm:t>
    </dgm:pt>
    <dgm:pt modelId="{9D774C07-9AE1-44D9-BA3D-11FFFED674D2}" type="pres">
      <dgm:prSet presAssocID="{48A8CA89-100B-4352-A4DF-A41EEF51ADA8}" presName="parentText" presStyleLbl="node1" presStyleIdx="1" presStyleCnt="2" custLinFactNeighborX="-1250" custLinFactNeighborY="-2068">
        <dgm:presLayoutVars>
          <dgm:chMax val="0"/>
          <dgm:bulletEnabled val="1"/>
        </dgm:presLayoutVars>
      </dgm:prSet>
      <dgm:spPr/>
      <dgm:t>
        <a:bodyPr/>
        <a:lstStyle/>
        <a:p>
          <a:endParaRPr lang="en-US"/>
        </a:p>
      </dgm:t>
    </dgm:pt>
  </dgm:ptLst>
  <dgm:cxnLst>
    <dgm:cxn modelId="{58B4984F-D620-437F-886E-2307963E047C}" type="presOf" srcId="{680613DE-AA7C-4A12-B6E4-D3C866EDE6FE}" destId="{89B4DE6C-AB1C-4218-93BA-F388F4D0E7AD}" srcOrd="0" destOrd="0" presId="urn:microsoft.com/office/officeart/2005/8/layout/vList2"/>
    <dgm:cxn modelId="{665B5F36-BF98-4680-A29F-4D48698D3D73}" srcId="{27CF35D7-776E-443C-B281-A30B0EBD9B7A}" destId="{680613DE-AA7C-4A12-B6E4-D3C866EDE6FE}" srcOrd="0" destOrd="0" parTransId="{C1997390-B471-4FE9-89BC-99BF29CB5AE7}" sibTransId="{477A9109-CEC1-4347-AD5F-9763EFE5816B}"/>
    <dgm:cxn modelId="{001D14D9-E1B8-442B-A9EC-83FA3E1A70B1}" type="presOf" srcId="{27CF35D7-776E-443C-B281-A30B0EBD9B7A}" destId="{4DBD4F02-0384-40C6-942C-5CF29347F88B}" srcOrd="0" destOrd="0" presId="urn:microsoft.com/office/officeart/2005/8/layout/vList2"/>
    <dgm:cxn modelId="{EE6E500E-6C8C-481E-85C3-D7B1C2FB0C22}" srcId="{27CF35D7-776E-443C-B281-A30B0EBD9B7A}" destId="{48A8CA89-100B-4352-A4DF-A41EEF51ADA8}" srcOrd="1" destOrd="0" parTransId="{C794AA09-1F42-489A-BA80-9A8B885BEC86}" sibTransId="{A2B788C5-EE1D-425A-BE71-5685EAC92471}"/>
    <dgm:cxn modelId="{E09AF6C4-CAB9-4AA5-A552-3CE07C3FD5CA}" type="presOf" srcId="{48A8CA89-100B-4352-A4DF-A41EEF51ADA8}" destId="{9D774C07-9AE1-44D9-BA3D-11FFFED674D2}" srcOrd="0" destOrd="0" presId="urn:microsoft.com/office/officeart/2005/8/layout/vList2"/>
    <dgm:cxn modelId="{8D748AF7-6D45-4119-BBA6-547388320A47}" type="presParOf" srcId="{4DBD4F02-0384-40C6-942C-5CF29347F88B}" destId="{89B4DE6C-AB1C-4218-93BA-F388F4D0E7AD}" srcOrd="0" destOrd="0" presId="urn:microsoft.com/office/officeart/2005/8/layout/vList2"/>
    <dgm:cxn modelId="{7DC279E1-B28E-49F7-8EC6-94C90DA3C153}" type="presParOf" srcId="{4DBD4F02-0384-40C6-942C-5CF29347F88B}" destId="{C1CA7FA5-F61C-4621-A171-7B3B3BE76D99}" srcOrd="1" destOrd="0" presId="urn:microsoft.com/office/officeart/2005/8/layout/vList2"/>
    <dgm:cxn modelId="{5BEDD2A8-7A79-4E77-B257-D0EA2ADD688D}" type="presParOf" srcId="{4DBD4F02-0384-40C6-942C-5CF29347F88B}" destId="{9D774C07-9AE1-44D9-BA3D-11FFFED674D2}" srcOrd="2"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7BD8FE-92AE-4296-A687-186E30E15F5B}" type="doc">
      <dgm:prSet loTypeId="urn:diagrams.loki3.com/VaryingWidthList+Icon" loCatId="list" qsTypeId="urn:microsoft.com/office/officeart/2005/8/quickstyle/3d2" qsCatId="3D" csTypeId="urn:microsoft.com/office/officeart/2005/8/colors/colorful3" csCatId="colorful" phldr="1"/>
      <dgm:spPr/>
      <dgm:t>
        <a:bodyPr/>
        <a:lstStyle/>
        <a:p>
          <a:endParaRPr lang="en-US"/>
        </a:p>
      </dgm:t>
    </dgm:pt>
    <dgm:pt modelId="{E36BB6A8-BD90-481F-AEEC-6A9E93D520AF}">
      <dgm:prSet phldrT="[Text]"/>
      <dgm:spPr/>
      <dgm:t>
        <a:bodyPr/>
        <a:lstStyle/>
        <a:p>
          <a:r>
            <a:rPr lang="en-US" dirty="0" smtClean="0"/>
            <a:t>VALUE (</a:t>
          </a:r>
          <a:r>
            <a:rPr lang="en-US" u="sng" dirty="0" smtClean="0"/>
            <a:t>1</a:t>
          </a:r>
          <a:r>
            <a:rPr lang="en-US" dirty="0" smtClean="0"/>
            <a:t>, 1, “VALUE”) – FINDING Number</a:t>
          </a:r>
          <a:endParaRPr lang="en-US" dirty="0"/>
        </a:p>
      </dgm:t>
      <dgm:extLst>
        <a:ext uri="{E40237B7-FDA0-4F09-8148-C483321AD2D9}">
          <dgm14:cNvPr xmlns:dgm14="http://schemas.microsoft.com/office/drawing/2010/diagram" xmlns="" id="0" name="" descr="VALUE (1, 1, “VALUE”) – FINDING Number&#10;VALUE (1, 1, “VALUE”) - Occurrence&#10;VALUE (1, 1, “VALUE”) - CSUB&#10;"/>
        </a:ext>
      </dgm:extLst>
    </dgm:pt>
    <dgm:pt modelId="{4ECCDCB4-BA1F-45E5-9337-B34803D5A669}" type="parTrans" cxnId="{F3CEB6E5-5E11-44E1-B7D9-B81037278BF9}">
      <dgm:prSet/>
      <dgm:spPr/>
      <dgm:t>
        <a:bodyPr/>
        <a:lstStyle/>
        <a:p>
          <a:endParaRPr lang="en-US"/>
        </a:p>
      </dgm:t>
    </dgm:pt>
    <dgm:pt modelId="{449944F0-2266-4EF8-82A9-A611EC88ABD8}" type="sibTrans" cxnId="{F3CEB6E5-5E11-44E1-B7D9-B81037278BF9}">
      <dgm:prSet/>
      <dgm:spPr/>
      <dgm:t>
        <a:bodyPr/>
        <a:lstStyle/>
        <a:p>
          <a:endParaRPr lang="en-US"/>
        </a:p>
      </dgm:t>
    </dgm:pt>
    <dgm:pt modelId="{D1A3EE5D-4419-494A-B3D4-2F0AA7D87BC3}">
      <dgm:prSet phldrT="[Text]"/>
      <dgm:spPr/>
      <dgm:t>
        <a:bodyPr/>
        <a:lstStyle/>
        <a:p>
          <a:r>
            <a:rPr lang="en-US" dirty="0" smtClean="0"/>
            <a:t>VALUE (1, </a:t>
          </a:r>
          <a:r>
            <a:rPr lang="en-US" u="sng" dirty="0" smtClean="0"/>
            <a:t>1</a:t>
          </a:r>
          <a:r>
            <a:rPr lang="en-US" dirty="0" smtClean="0"/>
            <a:t>, “VALUE”) - Occurrence</a:t>
          </a:r>
          <a:endParaRPr lang="en-US" dirty="0"/>
        </a:p>
      </dgm:t>
      <dgm:extLst>
        <a:ext uri="{E40237B7-FDA0-4F09-8148-C483321AD2D9}">
          <dgm14:cNvPr xmlns:dgm14="http://schemas.microsoft.com/office/drawing/2010/diagram" xmlns="" id="0" name="" descr="VALUE (1, 1, “VALUE”) – FINDING Number&#10;VALUE (1, 1, “VALUE”) - Occurrence&#10;VALUE (1, 1, “VALUE”) - CSUB&#10;"/>
        </a:ext>
      </dgm:extLst>
    </dgm:pt>
    <dgm:pt modelId="{C6F78E58-1376-4671-8E4C-A1191FABCDA6}" type="parTrans" cxnId="{6F9A1D9B-C98B-48A0-AB38-1797E5C000BB}">
      <dgm:prSet/>
      <dgm:spPr/>
      <dgm:t>
        <a:bodyPr/>
        <a:lstStyle/>
        <a:p>
          <a:endParaRPr lang="en-US"/>
        </a:p>
      </dgm:t>
    </dgm:pt>
    <dgm:pt modelId="{F1434BDD-E696-47F5-A198-F8F5A39C48B2}" type="sibTrans" cxnId="{6F9A1D9B-C98B-48A0-AB38-1797E5C000BB}">
      <dgm:prSet/>
      <dgm:spPr/>
      <dgm:t>
        <a:bodyPr/>
        <a:lstStyle/>
        <a:p>
          <a:endParaRPr lang="en-US"/>
        </a:p>
      </dgm:t>
    </dgm:pt>
    <dgm:pt modelId="{DEFF8DC7-8C19-4C90-86FB-DB695E07449B}">
      <dgm:prSet phldrT="[Text]"/>
      <dgm:spPr/>
      <dgm:t>
        <a:bodyPr/>
        <a:lstStyle/>
        <a:p>
          <a:r>
            <a:rPr lang="en-US" dirty="0" smtClean="0"/>
            <a:t>VALUE (1, 1, </a:t>
          </a:r>
          <a:r>
            <a:rPr lang="en-US" u="sng" dirty="0" smtClean="0"/>
            <a:t>“VALUE”</a:t>
          </a:r>
          <a:r>
            <a:rPr lang="en-US" dirty="0" smtClean="0"/>
            <a:t>) - CSUB</a:t>
          </a:r>
          <a:endParaRPr lang="en-US" dirty="0"/>
        </a:p>
      </dgm:t>
      <dgm:extLst>
        <a:ext uri="{E40237B7-FDA0-4F09-8148-C483321AD2D9}">
          <dgm14:cNvPr xmlns:dgm14="http://schemas.microsoft.com/office/drawing/2010/diagram" xmlns="" id="0" name="" descr="VALUE (1, 1, “VALUE”) – FINDING Number&#10;VALUE (1, 1, “VALUE”) - Occurrence&#10;VALUE (1, 1, “VALUE”) - CSUB&#10;"/>
        </a:ext>
      </dgm:extLst>
    </dgm:pt>
    <dgm:pt modelId="{44E3BC08-6201-4CB6-9124-388BA8EAE149}" type="parTrans" cxnId="{A3E9820B-B287-4C00-B179-D11107EFF96C}">
      <dgm:prSet/>
      <dgm:spPr/>
      <dgm:t>
        <a:bodyPr/>
        <a:lstStyle/>
        <a:p>
          <a:endParaRPr lang="en-US"/>
        </a:p>
      </dgm:t>
    </dgm:pt>
    <dgm:pt modelId="{94FC1147-4A48-4BD8-BFF1-B36FCF38FFBC}" type="sibTrans" cxnId="{A3E9820B-B287-4C00-B179-D11107EFF96C}">
      <dgm:prSet/>
      <dgm:spPr/>
      <dgm:t>
        <a:bodyPr/>
        <a:lstStyle/>
        <a:p>
          <a:endParaRPr lang="en-US"/>
        </a:p>
      </dgm:t>
    </dgm:pt>
    <dgm:pt modelId="{B34569F6-9149-4F97-B0FB-F768D489A0F2}" type="pres">
      <dgm:prSet presAssocID="{C97BD8FE-92AE-4296-A687-186E30E15F5B}" presName="Name0" presStyleCnt="0">
        <dgm:presLayoutVars>
          <dgm:resizeHandles/>
        </dgm:presLayoutVars>
      </dgm:prSet>
      <dgm:spPr/>
      <dgm:t>
        <a:bodyPr/>
        <a:lstStyle/>
        <a:p>
          <a:endParaRPr lang="en-US"/>
        </a:p>
      </dgm:t>
    </dgm:pt>
    <dgm:pt modelId="{0D7E9EE6-96C1-4968-AAA9-E2AB62EB055B}" type="pres">
      <dgm:prSet presAssocID="{E36BB6A8-BD90-481F-AEEC-6A9E93D520AF}" presName="text" presStyleLbl="node1" presStyleIdx="0" presStyleCnt="3" custScaleX="101424">
        <dgm:presLayoutVars>
          <dgm:bulletEnabled val="1"/>
        </dgm:presLayoutVars>
      </dgm:prSet>
      <dgm:spPr/>
      <dgm:t>
        <a:bodyPr/>
        <a:lstStyle/>
        <a:p>
          <a:endParaRPr lang="en-US"/>
        </a:p>
      </dgm:t>
    </dgm:pt>
    <dgm:pt modelId="{A25E773B-39F9-48AF-BE16-E418A26B36DE}" type="pres">
      <dgm:prSet presAssocID="{449944F0-2266-4EF8-82A9-A611EC88ABD8}" presName="space" presStyleCnt="0"/>
      <dgm:spPr/>
      <dgm:t>
        <a:bodyPr/>
        <a:lstStyle/>
        <a:p>
          <a:endParaRPr lang="en-US"/>
        </a:p>
      </dgm:t>
    </dgm:pt>
    <dgm:pt modelId="{EF77A342-AF4D-4E7D-B980-72A4A417684C}" type="pres">
      <dgm:prSet presAssocID="{D1A3EE5D-4419-494A-B3D4-2F0AA7D87BC3}" presName="text" presStyleLbl="node1" presStyleIdx="1" presStyleCnt="3">
        <dgm:presLayoutVars>
          <dgm:bulletEnabled val="1"/>
        </dgm:presLayoutVars>
      </dgm:prSet>
      <dgm:spPr/>
      <dgm:t>
        <a:bodyPr/>
        <a:lstStyle/>
        <a:p>
          <a:endParaRPr lang="en-US"/>
        </a:p>
      </dgm:t>
    </dgm:pt>
    <dgm:pt modelId="{6C3A27BB-F606-4CC1-89E9-1BCC7EF704B4}" type="pres">
      <dgm:prSet presAssocID="{F1434BDD-E696-47F5-A198-F8F5A39C48B2}" presName="space" presStyleCnt="0"/>
      <dgm:spPr/>
      <dgm:t>
        <a:bodyPr/>
        <a:lstStyle/>
        <a:p>
          <a:endParaRPr lang="en-US"/>
        </a:p>
      </dgm:t>
    </dgm:pt>
    <dgm:pt modelId="{C421F085-1BEF-45EC-893B-6377389FFEF7}" type="pres">
      <dgm:prSet presAssocID="{DEFF8DC7-8C19-4C90-86FB-DB695E07449B}" presName="text" presStyleLbl="node1" presStyleIdx="2" presStyleCnt="3">
        <dgm:presLayoutVars>
          <dgm:bulletEnabled val="1"/>
        </dgm:presLayoutVars>
      </dgm:prSet>
      <dgm:spPr/>
      <dgm:t>
        <a:bodyPr/>
        <a:lstStyle/>
        <a:p>
          <a:endParaRPr lang="en-US"/>
        </a:p>
      </dgm:t>
    </dgm:pt>
  </dgm:ptLst>
  <dgm:cxnLst>
    <dgm:cxn modelId="{6F9A1D9B-C98B-48A0-AB38-1797E5C000BB}" srcId="{C97BD8FE-92AE-4296-A687-186E30E15F5B}" destId="{D1A3EE5D-4419-494A-B3D4-2F0AA7D87BC3}" srcOrd="1" destOrd="0" parTransId="{C6F78E58-1376-4671-8E4C-A1191FABCDA6}" sibTransId="{F1434BDD-E696-47F5-A198-F8F5A39C48B2}"/>
    <dgm:cxn modelId="{242B04DB-BCD2-4FCF-A6A8-120644DE5D83}" type="presOf" srcId="{D1A3EE5D-4419-494A-B3D4-2F0AA7D87BC3}" destId="{EF77A342-AF4D-4E7D-B980-72A4A417684C}" srcOrd="0" destOrd="0" presId="urn:diagrams.loki3.com/VaryingWidthList+Icon"/>
    <dgm:cxn modelId="{97FCF481-1C99-42E9-8D08-A6488030AA1D}" type="presOf" srcId="{E36BB6A8-BD90-481F-AEEC-6A9E93D520AF}" destId="{0D7E9EE6-96C1-4968-AAA9-E2AB62EB055B}" srcOrd="0" destOrd="0" presId="urn:diagrams.loki3.com/VaryingWidthList+Icon"/>
    <dgm:cxn modelId="{B8FA44F6-5113-4393-9B51-5DCCB8D3009B}" type="presOf" srcId="{C97BD8FE-92AE-4296-A687-186E30E15F5B}" destId="{B34569F6-9149-4F97-B0FB-F768D489A0F2}" srcOrd="0" destOrd="0" presId="urn:diagrams.loki3.com/VaryingWidthList+Icon"/>
    <dgm:cxn modelId="{F3CEB6E5-5E11-44E1-B7D9-B81037278BF9}" srcId="{C97BD8FE-92AE-4296-A687-186E30E15F5B}" destId="{E36BB6A8-BD90-481F-AEEC-6A9E93D520AF}" srcOrd="0" destOrd="0" parTransId="{4ECCDCB4-BA1F-45E5-9337-B34803D5A669}" sibTransId="{449944F0-2266-4EF8-82A9-A611EC88ABD8}"/>
    <dgm:cxn modelId="{B1C3F6E0-B9CC-4C44-93DD-E17D82BA7B84}" type="presOf" srcId="{DEFF8DC7-8C19-4C90-86FB-DB695E07449B}" destId="{C421F085-1BEF-45EC-893B-6377389FFEF7}" srcOrd="0" destOrd="0" presId="urn:diagrams.loki3.com/VaryingWidthList+Icon"/>
    <dgm:cxn modelId="{A3E9820B-B287-4C00-B179-D11107EFF96C}" srcId="{C97BD8FE-92AE-4296-A687-186E30E15F5B}" destId="{DEFF8DC7-8C19-4C90-86FB-DB695E07449B}" srcOrd="2" destOrd="0" parTransId="{44E3BC08-6201-4CB6-9124-388BA8EAE149}" sibTransId="{94FC1147-4A48-4BD8-BFF1-B36FCF38FFBC}"/>
    <dgm:cxn modelId="{9E9977ED-207A-4A2C-BBD1-59EEA6E353E4}" type="presParOf" srcId="{B34569F6-9149-4F97-B0FB-F768D489A0F2}" destId="{0D7E9EE6-96C1-4968-AAA9-E2AB62EB055B}" srcOrd="0" destOrd="0" presId="urn:diagrams.loki3.com/VaryingWidthList+Icon"/>
    <dgm:cxn modelId="{31A7B1C7-BF2D-4FEE-819B-AB7FECF736C5}" type="presParOf" srcId="{B34569F6-9149-4F97-B0FB-F768D489A0F2}" destId="{A25E773B-39F9-48AF-BE16-E418A26B36DE}" srcOrd="1" destOrd="0" presId="urn:diagrams.loki3.com/VaryingWidthList+Icon"/>
    <dgm:cxn modelId="{2B02DB1B-EB96-49B7-91AF-681226E1ABBD}" type="presParOf" srcId="{B34569F6-9149-4F97-B0FB-F768D489A0F2}" destId="{EF77A342-AF4D-4E7D-B980-72A4A417684C}" srcOrd="2" destOrd="0" presId="urn:diagrams.loki3.com/VaryingWidthList+Icon"/>
    <dgm:cxn modelId="{245B670B-C8E3-47A6-A73C-70962796D699}" type="presParOf" srcId="{B34569F6-9149-4F97-B0FB-F768D489A0F2}" destId="{6C3A27BB-F606-4CC1-89E9-1BCC7EF704B4}" srcOrd="3" destOrd="0" presId="urn:diagrams.loki3.com/VaryingWidthList+Icon"/>
    <dgm:cxn modelId="{80D39E81-9720-433D-9DFA-CE311AE9EB1B}" type="presParOf" srcId="{B34569F6-9149-4F97-B0FB-F768D489A0F2}" destId="{C421F085-1BEF-45EC-893B-6377389FFEF7}" srcOrd="4" destOrd="0" presId="urn:diagrams.loki3.com/VaryingWidthList+Icon"/>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390F8A-2C42-41D2-8EE1-A4057BE86F57}" type="doc">
      <dgm:prSet loTypeId="urn:microsoft.com/office/officeart/2009/3/layout/StepUpProcess" loCatId="process" qsTypeId="urn:microsoft.com/office/officeart/2005/8/quickstyle/3d2" qsCatId="3D" csTypeId="urn:microsoft.com/office/officeart/2005/8/colors/colorful1#1" csCatId="colorful" phldr="1"/>
      <dgm:spPr/>
      <dgm:t>
        <a:bodyPr/>
        <a:lstStyle/>
        <a:p>
          <a:endParaRPr lang="en-US"/>
        </a:p>
      </dgm:t>
    </dgm:pt>
    <dgm:pt modelId="{F319FB8C-DFE3-4A2F-AAA3-0D5B59184AF2}">
      <dgm:prSet phldrT="[Text]"/>
      <dgm:spPr/>
      <dgm:t>
        <a:bodyPr/>
        <a:lstStyle/>
        <a:p>
          <a:r>
            <a:rPr lang="en-US" dirty="0" smtClean="0"/>
            <a:t>Glucose 3</a:t>
          </a:r>
          <a:endParaRPr lang="en-US" dirty="0"/>
        </a:p>
      </dgm:t>
    </dgm:pt>
    <dgm:pt modelId="{66CB0EA0-408F-4F95-BF34-C9F210F20A51}" type="parTrans" cxnId="{53FFBCF4-81E1-4461-A352-E68656035401}">
      <dgm:prSet/>
      <dgm:spPr/>
      <dgm:t>
        <a:bodyPr/>
        <a:lstStyle/>
        <a:p>
          <a:endParaRPr lang="en-US"/>
        </a:p>
      </dgm:t>
    </dgm:pt>
    <dgm:pt modelId="{40588C81-1C0B-471E-A5D7-8BFE3810E46F}" type="sibTrans" cxnId="{53FFBCF4-81E1-4461-A352-E68656035401}">
      <dgm:prSet/>
      <dgm:spPr/>
      <dgm:t>
        <a:bodyPr/>
        <a:lstStyle/>
        <a:p>
          <a:endParaRPr lang="en-US"/>
        </a:p>
      </dgm:t>
    </dgm:pt>
    <dgm:pt modelId="{6B248CE2-716B-4D28-B186-CC3392F8F0D1}">
      <dgm:prSet phldrT="[Text]"/>
      <dgm:spPr/>
      <dgm:t>
        <a:bodyPr/>
        <a:lstStyle/>
        <a:p>
          <a:r>
            <a:rPr lang="en-US" dirty="0" smtClean="0"/>
            <a:t>Glucose 2</a:t>
          </a:r>
          <a:endParaRPr lang="en-US" dirty="0"/>
        </a:p>
      </dgm:t>
    </dgm:pt>
    <dgm:pt modelId="{248B88BC-3184-471A-BA80-F1E6CF84FD14}" type="parTrans" cxnId="{83A28211-BDB5-46BC-B65E-E058C781E7AF}">
      <dgm:prSet/>
      <dgm:spPr/>
      <dgm:t>
        <a:bodyPr/>
        <a:lstStyle/>
        <a:p>
          <a:endParaRPr lang="en-US"/>
        </a:p>
      </dgm:t>
    </dgm:pt>
    <dgm:pt modelId="{B74ABD13-31B1-427A-A030-4BB5005A8F34}" type="sibTrans" cxnId="{83A28211-BDB5-46BC-B65E-E058C781E7AF}">
      <dgm:prSet/>
      <dgm:spPr/>
      <dgm:t>
        <a:bodyPr/>
        <a:lstStyle/>
        <a:p>
          <a:endParaRPr lang="en-US"/>
        </a:p>
      </dgm:t>
    </dgm:pt>
    <dgm:pt modelId="{9451237F-23B5-4514-B948-6A66BB3EE15C}">
      <dgm:prSet phldrT="[Text]"/>
      <dgm:spPr/>
      <dgm:t>
        <a:bodyPr/>
        <a:lstStyle/>
        <a:p>
          <a:r>
            <a:rPr lang="en-US" dirty="0" smtClean="0"/>
            <a:t>Glucose 1</a:t>
          </a:r>
        </a:p>
        <a:p>
          <a:endParaRPr lang="en-US" dirty="0"/>
        </a:p>
      </dgm:t>
    </dgm:pt>
    <dgm:pt modelId="{099E5DDB-4231-4863-ADDB-07EC362D1472}" type="parTrans" cxnId="{935BB4C2-BB1D-4F59-83C1-B0E9C70D99A3}">
      <dgm:prSet/>
      <dgm:spPr/>
      <dgm:t>
        <a:bodyPr/>
        <a:lstStyle/>
        <a:p>
          <a:endParaRPr lang="en-US"/>
        </a:p>
      </dgm:t>
    </dgm:pt>
    <dgm:pt modelId="{4B66B861-1D49-40DD-8D9A-6E82E3180DEB}" type="sibTrans" cxnId="{935BB4C2-BB1D-4F59-83C1-B0E9C70D99A3}">
      <dgm:prSet/>
      <dgm:spPr/>
      <dgm:t>
        <a:bodyPr/>
        <a:lstStyle/>
        <a:p>
          <a:endParaRPr lang="en-US"/>
        </a:p>
      </dgm:t>
    </dgm:pt>
    <dgm:pt modelId="{4DA3E01E-257E-4E68-8B25-A4C58A4BFE7E}" type="pres">
      <dgm:prSet presAssocID="{45390F8A-2C42-41D2-8EE1-A4057BE86F57}" presName="rootnode" presStyleCnt="0">
        <dgm:presLayoutVars>
          <dgm:chMax/>
          <dgm:chPref/>
          <dgm:dir/>
          <dgm:animLvl val="lvl"/>
        </dgm:presLayoutVars>
      </dgm:prSet>
      <dgm:spPr/>
      <dgm:t>
        <a:bodyPr/>
        <a:lstStyle/>
        <a:p>
          <a:endParaRPr lang="en-US"/>
        </a:p>
      </dgm:t>
    </dgm:pt>
    <dgm:pt modelId="{2F0962FF-BE01-4654-94AD-72D91355E3D4}" type="pres">
      <dgm:prSet presAssocID="{F319FB8C-DFE3-4A2F-AAA3-0D5B59184AF2}" presName="composite" presStyleCnt="0"/>
      <dgm:spPr/>
      <dgm:t>
        <a:bodyPr/>
        <a:lstStyle/>
        <a:p>
          <a:endParaRPr lang="en-US"/>
        </a:p>
      </dgm:t>
    </dgm:pt>
    <dgm:pt modelId="{CB0C8178-4242-4B6E-821D-C6B2895272B3}" type="pres">
      <dgm:prSet presAssocID="{F319FB8C-DFE3-4A2F-AAA3-0D5B59184AF2}" presName="LShape" presStyleLbl="alignNode1" presStyleIdx="0" presStyleCnt="5"/>
      <dgm:spPr/>
      <dgm:t>
        <a:bodyPr/>
        <a:lstStyle/>
        <a:p>
          <a:endParaRPr lang="en-US"/>
        </a:p>
      </dgm:t>
    </dgm:pt>
    <dgm:pt modelId="{F9AA8DB7-0D51-4313-BCA0-7DEA976F57C0}" type="pres">
      <dgm:prSet presAssocID="{F319FB8C-DFE3-4A2F-AAA3-0D5B59184AF2}" presName="ParentText" presStyleLbl="revTx" presStyleIdx="0" presStyleCnt="3">
        <dgm:presLayoutVars>
          <dgm:chMax val="0"/>
          <dgm:chPref val="0"/>
          <dgm:bulletEnabled val="1"/>
        </dgm:presLayoutVars>
      </dgm:prSet>
      <dgm:spPr/>
      <dgm:t>
        <a:bodyPr/>
        <a:lstStyle/>
        <a:p>
          <a:endParaRPr lang="en-US"/>
        </a:p>
      </dgm:t>
    </dgm:pt>
    <dgm:pt modelId="{E7C9FB77-F819-4F55-A928-20F9CBE91EF2}" type="pres">
      <dgm:prSet presAssocID="{F319FB8C-DFE3-4A2F-AAA3-0D5B59184AF2}" presName="Triangle" presStyleLbl="alignNode1" presStyleIdx="1" presStyleCnt="5"/>
      <dgm:spPr/>
      <dgm:t>
        <a:bodyPr/>
        <a:lstStyle/>
        <a:p>
          <a:endParaRPr lang="en-US"/>
        </a:p>
      </dgm:t>
    </dgm:pt>
    <dgm:pt modelId="{57D0A96C-2656-4C40-AE0E-CC429CA0F247}" type="pres">
      <dgm:prSet presAssocID="{40588C81-1C0B-471E-A5D7-8BFE3810E46F}" presName="sibTrans" presStyleCnt="0"/>
      <dgm:spPr/>
      <dgm:t>
        <a:bodyPr/>
        <a:lstStyle/>
        <a:p>
          <a:endParaRPr lang="en-US"/>
        </a:p>
      </dgm:t>
    </dgm:pt>
    <dgm:pt modelId="{EB4F5701-196D-4200-BE0F-9EF78F2BA6DB}" type="pres">
      <dgm:prSet presAssocID="{40588C81-1C0B-471E-A5D7-8BFE3810E46F}" presName="space" presStyleCnt="0"/>
      <dgm:spPr/>
      <dgm:t>
        <a:bodyPr/>
        <a:lstStyle/>
        <a:p>
          <a:endParaRPr lang="en-US"/>
        </a:p>
      </dgm:t>
    </dgm:pt>
    <dgm:pt modelId="{6841E785-1A26-442D-8DA8-51A616A88A6F}" type="pres">
      <dgm:prSet presAssocID="{6B248CE2-716B-4D28-B186-CC3392F8F0D1}" presName="composite" presStyleCnt="0"/>
      <dgm:spPr/>
      <dgm:t>
        <a:bodyPr/>
        <a:lstStyle/>
        <a:p>
          <a:endParaRPr lang="en-US"/>
        </a:p>
      </dgm:t>
    </dgm:pt>
    <dgm:pt modelId="{298D2983-5351-4E1D-806B-87BC4FC448E5}" type="pres">
      <dgm:prSet presAssocID="{6B248CE2-716B-4D28-B186-CC3392F8F0D1}" presName="LShape" presStyleLbl="alignNode1" presStyleIdx="2" presStyleCnt="5"/>
      <dgm:spPr/>
      <dgm:t>
        <a:bodyPr/>
        <a:lstStyle/>
        <a:p>
          <a:endParaRPr lang="en-US"/>
        </a:p>
      </dgm:t>
    </dgm:pt>
    <dgm:pt modelId="{C3DCB082-81C1-4F87-82A6-57FC0675E1F7}" type="pres">
      <dgm:prSet presAssocID="{6B248CE2-716B-4D28-B186-CC3392F8F0D1}" presName="ParentText" presStyleLbl="revTx" presStyleIdx="1" presStyleCnt="3">
        <dgm:presLayoutVars>
          <dgm:chMax val="0"/>
          <dgm:chPref val="0"/>
          <dgm:bulletEnabled val="1"/>
        </dgm:presLayoutVars>
      </dgm:prSet>
      <dgm:spPr/>
      <dgm:t>
        <a:bodyPr/>
        <a:lstStyle/>
        <a:p>
          <a:endParaRPr lang="en-US"/>
        </a:p>
      </dgm:t>
    </dgm:pt>
    <dgm:pt modelId="{F80255F0-F289-43E8-91EB-234BC4BF74B7}" type="pres">
      <dgm:prSet presAssocID="{6B248CE2-716B-4D28-B186-CC3392F8F0D1}" presName="Triangle" presStyleLbl="alignNode1" presStyleIdx="3" presStyleCnt="5"/>
      <dgm:spPr/>
      <dgm:t>
        <a:bodyPr/>
        <a:lstStyle/>
        <a:p>
          <a:endParaRPr lang="en-US"/>
        </a:p>
      </dgm:t>
    </dgm:pt>
    <dgm:pt modelId="{9EAB50ED-FEF1-42B4-BDF6-DBAC8487C472}" type="pres">
      <dgm:prSet presAssocID="{B74ABD13-31B1-427A-A030-4BB5005A8F34}" presName="sibTrans" presStyleCnt="0"/>
      <dgm:spPr/>
      <dgm:t>
        <a:bodyPr/>
        <a:lstStyle/>
        <a:p>
          <a:endParaRPr lang="en-US"/>
        </a:p>
      </dgm:t>
    </dgm:pt>
    <dgm:pt modelId="{07823022-FB6B-4CEA-8A58-FC677D89D053}" type="pres">
      <dgm:prSet presAssocID="{B74ABD13-31B1-427A-A030-4BB5005A8F34}" presName="space" presStyleCnt="0"/>
      <dgm:spPr/>
      <dgm:t>
        <a:bodyPr/>
        <a:lstStyle/>
        <a:p>
          <a:endParaRPr lang="en-US"/>
        </a:p>
      </dgm:t>
    </dgm:pt>
    <dgm:pt modelId="{F86C96B0-3A32-4C47-91A1-94B435018C88}" type="pres">
      <dgm:prSet presAssocID="{9451237F-23B5-4514-B948-6A66BB3EE15C}" presName="composite" presStyleCnt="0"/>
      <dgm:spPr/>
      <dgm:t>
        <a:bodyPr/>
        <a:lstStyle/>
        <a:p>
          <a:endParaRPr lang="en-US"/>
        </a:p>
      </dgm:t>
    </dgm:pt>
    <dgm:pt modelId="{45B5291F-EE28-4EE9-8069-51A077B8BC8D}" type="pres">
      <dgm:prSet presAssocID="{9451237F-23B5-4514-B948-6A66BB3EE15C}" presName="LShape" presStyleLbl="alignNode1" presStyleIdx="4" presStyleCnt="5"/>
      <dgm:spPr/>
      <dgm:t>
        <a:bodyPr/>
        <a:lstStyle/>
        <a:p>
          <a:endParaRPr lang="en-US"/>
        </a:p>
      </dgm:t>
    </dgm:pt>
    <dgm:pt modelId="{E4A43AA3-CA86-435A-B226-83025BB7F1D9}" type="pres">
      <dgm:prSet presAssocID="{9451237F-23B5-4514-B948-6A66BB3EE15C}" presName="ParentText" presStyleLbl="revTx" presStyleIdx="2" presStyleCnt="3">
        <dgm:presLayoutVars>
          <dgm:chMax val="0"/>
          <dgm:chPref val="0"/>
          <dgm:bulletEnabled val="1"/>
        </dgm:presLayoutVars>
      </dgm:prSet>
      <dgm:spPr/>
      <dgm:t>
        <a:bodyPr/>
        <a:lstStyle/>
        <a:p>
          <a:endParaRPr lang="en-US"/>
        </a:p>
      </dgm:t>
    </dgm:pt>
  </dgm:ptLst>
  <dgm:cxnLst>
    <dgm:cxn modelId="{935BB4C2-BB1D-4F59-83C1-B0E9C70D99A3}" srcId="{45390F8A-2C42-41D2-8EE1-A4057BE86F57}" destId="{9451237F-23B5-4514-B948-6A66BB3EE15C}" srcOrd="2" destOrd="0" parTransId="{099E5DDB-4231-4863-ADDB-07EC362D1472}" sibTransId="{4B66B861-1D49-40DD-8D9A-6E82E3180DEB}"/>
    <dgm:cxn modelId="{1CBF266B-D5C3-40A2-807E-EBC53FD9C960}" type="presOf" srcId="{F319FB8C-DFE3-4A2F-AAA3-0D5B59184AF2}" destId="{F9AA8DB7-0D51-4313-BCA0-7DEA976F57C0}" srcOrd="0" destOrd="0" presId="urn:microsoft.com/office/officeart/2009/3/layout/StepUpProcess"/>
    <dgm:cxn modelId="{5CED46D9-546A-41EB-BDD6-7EDAEC276735}" type="presOf" srcId="{6B248CE2-716B-4D28-B186-CC3392F8F0D1}" destId="{C3DCB082-81C1-4F87-82A6-57FC0675E1F7}" srcOrd="0" destOrd="0" presId="urn:microsoft.com/office/officeart/2009/3/layout/StepUpProcess"/>
    <dgm:cxn modelId="{53FFBCF4-81E1-4461-A352-E68656035401}" srcId="{45390F8A-2C42-41D2-8EE1-A4057BE86F57}" destId="{F319FB8C-DFE3-4A2F-AAA3-0D5B59184AF2}" srcOrd="0" destOrd="0" parTransId="{66CB0EA0-408F-4F95-BF34-C9F210F20A51}" sibTransId="{40588C81-1C0B-471E-A5D7-8BFE3810E46F}"/>
    <dgm:cxn modelId="{D1A55992-C332-4411-940F-AAE8D3B6C11D}" type="presOf" srcId="{9451237F-23B5-4514-B948-6A66BB3EE15C}" destId="{E4A43AA3-CA86-435A-B226-83025BB7F1D9}" srcOrd="0" destOrd="0" presId="urn:microsoft.com/office/officeart/2009/3/layout/StepUpProcess"/>
    <dgm:cxn modelId="{83A28211-BDB5-46BC-B65E-E058C781E7AF}" srcId="{45390F8A-2C42-41D2-8EE1-A4057BE86F57}" destId="{6B248CE2-716B-4D28-B186-CC3392F8F0D1}" srcOrd="1" destOrd="0" parTransId="{248B88BC-3184-471A-BA80-F1E6CF84FD14}" sibTransId="{B74ABD13-31B1-427A-A030-4BB5005A8F34}"/>
    <dgm:cxn modelId="{E451CD9D-7B23-4221-ACE2-5875A16A796E}" type="presOf" srcId="{45390F8A-2C42-41D2-8EE1-A4057BE86F57}" destId="{4DA3E01E-257E-4E68-8B25-A4C58A4BFE7E}" srcOrd="0" destOrd="0" presId="urn:microsoft.com/office/officeart/2009/3/layout/StepUpProcess"/>
    <dgm:cxn modelId="{C2BD12D6-CA72-47A1-BB6F-0FB866424F5D}" type="presParOf" srcId="{4DA3E01E-257E-4E68-8B25-A4C58A4BFE7E}" destId="{2F0962FF-BE01-4654-94AD-72D91355E3D4}" srcOrd="0" destOrd="0" presId="urn:microsoft.com/office/officeart/2009/3/layout/StepUpProcess"/>
    <dgm:cxn modelId="{C0634F7F-23E6-49A6-8758-8DE1CC2662C6}" type="presParOf" srcId="{2F0962FF-BE01-4654-94AD-72D91355E3D4}" destId="{CB0C8178-4242-4B6E-821D-C6B2895272B3}" srcOrd="0" destOrd="0" presId="urn:microsoft.com/office/officeart/2009/3/layout/StepUpProcess"/>
    <dgm:cxn modelId="{8747E34C-8686-48CE-ADAF-A701474EB301}" type="presParOf" srcId="{2F0962FF-BE01-4654-94AD-72D91355E3D4}" destId="{F9AA8DB7-0D51-4313-BCA0-7DEA976F57C0}" srcOrd="1" destOrd="0" presId="urn:microsoft.com/office/officeart/2009/3/layout/StepUpProcess"/>
    <dgm:cxn modelId="{CF783E86-4F43-44B0-92E7-92F83358954C}" type="presParOf" srcId="{2F0962FF-BE01-4654-94AD-72D91355E3D4}" destId="{E7C9FB77-F819-4F55-A928-20F9CBE91EF2}" srcOrd="2" destOrd="0" presId="urn:microsoft.com/office/officeart/2009/3/layout/StepUpProcess"/>
    <dgm:cxn modelId="{E6AA6AD7-169D-49D7-8A73-CA1335C743FF}" type="presParOf" srcId="{4DA3E01E-257E-4E68-8B25-A4C58A4BFE7E}" destId="{57D0A96C-2656-4C40-AE0E-CC429CA0F247}" srcOrd="1" destOrd="0" presId="urn:microsoft.com/office/officeart/2009/3/layout/StepUpProcess"/>
    <dgm:cxn modelId="{C9731C23-8758-455F-83BA-A6A58FEFE22D}" type="presParOf" srcId="{57D0A96C-2656-4C40-AE0E-CC429CA0F247}" destId="{EB4F5701-196D-4200-BE0F-9EF78F2BA6DB}" srcOrd="0" destOrd="0" presId="urn:microsoft.com/office/officeart/2009/3/layout/StepUpProcess"/>
    <dgm:cxn modelId="{F9F9FFEB-90C2-43CB-A152-72BF5F4C27AF}" type="presParOf" srcId="{4DA3E01E-257E-4E68-8B25-A4C58A4BFE7E}" destId="{6841E785-1A26-442D-8DA8-51A616A88A6F}" srcOrd="2" destOrd="0" presId="urn:microsoft.com/office/officeart/2009/3/layout/StepUpProcess"/>
    <dgm:cxn modelId="{82B46673-B9F4-4A30-B360-317384967A20}" type="presParOf" srcId="{6841E785-1A26-442D-8DA8-51A616A88A6F}" destId="{298D2983-5351-4E1D-806B-87BC4FC448E5}" srcOrd="0" destOrd="0" presId="urn:microsoft.com/office/officeart/2009/3/layout/StepUpProcess"/>
    <dgm:cxn modelId="{A286033E-D415-4CCD-A330-50C4A77867D1}" type="presParOf" srcId="{6841E785-1A26-442D-8DA8-51A616A88A6F}" destId="{C3DCB082-81C1-4F87-82A6-57FC0675E1F7}" srcOrd="1" destOrd="0" presId="urn:microsoft.com/office/officeart/2009/3/layout/StepUpProcess"/>
    <dgm:cxn modelId="{CEDEEE6C-C475-4957-8645-5D39801575D1}" type="presParOf" srcId="{6841E785-1A26-442D-8DA8-51A616A88A6F}" destId="{F80255F0-F289-43E8-91EB-234BC4BF74B7}" srcOrd="2" destOrd="0" presId="urn:microsoft.com/office/officeart/2009/3/layout/StepUpProcess"/>
    <dgm:cxn modelId="{8C1E9A39-0049-4F6B-A8AF-49D570237EB4}" type="presParOf" srcId="{4DA3E01E-257E-4E68-8B25-A4C58A4BFE7E}" destId="{9EAB50ED-FEF1-42B4-BDF6-DBAC8487C472}" srcOrd="3" destOrd="0" presId="urn:microsoft.com/office/officeart/2009/3/layout/StepUpProcess"/>
    <dgm:cxn modelId="{FBF36BB2-F7CB-4788-A46F-0841BEC188E4}" type="presParOf" srcId="{9EAB50ED-FEF1-42B4-BDF6-DBAC8487C472}" destId="{07823022-FB6B-4CEA-8A58-FC677D89D053}" srcOrd="0" destOrd="0" presId="urn:microsoft.com/office/officeart/2009/3/layout/StepUpProcess"/>
    <dgm:cxn modelId="{F14C7166-3217-4458-AA40-CCEFE685442F}" type="presParOf" srcId="{4DA3E01E-257E-4E68-8B25-A4C58A4BFE7E}" destId="{F86C96B0-3A32-4C47-91A1-94B435018C88}" srcOrd="4" destOrd="0" presId="urn:microsoft.com/office/officeart/2009/3/layout/StepUpProcess"/>
    <dgm:cxn modelId="{3A5095A7-7038-4683-9DF5-32EE1F78C8CE}" type="presParOf" srcId="{F86C96B0-3A32-4C47-91A1-94B435018C88}" destId="{45B5291F-EE28-4EE9-8069-51A077B8BC8D}" srcOrd="0" destOrd="0" presId="urn:microsoft.com/office/officeart/2009/3/layout/StepUpProcess"/>
    <dgm:cxn modelId="{A99F7D83-6C88-45E8-ADFA-8FECD21E1866}" type="presParOf" srcId="{F86C96B0-3A32-4C47-91A1-94B435018C88}" destId="{E4A43AA3-CA86-435A-B226-83025BB7F1D9}" srcOrd="1" destOrd="0" presId="urn:microsoft.com/office/officeart/2009/3/layout/StepUpProces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390F8A-2C42-41D2-8EE1-A4057BE86F57}" type="doc">
      <dgm:prSet loTypeId="urn:microsoft.com/office/officeart/2009/3/layout/StepUpProcess" loCatId="process" qsTypeId="urn:microsoft.com/office/officeart/2005/8/quickstyle/3d2" qsCatId="3D" csTypeId="urn:microsoft.com/office/officeart/2005/8/colors/colorful1#2" csCatId="colorful" phldr="1"/>
      <dgm:spPr/>
      <dgm:t>
        <a:bodyPr/>
        <a:lstStyle/>
        <a:p>
          <a:endParaRPr lang="en-US"/>
        </a:p>
      </dgm:t>
    </dgm:pt>
    <dgm:pt modelId="{F319FB8C-DFE3-4A2F-AAA3-0D5B59184AF2}">
      <dgm:prSet phldrT="[Text]"/>
      <dgm:spPr/>
      <dgm:t>
        <a:bodyPr/>
        <a:lstStyle/>
        <a:p>
          <a:r>
            <a:rPr lang="en-US" dirty="0" smtClean="0"/>
            <a:t>Glucose 3</a:t>
          </a:r>
        </a:p>
        <a:p>
          <a:r>
            <a:rPr lang="en-US" dirty="0" smtClean="0"/>
            <a:t>6/3/13   </a:t>
          </a:r>
        </a:p>
        <a:p>
          <a:r>
            <a:rPr lang="en-US" dirty="0" smtClean="0"/>
            <a:t>70</a:t>
          </a:r>
          <a:endParaRPr lang="en-US" dirty="0"/>
        </a:p>
      </dgm:t>
    </dgm:pt>
    <dgm:pt modelId="{66CB0EA0-408F-4F95-BF34-C9F210F20A51}" type="parTrans" cxnId="{53FFBCF4-81E1-4461-A352-E68656035401}">
      <dgm:prSet/>
      <dgm:spPr/>
      <dgm:t>
        <a:bodyPr/>
        <a:lstStyle/>
        <a:p>
          <a:endParaRPr lang="en-US"/>
        </a:p>
      </dgm:t>
    </dgm:pt>
    <dgm:pt modelId="{40588C81-1C0B-471E-A5D7-8BFE3810E46F}" type="sibTrans" cxnId="{53FFBCF4-81E1-4461-A352-E68656035401}">
      <dgm:prSet/>
      <dgm:spPr/>
      <dgm:t>
        <a:bodyPr/>
        <a:lstStyle/>
        <a:p>
          <a:endParaRPr lang="en-US"/>
        </a:p>
      </dgm:t>
    </dgm:pt>
    <dgm:pt modelId="{6B248CE2-716B-4D28-B186-CC3392F8F0D1}">
      <dgm:prSet phldrT="[Text]"/>
      <dgm:spPr/>
      <dgm:t>
        <a:bodyPr/>
        <a:lstStyle/>
        <a:p>
          <a:r>
            <a:rPr lang="en-US" dirty="0" smtClean="0"/>
            <a:t>Glucose 2</a:t>
          </a:r>
        </a:p>
        <a:p>
          <a:r>
            <a:rPr lang="en-US" dirty="0" smtClean="0"/>
            <a:t>6/9/13  </a:t>
          </a:r>
        </a:p>
        <a:p>
          <a:r>
            <a:rPr lang="en-US" dirty="0" smtClean="0"/>
            <a:t>75</a:t>
          </a:r>
          <a:endParaRPr lang="en-US" dirty="0"/>
        </a:p>
      </dgm:t>
    </dgm:pt>
    <dgm:pt modelId="{248B88BC-3184-471A-BA80-F1E6CF84FD14}" type="parTrans" cxnId="{83A28211-BDB5-46BC-B65E-E058C781E7AF}">
      <dgm:prSet/>
      <dgm:spPr/>
      <dgm:t>
        <a:bodyPr/>
        <a:lstStyle/>
        <a:p>
          <a:endParaRPr lang="en-US"/>
        </a:p>
      </dgm:t>
    </dgm:pt>
    <dgm:pt modelId="{B74ABD13-31B1-427A-A030-4BB5005A8F34}" type="sibTrans" cxnId="{83A28211-BDB5-46BC-B65E-E058C781E7AF}">
      <dgm:prSet/>
      <dgm:spPr/>
      <dgm:t>
        <a:bodyPr/>
        <a:lstStyle/>
        <a:p>
          <a:endParaRPr lang="en-US"/>
        </a:p>
      </dgm:t>
    </dgm:pt>
    <dgm:pt modelId="{9451237F-23B5-4514-B948-6A66BB3EE15C}">
      <dgm:prSet phldrT="[Text]"/>
      <dgm:spPr/>
      <dgm:t>
        <a:bodyPr/>
        <a:lstStyle/>
        <a:p>
          <a:r>
            <a:rPr lang="en-US" dirty="0" smtClean="0"/>
            <a:t>Glucose 1</a:t>
          </a:r>
        </a:p>
        <a:p>
          <a:r>
            <a:rPr lang="en-US" dirty="0" smtClean="0"/>
            <a:t>6/11/13  </a:t>
          </a:r>
        </a:p>
        <a:p>
          <a:r>
            <a:rPr lang="en-US" dirty="0" smtClean="0"/>
            <a:t>85</a:t>
          </a:r>
        </a:p>
        <a:p>
          <a:endParaRPr lang="en-US" dirty="0"/>
        </a:p>
      </dgm:t>
    </dgm:pt>
    <dgm:pt modelId="{099E5DDB-4231-4863-ADDB-07EC362D1472}" type="parTrans" cxnId="{935BB4C2-BB1D-4F59-83C1-B0E9C70D99A3}">
      <dgm:prSet/>
      <dgm:spPr/>
      <dgm:t>
        <a:bodyPr/>
        <a:lstStyle/>
        <a:p>
          <a:endParaRPr lang="en-US"/>
        </a:p>
      </dgm:t>
    </dgm:pt>
    <dgm:pt modelId="{4B66B861-1D49-40DD-8D9A-6E82E3180DEB}" type="sibTrans" cxnId="{935BB4C2-BB1D-4F59-83C1-B0E9C70D99A3}">
      <dgm:prSet/>
      <dgm:spPr/>
      <dgm:t>
        <a:bodyPr/>
        <a:lstStyle/>
        <a:p>
          <a:endParaRPr lang="en-US"/>
        </a:p>
      </dgm:t>
    </dgm:pt>
    <dgm:pt modelId="{4DA3E01E-257E-4E68-8B25-A4C58A4BFE7E}" type="pres">
      <dgm:prSet presAssocID="{45390F8A-2C42-41D2-8EE1-A4057BE86F57}" presName="rootnode" presStyleCnt="0">
        <dgm:presLayoutVars>
          <dgm:chMax/>
          <dgm:chPref/>
          <dgm:dir/>
          <dgm:animLvl val="lvl"/>
        </dgm:presLayoutVars>
      </dgm:prSet>
      <dgm:spPr/>
      <dgm:t>
        <a:bodyPr/>
        <a:lstStyle/>
        <a:p>
          <a:endParaRPr lang="en-US"/>
        </a:p>
      </dgm:t>
    </dgm:pt>
    <dgm:pt modelId="{2F0962FF-BE01-4654-94AD-72D91355E3D4}" type="pres">
      <dgm:prSet presAssocID="{F319FB8C-DFE3-4A2F-AAA3-0D5B59184AF2}" presName="composite" presStyleCnt="0"/>
      <dgm:spPr/>
      <dgm:t>
        <a:bodyPr/>
        <a:lstStyle/>
        <a:p>
          <a:endParaRPr lang="en-US"/>
        </a:p>
      </dgm:t>
    </dgm:pt>
    <dgm:pt modelId="{CB0C8178-4242-4B6E-821D-C6B2895272B3}" type="pres">
      <dgm:prSet presAssocID="{F319FB8C-DFE3-4A2F-AAA3-0D5B59184AF2}" presName="LShape" presStyleLbl="alignNode1" presStyleIdx="0" presStyleCnt="5"/>
      <dgm:spPr/>
      <dgm:t>
        <a:bodyPr/>
        <a:lstStyle/>
        <a:p>
          <a:endParaRPr lang="en-US"/>
        </a:p>
      </dgm:t>
    </dgm:pt>
    <dgm:pt modelId="{F9AA8DB7-0D51-4313-BCA0-7DEA976F57C0}" type="pres">
      <dgm:prSet presAssocID="{F319FB8C-DFE3-4A2F-AAA3-0D5B59184AF2}" presName="ParentText" presStyleLbl="revTx" presStyleIdx="0" presStyleCnt="3">
        <dgm:presLayoutVars>
          <dgm:chMax val="0"/>
          <dgm:chPref val="0"/>
          <dgm:bulletEnabled val="1"/>
        </dgm:presLayoutVars>
      </dgm:prSet>
      <dgm:spPr/>
      <dgm:t>
        <a:bodyPr/>
        <a:lstStyle/>
        <a:p>
          <a:endParaRPr lang="en-US"/>
        </a:p>
      </dgm:t>
    </dgm:pt>
    <dgm:pt modelId="{E7C9FB77-F819-4F55-A928-20F9CBE91EF2}" type="pres">
      <dgm:prSet presAssocID="{F319FB8C-DFE3-4A2F-AAA3-0D5B59184AF2}" presName="Triangle" presStyleLbl="alignNode1" presStyleIdx="1" presStyleCnt="5"/>
      <dgm:spPr/>
      <dgm:t>
        <a:bodyPr/>
        <a:lstStyle/>
        <a:p>
          <a:endParaRPr lang="en-US"/>
        </a:p>
      </dgm:t>
    </dgm:pt>
    <dgm:pt modelId="{57D0A96C-2656-4C40-AE0E-CC429CA0F247}" type="pres">
      <dgm:prSet presAssocID="{40588C81-1C0B-471E-A5D7-8BFE3810E46F}" presName="sibTrans" presStyleCnt="0"/>
      <dgm:spPr/>
      <dgm:t>
        <a:bodyPr/>
        <a:lstStyle/>
        <a:p>
          <a:endParaRPr lang="en-US"/>
        </a:p>
      </dgm:t>
    </dgm:pt>
    <dgm:pt modelId="{EB4F5701-196D-4200-BE0F-9EF78F2BA6DB}" type="pres">
      <dgm:prSet presAssocID="{40588C81-1C0B-471E-A5D7-8BFE3810E46F}" presName="space" presStyleCnt="0"/>
      <dgm:spPr/>
      <dgm:t>
        <a:bodyPr/>
        <a:lstStyle/>
        <a:p>
          <a:endParaRPr lang="en-US"/>
        </a:p>
      </dgm:t>
    </dgm:pt>
    <dgm:pt modelId="{6841E785-1A26-442D-8DA8-51A616A88A6F}" type="pres">
      <dgm:prSet presAssocID="{6B248CE2-716B-4D28-B186-CC3392F8F0D1}" presName="composite" presStyleCnt="0"/>
      <dgm:spPr/>
      <dgm:t>
        <a:bodyPr/>
        <a:lstStyle/>
        <a:p>
          <a:endParaRPr lang="en-US"/>
        </a:p>
      </dgm:t>
    </dgm:pt>
    <dgm:pt modelId="{298D2983-5351-4E1D-806B-87BC4FC448E5}" type="pres">
      <dgm:prSet presAssocID="{6B248CE2-716B-4D28-B186-CC3392F8F0D1}" presName="LShape" presStyleLbl="alignNode1" presStyleIdx="2" presStyleCnt="5"/>
      <dgm:spPr/>
      <dgm:t>
        <a:bodyPr/>
        <a:lstStyle/>
        <a:p>
          <a:endParaRPr lang="en-US"/>
        </a:p>
      </dgm:t>
    </dgm:pt>
    <dgm:pt modelId="{C3DCB082-81C1-4F87-82A6-57FC0675E1F7}" type="pres">
      <dgm:prSet presAssocID="{6B248CE2-716B-4D28-B186-CC3392F8F0D1}" presName="ParentText" presStyleLbl="revTx" presStyleIdx="1" presStyleCnt="3">
        <dgm:presLayoutVars>
          <dgm:chMax val="0"/>
          <dgm:chPref val="0"/>
          <dgm:bulletEnabled val="1"/>
        </dgm:presLayoutVars>
      </dgm:prSet>
      <dgm:spPr/>
      <dgm:t>
        <a:bodyPr/>
        <a:lstStyle/>
        <a:p>
          <a:endParaRPr lang="en-US"/>
        </a:p>
      </dgm:t>
    </dgm:pt>
    <dgm:pt modelId="{F80255F0-F289-43E8-91EB-234BC4BF74B7}" type="pres">
      <dgm:prSet presAssocID="{6B248CE2-716B-4D28-B186-CC3392F8F0D1}" presName="Triangle" presStyleLbl="alignNode1" presStyleIdx="3" presStyleCnt="5"/>
      <dgm:spPr/>
      <dgm:t>
        <a:bodyPr/>
        <a:lstStyle/>
        <a:p>
          <a:endParaRPr lang="en-US"/>
        </a:p>
      </dgm:t>
    </dgm:pt>
    <dgm:pt modelId="{9EAB50ED-FEF1-42B4-BDF6-DBAC8487C472}" type="pres">
      <dgm:prSet presAssocID="{B74ABD13-31B1-427A-A030-4BB5005A8F34}" presName="sibTrans" presStyleCnt="0"/>
      <dgm:spPr/>
      <dgm:t>
        <a:bodyPr/>
        <a:lstStyle/>
        <a:p>
          <a:endParaRPr lang="en-US"/>
        </a:p>
      </dgm:t>
    </dgm:pt>
    <dgm:pt modelId="{07823022-FB6B-4CEA-8A58-FC677D89D053}" type="pres">
      <dgm:prSet presAssocID="{B74ABD13-31B1-427A-A030-4BB5005A8F34}" presName="space" presStyleCnt="0"/>
      <dgm:spPr/>
      <dgm:t>
        <a:bodyPr/>
        <a:lstStyle/>
        <a:p>
          <a:endParaRPr lang="en-US"/>
        </a:p>
      </dgm:t>
    </dgm:pt>
    <dgm:pt modelId="{F86C96B0-3A32-4C47-91A1-94B435018C88}" type="pres">
      <dgm:prSet presAssocID="{9451237F-23B5-4514-B948-6A66BB3EE15C}" presName="composite" presStyleCnt="0"/>
      <dgm:spPr/>
      <dgm:t>
        <a:bodyPr/>
        <a:lstStyle/>
        <a:p>
          <a:endParaRPr lang="en-US"/>
        </a:p>
      </dgm:t>
    </dgm:pt>
    <dgm:pt modelId="{45B5291F-EE28-4EE9-8069-51A077B8BC8D}" type="pres">
      <dgm:prSet presAssocID="{9451237F-23B5-4514-B948-6A66BB3EE15C}" presName="LShape" presStyleLbl="alignNode1" presStyleIdx="4" presStyleCnt="5"/>
      <dgm:spPr/>
      <dgm:t>
        <a:bodyPr/>
        <a:lstStyle/>
        <a:p>
          <a:endParaRPr lang="en-US"/>
        </a:p>
      </dgm:t>
    </dgm:pt>
    <dgm:pt modelId="{E4A43AA3-CA86-435A-B226-83025BB7F1D9}" type="pres">
      <dgm:prSet presAssocID="{9451237F-23B5-4514-B948-6A66BB3EE15C}" presName="ParentText" presStyleLbl="revTx" presStyleIdx="2" presStyleCnt="3">
        <dgm:presLayoutVars>
          <dgm:chMax val="0"/>
          <dgm:chPref val="0"/>
          <dgm:bulletEnabled val="1"/>
        </dgm:presLayoutVars>
      </dgm:prSet>
      <dgm:spPr/>
      <dgm:t>
        <a:bodyPr/>
        <a:lstStyle/>
        <a:p>
          <a:endParaRPr lang="en-US"/>
        </a:p>
      </dgm:t>
    </dgm:pt>
  </dgm:ptLst>
  <dgm:cxnLst>
    <dgm:cxn modelId="{B8A0E245-4089-4DA9-8306-659771316049}" type="presOf" srcId="{45390F8A-2C42-41D2-8EE1-A4057BE86F57}" destId="{4DA3E01E-257E-4E68-8B25-A4C58A4BFE7E}" srcOrd="0" destOrd="0" presId="urn:microsoft.com/office/officeart/2009/3/layout/StepUpProcess"/>
    <dgm:cxn modelId="{935BB4C2-BB1D-4F59-83C1-B0E9C70D99A3}" srcId="{45390F8A-2C42-41D2-8EE1-A4057BE86F57}" destId="{9451237F-23B5-4514-B948-6A66BB3EE15C}" srcOrd="2" destOrd="0" parTransId="{099E5DDB-4231-4863-ADDB-07EC362D1472}" sibTransId="{4B66B861-1D49-40DD-8D9A-6E82E3180DEB}"/>
    <dgm:cxn modelId="{53FFBCF4-81E1-4461-A352-E68656035401}" srcId="{45390F8A-2C42-41D2-8EE1-A4057BE86F57}" destId="{F319FB8C-DFE3-4A2F-AAA3-0D5B59184AF2}" srcOrd="0" destOrd="0" parTransId="{66CB0EA0-408F-4F95-BF34-C9F210F20A51}" sibTransId="{40588C81-1C0B-471E-A5D7-8BFE3810E46F}"/>
    <dgm:cxn modelId="{2C649ED2-8A09-4B0F-B727-CB4271AD4D0E}" type="presOf" srcId="{6B248CE2-716B-4D28-B186-CC3392F8F0D1}" destId="{C3DCB082-81C1-4F87-82A6-57FC0675E1F7}" srcOrd="0" destOrd="0" presId="urn:microsoft.com/office/officeart/2009/3/layout/StepUpProcess"/>
    <dgm:cxn modelId="{F02AB419-3EBB-4BDC-AA8B-31B34613A80A}" type="presOf" srcId="{F319FB8C-DFE3-4A2F-AAA3-0D5B59184AF2}" destId="{F9AA8DB7-0D51-4313-BCA0-7DEA976F57C0}" srcOrd="0" destOrd="0" presId="urn:microsoft.com/office/officeart/2009/3/layout/StepUpProcess"/>
    <dgm:cxn modelId="{83A28211-BDB5-46BC-B65E-E058C781E7AF}" srcId="{45390F8A-2C42-41D2-8EE1-A4057BE86F57}" destId="{6B248CE2-716B-4D28-B186-CC3392F8F0D1}" srcOrd="1" destOrd="0" parTransId="{248B88BC-3184-471A-BA80-F1E6CF84FD14}" sibTransId="{B74ABD13-31B1-427A-A030-4BB5005A8F34}"/>
    <dgm:cxn modelId="{C6CC549A-7C4D-4E04-A821-AB2DBE0538A2}" type="presOf" srcId="{9451237F-23B5-4514-B948-6A66BB3EE15C}" destId="{E4A43AA3-CA86-435A-B226-83025BB7F1D9}" srcOrd="0" destOrd="0" presId="urn:microsoft.com/office/officeart/2009/3/layout/StepUpProcess"/>
    <dgm:cxn modelId="{2B0B1AE1-8392-41B4-8AA5-3B6062C6A4C0}" type="presParOf" srcId="{4DA3E01E-257E-4E68-8B25-A4C58A4BFE7E}" destId="{2F0962FF-BE01-4654-94AD-72D91355E3D4}" srcOrd="0" destOrd="0" presId="urn:microsoft.com/office/officeart/2009/3/layout/StepUpProcess"/>
    <dgm:cxn modelId="{6D76E888-A01E-4FA5-9079-139FE6486242}" type="presParOf" srcId="{2F0962FF-BE01-4654-94AD-72D91355E3D4}" destId="{CB0C8178-4242-4B6E-821D-C6B2895272B3}" srcOrd="0" destOrd="0" presId="urn:microsoft.com/office/officeart/2009/3/layout/StepUpProcess"/>
    <dgm:cxn modelId="{4E4AD9A8-CED9-4D55-A56B-62786F374105}" type="presParOf" srcId="{2F0962FF-BE01-4654-94AD-72D91355E3D4}" destId="{F9AA8DB7-0D51-4313-BCA0-7DEA976F57C0}" srcOrd="1" destOrd="0" presId="urn:microsoft.com/office/officeart/2009/3/layout/StepUpProcess"/>
    <dgm:cxn modelId="{FB1533F5-088E-40A5-8042-34BECF201AE3}" type="presParOf" srcId="{2F0962FF-BE01-4654-94AD-72D91355E3D4}" destId="{E7C9FB77-F819-4F55-A928-20F9CBE91EF2}" srcOrd="2" destOrd="0" presId="urn:microsoft.com/office/officeart/2009/3/layout/StepUpProcess"/>
    <dgm:cxn modelId="{7E0017C7-3CCC-4142-A75C-CD46D43330B9}" type="presParOf" srcId="{4DA3E01E-257E-4E68-8B25-A4C58A4BFE7E}" destId="{57D0A96C-2656-4C40-AE0E-CC429CA0F247}" srcOrd="1" destOrd="0" presId="urn:microsoft.com/office/officeart/2009/3/layout/StepUpProcess"/>
    <dgm:cxn modelId="{F8A2714E-2258-4990-947B-B4DFC432BAD5}" type="presParOf" srcId="{57D0A96C-2656-4C40-AE0E-CC429CA0F247}" destId="{EB4F5701-196D-4200-BE0F-9EF78F2BA6DB}" srcOrd="0" destOrd="0" presId="urn:microsoft.com/office/officeart/2009/3/layout/StepUpProcess"/>
    <dgm:cxn modelId="{6C874902-40D3-4330-B452-5C034A0C09D3}" type="presParOf" srcId="{4DA3E01E-257E-4E68-8B25-A4C58A4BFE7E}" destId="{6841E785-1A26-442D-8DA8-51A616A88A6F}" srcOrd="2" destOrd="0" presId="urn:microsoft.com/office/officeart/2009/3/layout/StepUpProcess"/>
    <dgm:cxn modelId="{CEFF852C-FE32-40E5-8A56-23A09DBB54FF}" type="presParOf" srcId="{6841E785-1A26-442D-8DA8-51A616A88A6F}" destId="{298D2983-5351-4E1D-806B-87BC4FC448E5}" srcOrd="0" destOrd="0" presId="urn:microsoft.com/office/officeart/2009/3/layout/StepUpProcess"/>
    <dgm:cxn modelId="{B18AD068-90A8-425B-98A2-4B6236618035}" type="presParOf" srcId="{6841E785-1A26-442D-8DA8-51A616A88A6F}" destId="{C3DCB082-81C1-4F87-82A6-57FC0675E1F7}" srcOrd="1" destOrd="0" presId="urn:microsoft.com/office/officeart/2009/3/layout/StepUpProcess"/>
    <dgm:cxn modelId="{B91098FF-1C34-442F-ADF7-DB80FE2E60CA}" type="presParOf" srcId="{6841E785-1A26-442D-8DA8-51A616A88A6F}" destId="{F80255F0-F289-43E8-91EB-234BC4BF74B7}" srcOrd="2" destOrd="0" presId="urn:microsoft.com/office/officeart/2009/3/layout/StepUpProcess"/>
    <dgm:cxn modelId="{116972B0-174E-4931-A095-E7B631525498}" type="presParOf" srcId="{4DA3E01E-257E-4E68-8B25-A4C58A4BFE7E}" destId="{9EAB50ED-FEF1-42B4-BDF6-DBAC8487C472}" srcOrd="3" destOrd="0" presId="urn:microsoft.com/office/officeart/2009/3/layout/StepUpProcess"/>
    <dgm:cxn modelId="{12704A04-F93D-4591-B996-A2CD921A314C}" type="presParOf" srcId="{9EAB50ED-FEF1-42B4-BDF6-DBAC8487C472}" destId="{07823022-FB6B-4CEA-8A58-FC677D89D053}" srcOrd="0" destOrd="0" presId="urn:microsoft.com/office/officeart/2009/3/layout/StepUpProcess"/>
    <dgm:cxn modelId="{46BCB719-824F-4CAA-8D58-29B3F16E02D0}" type="presParOf" srcId="{4DA3E01E-257E-4E68-8B25-A4C58A4BFE7E}" destId="{F86C96B0-3A32-4C47-91A1-94B435018C88}" srcOrd="4" destOrd="0" presId="urn:microsoft.com/office/officeart/2009/3/layout/StepUpProcess"/>
    <dgm:cxn modelId="{CFE69A02-B1B0-4A6E-B2A4-1BD69EBCFB1F}" type="presParOf" srcId="{F86C96B0-3A32-4C47-91A1-94B435018C88}" destId="{45B5291F-EE28-4EE9-8069-51A077B8BC8D}" srcOrd="0" destOrd="0" presId="urn:microsoft.com/office/officeart/2009/3/layout/StepUpProcess"/>
    <dgm:cxn modelId="{6A1EFE0F-B292-43D2-AEC0-909DDEDC2651}" type="presParOf" srcId="{F86C96B0-3A32-4C47-91A1-94B435018C88}" destId="{E4A43AA3-CA86-435A-B226-83025BB7F1D9}" srcOrd="1" destOrd="0" presId="urn:microsoft.com/office/officeart/2009/3/layout/StepUpProces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92CC85-4435-470C-9759-2A4027188E91}" type="doc">
      <dgm:prSet loTypeId="urn:microsoft.com/office/officeart/2005/8/layout/hierarchy6" loCatId="hierarchy" qsTypeId="urn:microsoft.com/office/officeart/2005/8/quickstyle/3d2" qsCatId="3D" csTypeId="urn:microsoft.com/office/officeart/2005/8/colors/accent5_2" csCatId="accent5" phldr="1"/>
      <dgm:spPr/>
      <dgm:t>
        <a:bodyPr/>
        <a:lstStyle/>
        <a:p>
          <a:endParaRPr lang="en-US"/>
        </a:p>
      </dgm:t>
    </dgm:pt>
    <dgm:pt modelId="{5B3C7413-41B5-48AF-899C-A96E2DA40474}">
      <dgm:prSet phldrT="[Text]"/>
      <dgm:spPr/>
      <dgm:t>
        <a:bodyPr/>
        <a:lstStyle/>
        <a:p>
          <a:r>
            <a:rPr lang="en-US" dirty="0" smtClean="0"/>
            <a:t>Dialog</a:t>
          </a:r>
          <a:endParaRPr lang="en-US" dirty="0"/>
        </a:p>
      </dgm:t>
    </dgm:pt>
    <dgm:pt modelId="{C407F939-1555-4E5A-BABF-0DA764D2BBA8}" type="parTrans" cxnId="{D53C9E54-9FE9-4EE0-92E0-DCDB7CF9E12A}">
      <dgm:prSet/>
      <dgm:spPr/>
      <dgm:t>
        <a:bodyPr/>
        <a:lstStyle/>
        <a:p>
          <a:endParaRPr lang="en-US"/>
        </a:p>
      </dgm:t>
    </dgm:pt>
    <dgm:pt modelId="{0608BAF9-C636-4C5E-AD81-C50EDA0F6F6B}" type="sibTrans" cxnId="{D53C9E54-9FE9-4EE0-92E0-DCDB7CF9E12A}">
      <dgm:prSet/>
      <dgm:spPr/>
      <dgm:t>
        <a:bodyPr/>
        <a:lstStyle/>
        <a:p>
          <a:endParaRPr lang="en-US"/>
        </a:p>
      </dgm:t>
    </dgm:pt>
    <dgm:pt modelId="{C485F1C0-384E-4760-9305-CD8611F6FA41}" type="asst">
      <dgm:prSet phldrT="[Text]"/>
      <dgm:spPr/>
      <dgm:t>
        <a:bodyPr/>
        <a:lstStyle/>
        <a:p>
          <a:r>
            <a:rPr lang="en-US" smtClean="0"/>
            <a:t>Reminder Term</a:t>
          </a:r>
          <a:endParaRPr lang="en-US" dirty="0"/>
        </a:p>
      </dgm:t>
    </dgm:pt>
    <dgm:pt modelId="{27D5792E-5B69-4FF8-99B4-63C6A37721F2}" type="parTrans" cxnId="{1F38156D-C501-4138-85D8-67EB2B7B2FD0}">
      <dgm:prSet/>
      <dgm:spPr/>
      <dgm:t>
        <a:bodyPr/>
        <a:lstStyle/>
        <a:p>
          <a:endParaRPr lang="en-US">
            <a:solidFill>
              <a:schemeClr val="bg1"/>
            </a:solidFill>
          </a:endParaRPr>
        </a:p>
      </dgm:t>
    </dgm:pt>
    <dgm:pt modelId="{9EEA23B7-4AD0-4886-A423-1A625904E27A}" type="sibTrans" cxnId="{1F38156D-C501-4138-85D8-67EB2B7B2FD0}">
      <dgm:prSet/>
      <dgm:spPr/>
      <dgm:t>
        <a:bodyPr/>
        <a:lstStyle/>
        <a:p>
          <a:endParaRPr lang="en-US"/>
        </a:p>
      </dgm:t>
    </dgm:pt>
    <dgm:pt modelId="{A337F97A-4F3C-4AB8-AC99-4FBB941E1D31}">
      <dgm:prSet phldrT="[Text]"/>
      <dgm:spPr/>
      <dgm:t>
        <a:bodyPr/>
        <a:lstStyle/>
        <a:p>
          <a:r>
            <a:rPr lang="en-US" smtClean="0"/>
            <a:t>True</a:t>
          </a:r>
          <a:endParaRPr lang="en-US" dirty="0"/>
        </a:p>
      </dgm:t>
    </dgm:pt>
    <dgm:pt modelId="{13037034-A907-4DEB-AA4C-8A4A032D030F}" type="parTrans" cxnId="{9DC2DBAD-CEF3-4C10-9C36-7D766DF40947}">
      <dgm:prSet/>
      <dgm:spPr/>
      <dgm:t>
        <a:bodyPr/>
        <a:lstStyle/>
        <a:p>
          <a:endParaRPr lang="en-US">
            <a:solidFill>
              <a:schemeClr val="bg1"/>
            </a:solidFill>
          </a:endParaRPr>
        </a:p>
      </dgm:t>
    </dgm:pt>
    <dgm:pt modelId="{2AC40D60-543F-4B2C-9184-9996765D3FBD}" type="sibTrans" cxnId="{9DC2DBAD-CEF3-4C10-9C36-7D766DF40947}">
      <dgm:prSet/>
      <dgm:spPr/>
      <dgm:t>
        <a:bodyPr/>
        <a:lstStyle/>
        <a:p>
          <a:endParaRPr lang="en-US"/>
        </a:p>
      </dgm:t>
    </dgm:pt>
    <dgm:pt modelId="{BD9B14AB-E7DE-4AF0-9B01-4D6FF1F10D29}">
      <dgm:prSet phldrT="[Text]"/>
      <dgm:spPr/>
      <dgm:t>
        <a:bodyPr/>
        <a:lstStyle/>
        <a:p>
          <a:r>
            <a:rPr lang="en-US" smtClean="0"/>
            <a:t>Dialog 1</a:t>
          </a:r>
          <a:endParaRPr lang="en-US" dirty="0"/>
        </a:p>
      </dgm:t>
    </dgm:pt>
    <dgm:pt modelId="{A019761D-ECBD-4DBC-AC06-AB4712F8C2A3}" type="parTrans" cxnId="{DF7A2055-867B-4E2F-93E9-D0D28206F6CA}">
      <dgm:prSet/>
      <dgm:spPr/>
      <dgm:t>
        <a:bodyPr/>
        <a:lstStyle/>
        <a:p>
          <a:endParaRPr lang="en-US">
            <a:solidFill>
              <a:schemeClr val="bg1"/>
            </a:solidFill>
          </a:endParaRPr>
        </a:p>
      </dgm:t>
    </dgm:pt>
    <dgm:pt modelId="{782A78B1-E2BD-42B6-ABCE-76752D64CA79}" type="sibTrans" cxnId="{DF7A2055-867B-4E2F-93E9-D0D28206F6CA}">
      <dgm:prSet/>
      <dgm:spPr/>
      <dgm:t>
        <a:bodyPr/>
        <a:lstStyle/>
        <a:p>
          <a:endParaRPr lang="en-US"/>
        </a:p>
      </dgm:t>
    </dgm:pt>
    <dgm:pt modelId="{ACDB4029-F961-4669-A3D3-D2C193B20649}">
      <dgm:prSet phldrT="[Text]"/>
      <dgm:spPr/>
      <dgm:t>
        <a:bodyPr/>
        <a:lstStyle/>
        <a:p>
          <a:r>
            <a:rPr lang="en-US" smtClean="0"/>
            <a:t>False</a:t>
          </a:r>
          <a:endParaRPr lang="en-US" dirty="0"/>
        </a:p>
      </dgm:t>
    </dgm:pt>
    <dgm:pt modelId="{F85A8DE8-A423-4405-9CA7-A64CDD646690}" type="parTrans" cxnId="{7515791B-BE78-4F36-95AF-7C30021A5B39}">
      <dgm:prSet/>
      <dgm:spPr/>
      <dgm:t>
        <a:bodyPr/>
        <a:lstStyle/>
        <a:p>
          <a:endParaRPr lang="en-US">
            <a:solidFill>
              <a:schemeClr val="bg1"/>
            </a:solidFill>
          </a:endParaRPr>
        </a:p>
      </dgm:t>
    </dgm:pt>
    <dgm:pt modelId="{EF0BE58E-C4D5-44D4-A538-C8B5859A5449}" type="sibTrans" cxnId="{7515791B-BE78-4F36-95AF-7C30021A5B39}">
      <dgm:prSet/>
      <dgm:spPr/>
      <dgm:t>
        <a:bodyPr/>
        <a:lstStyle/>
        <a:p>
          <a:endParaRPr lang="en-US"/>
        </a:p>
      </dgm:t>
    </dgm:pt>
    <dgm:pt modelId="{6DD42C69-D738-48A3-9FA7-E66B4AD4D94A}">
      <dgm:prSet phldrT="[Text]"/>
      <dgm:spPr/>
      <dgm:t>
        <a:bodyPr/>
        <a:lstStyle/>
        <a:p>
          <a:r>
            <a:rPr lang="en-US" smtClean="0"/>
            <a:t>Dialog 2</a:t>
          </a:r>
          <a:endParaRPr lang="en-US" dirty="0"/>
        </a:p>
      </dgm:t>
    </dgm:pt>
    <dgm:pt modelId="{7CC59D5E-78B5-42E6-94DE-C8904DA0FEF6}" type="parTrans" cxnId="{7B6ECD44-699F-40E7-A95C-1427275A4BFD}">
      <dgm:prSet/>
      <dgm:spPr/>
      <dgm:t>
        <a:bodyPr/>
        <a:lstStyle/>
        <a:p>
          <a:endParaRPr lang="en-US">
            <a:solidFill>
              <a:schemeClr val="bg1"/>
            </a:solidFill>
          </a:endParaRPr>
        </a:p>
      </dgm:t>
    </dgm:pt>
    <dgm:pt modelId="{2CD5135A-FF91-4600-A841-47C53D0E7A62}" type="sibTrans" cxnId="{7B6ECD44-699F-40E7-A95C-1427275A4BFD}">
      <dgm:prSet/>
      <dgm:spPr/>
      <dgm:t>
        <a:bodyPr/>
        <a:lstStyle/>
        <a:p>
          <a:endParaRPr lang="en-US"/>
        </a:p>
      </dgm:t>
    </dgm:pt>
    <dgm:pt modelId="{62C89314-D142-438A-A687-D66E0D46E8F0}" type="pres">
      <dgm:prSet presAssocID="{BE92CC85-4435-470C-9759-2A4027188E91}" presName="mainComposite" presStyleCnt="0">
        <dgm:presLayoutVars>
          <dgm:chPref val="1"/>
          <dgm:dir/>
          <dgm:animOne val="branch"/>
          <dgm:animLvl val="lvl"/>
          <dgm:resizeHandles val="exact"/>
        </dgm:presLayoutVars>
      </dgm:prSet>
      <dgm:spPr/>
      <dgm:t>
        <a:bodyPr/>
        <a:lstStyle/>
        <a:p>
          <a:endParaRPr lang="en-US"/>
        </a:p>
      </dgm:t>
    </dgm:pt>
    <dgm:pt modelId="{A04B9455-FA48-432D-9BC3-743267C690E4}" type="pres">
      <dgm:prSet presAssocID="{BE92CC85-4435-470C-9759-2A4027188E91}" presName="hierFlow" presStyleCnt="0"/>
      <dgm:spPr/>
    </dgm:pt>
    <dgm:pt modelId="{E67D98B4-94ED-4C84-91EE-79ADE2467E1C}" type="pres">
      <dgm:prSet presAssocID="{BE92CC85-4435-470C-9759-2A4027188E91}" presName="hierChild1" presStyleCnt="0">
        <dgm:presLayoutVars>
          <dgm:chPref val="1"/>
          <dgm:animOne val="branch"/>
          <dgm:animLvl val="lvl"/>
        </dgm:presLayoutVars>
      </dgm:prSet>
      <dgm:spPr/>
    </dgm:pt>
    <dgm:pt modelId="{81A483EC-6EBE-447C-8641-0E3719F08DF4}" type="pres">
      <dgm:prSet presAssocID="{5B3C7413-41B5-48AF-899C-A96E2DA40474}" presName="Name14" presStyleCnt="0"/>
      <dgm:spPr/>
    </dgm:pt>
    <dgm:pt modelId="{1A9480F9-F596-42CF-B63F-096A38A69591}" type="pres">
      <dgm:prSet presAssocID="{5B3C7413-41B5-48AF-899C-A96E2DA40474}" presName="level1Shape" presStyleLbl="node0" presStyleIdx="0" presStyleCnt="1">
        <dgm:presLayoutVars>
          <dgm:chPref val="3"/>
        </dgm:presLayoutVars>
      </dgm:prSet>
      <dgm:spPr/>
      <dgm:t>
        <a:bodyPr/>
        <a:lstStyle/>
        <a:p>
          <a:endParaRPr lang="en-US"/>
        </a:p>
      </dgm:t>
    </dgm:pt>
    <dgm:pt modelId="{DE11BDAB-1696-44ED-AD9F-71BE73E09A44}" type="pres">
      <dgm:prSet presAssocID="{5B3C7413-41B5-48AF-899C-A96E2DA40474}" presName="hierChild2" presStyleCnt="0"/>
      <dgm:spPr/>
    </dgm:pt>
    <dgm:pt modelId="{99293C1D-FE57-43AF-82B1-A65CE69682B6}" type="pres">
      <dgm:prSet presAssocID="{27D5792E-5B69-4FF8-99B4-63C6A37721F2}" presName="Name19" presStyleLbl="parChTrans1D2" presStyleIdx="0" presStyleCnt="1"/>
      <dgm:spPr/>
      <dgm:t>
        <a:bodyPr/>
        <a:lstStyle/>
        <a:p>
          <a:endParaRPr lang="en-US"/>
        </a:p>
      </dgm:t>
    </dgm:pt>
    <dgm:pt modelId="{F39BAA5A-766B-484E-9DA4-8C9FCAE95884}" type="pres">
      <dgm:prSet presAssocID="{C485F1C0-384E-4760-9305-CD8611F6FA41}" presName="Name21" presStyleCnt="0"/>
      <dgm:spPr/>
    </dgm:pt>
    <dgm:pt modelId="{4E47F1B3-E0F4-433B-A10A-1CE63EBE5A94}" type="pres">
      <dgm:prSet presAssocID="{C485F1C0-384E-4760-9305-CD8611F6FA41}" presName="level2Shape" presStyleLbl="asst1" presStyleIdx="0" presStyleCnt="1"/>
      <dgm:spPr/>
      <dgm:t>
        <a:bodyPr/>
        <a:lstStyle/>
        <a:p>
          <a:endParaRPr lang="en-US"/>
        </a:p>
      </dgm:t>
    </dgm:pt>
    <dgm:pt modelId="{B098DA89-90B5-4774-B6B2-11F4C566D965}" type="pres">
      <dgm:prSet presAssocID="{C485F1C0-384E-4760-9305-CD8611F6FA41}" presName="hierChild3" presStyleCnt="0"/>
      <dgm:spPr/>
    </dgm:pt>
    <dgm:pt modelId="{B9C4D628-638B-4103-9C0D-7D27F44AB06E}" type="pres">
      <dgm:prSet presAssocID="{13037034-A907-4DEB-AA4C-8A4A032D030F}" presName="Name19" presStyleLbl="parChTrans1D3" presStyleIdx="0" presStyleCnt="2"/>
      <dgm:spPr/>
      <dgm:t>
        <a:bodyPr/>
        <a:lstStyle/>
        <a:p>
          <a:endParaRPr lang="en-US"/>
        </a:p>
      </dgm:t>
    </dgm:pt>
    <dgm:pt modelId="{1B564EEC-79E8-4254-9346-0F06D019D3F8}" type="pres">
      <dgm:prSet presAssocID="{A337F97A-4F3C-4AB8-AC99-4FBB941E1D31}" presName="Name21" presStyleCnt="0"/>
      <dgm:spPr/>
    </dgm:pt>
    <dgm:pt modelId="{22CE29E8-01A6-4292-BD96-9ED38C325DFD}" type="pres">
      <dgm:prSet presAssocID="{A337F97A-4F3C-4AB8-AC99-4FBB941E1D31}" presName="level2Shape" presStyleLbl="node3" presStyleIdx="0" presStyleCnt="2" custLinFactNeighborX="-75896"/>
      <dgm:spPr/>
      <dgm:t>
        <a:bodyPr/>
        <a:lstStyle/>
        <a:p>
          <a:endParaRPr lang="en-US"/>
        </a:p>
      </dgm:t>
    </dgm:pt>
    <dgm:pt modelId="{D48A926E-35D4-412B-AF2F-34663A2017B6}" type="pres">
      <dgm:prSet presAssocID="{A337F97A-4F3C-4AB8-AC99-4FBB941E1D31}" presName="hierChild3" presStyleCnt="0"/>
      <dgm:spPr/>
    </dgm:pt>
    <dgm:pt modelId="{C324A088-322A-413A-A866-A96C274AA233}" type="pres">
      <dgm:prSet presAssocID="{A019761D-ECBD-4DBC-AC06-AB4712F8C2A3}" presName="Name19" presStyleLbl="parChTrans1D4" presStyleIdx="0" presStyleCnt="2"/>
      <dgm:spPr/>
      <dgm:t>
        <a:bodyPr/>
        <a:lstStyle/>
        <a:p>
          <a:endParaRPr lang="en-US"/>
        </a:p>
      </dgm:t>
    </dgm:pt>
    <dgm:pt modelId="{45F4A39E-BA89-4A15-ADBF-BC493F113B56}" type="pres">
      <dgm:prSet presAssocID="{BD9B14AB-E7DE-4AF0-9B01-4D6FF1F10D29}" presName="Name21" presStyleCnt="0"/>
      <dgm:spPr/>
    </dgm:pt>
    <dgm:pt modelId="{8EF22E80-E98D-44B0-BF1B-DB2F42D1C284}" type="pres">
      <dgm:prSet presAssocID="{BD9B14AB-E7DE-4AF0-9B01-4D6FF1F10D29}" presName="level2Shape" presStyleLbl="node4" presStyleIdx="0" presStyleCnt="2" custLinFactNeighborX="-36937"/>
      <dgm:spPr/>
      <dgm:t>
        <a:bodyPr/>
        <a:lstStyle/>
        <a:p>
          <a:endParaRPr lang="en-US"/>
        </a:p>
      </dgm:t>
    </dgm:pt>
    <dgm:pt modelId="{8C8E9A77-0332-41F4-8DFC-E87310B31ED9}" type="pres">
      <dgm:prSet presAssocID="{BD9B14AB-E7DE-4AF0-9B01-4D6FF1F10D29}" presName="hierChild3" presStyleCnt="0"/>
      <dgm:spPr/>
    </dgm:pt>
    <dgm:pt modelId="{C3465565-BDD5-4941-9BC9-2950DCDCD2C4}" type="pres">
      <dgm:prSet presAssocID="{F85A8DE8-A423-4405-9CA7-A64CDD646690}" presName="Name19" presStyleLbl="parChTrans1D3" presStyleIdx="1" presStyleCnt="2"/>
      <dgm:spPr/>
      <dgm:t>
        <a:bodyPr/>
        <a:lstStyle/>
        <a:p>
          <a:endParaRPr lang="en-US"/>
        </a:p>
      </dgm:t>
    </dgm:pt>
    <dgm:pt modelId="{6A868AF8-5C4C-4C9B-B1FE-9F9BC9481142}" type="pres">
      <dgm:prSet presAssocID="{ACDB4029-F961-4669-A3D3-D2C193B20649}" presName="Name21" presStyleCnt="0"/>
      <dgm:spPr/>
    </dgm:pt>
    <dgm:pt modelId="{3EEC1118-4EAB-4093-89A6-46D75A2591D5}" type="pres">
      <dgm:prSet presAssocID="{ACDB4029-F961-4669-A3D3-D2C193B20649}" presName="level2Shape" presStyleLbl="node3" presStyleIdx="1" presStyleCnt="2" custLinFactNeighborX="75896"/>
      <dgm:spPr/>
      <dgm:t>
        <a:bodyPr/>
        <a:lstStyle/>
        <a:p>
          <a:endParaRPr lang="en-US"/>
        </a:p>
      </dgm:t>
    </dgm:pt>
    <dgm:pt modelId="{AD676BDC-0696-4D65-907A-C2E37F35593D}" type="pres">
      <dgm:prSet presAssocID="{ACDB4029-F961-4669-A3D3-D2C193B20649}" presName="hierChild3" presStyleCnt="0"/>
      <dgm:spPr/>
    </dgm:pt>
    <dgm:pt modelId="{4F374646-A825-46DC-8F25-2189E3D49E44}" type="pres">
      <dgm:prSet presAssocID="{7CC59D5E-78B5-42E6-94DE-C8904DA0FEF6}" presName="Name19" presStyleLbl="parChTrans1D4" presStyleIdx="1" presStyleCnt="2"/>
      <dgm:spPr/>
      <dgm:t>
        <a:bodyPr/>
        <a:lstStyle/>
        <a:p>
          <a:endParaRPr lang="en-US"/>
        </a:p>
      </dgm:t>
    </dgm:pt>
    <dgm:pt modelId="{9952CF26-9BC0-427F-8564-E5961B44EA9A}" type="pres">
      <dgm:prSet presAssocID="{6DD42C69-D738-48A3-9FA7-E66B4AD4D94A}" presName="Name21" presStyleCnt="0"/>
      <dgm:spPr/>
    </dgm:pt>
    <dgm:pt modelId="{3FBE8264-0278-40BB-8C17-D9D2E64BD23F}" type="pres">
      <dgm:prSet presAssocID="{6DD42C69-D738-48A3-9FA7-E66B4AD4D94A}" presName="level2Shape" presStyleLbl="node4" presStyleIdx="1" presStyleCnt="2" custLinFactNeighborX="36938"/>
      <dgm:spPr/>
      <dgm:t>
        <a:bodyPr/>
        <a:lstStyle/>
        <a:p>
          <a:endParaRPr lang="en-US"/>
        </a:p>
      </dgm:t>
    </dgm:pt>
    <dgm:pt modelId="{2A56CEF9-C32B-4C52-A297-BAB014198A2F}" type="pres">
      <dgm:prSet presAssocID="{6DD42C69-D738-48A3-9FA7-E66B4AD4D94A}" presName="hierChild3" presStyleCnt="0"/>
      <dgm:spPr/>
    </dgm:pt>
    <dgm:pt modelId="{1CFA3775-3BF2-4FFB-AE99-E5D4446B920D}" type="pres">
      <dgm:prSet presAssocID="{BE92CC85-4435-470C-9759-2A4027188E91}" presName="bgShapesFlow" presStyleCnt="0"/>
      <dgm:spPr/>
    </dgm:pt>
  </dgm:ptLst>
  <dgm:cxnLst>
    <dgm:cxn modelId="{4A1DE9BB-1481-4299-B426-25AD027A5DF8}" type="presOf" srcId="{6DD42C69-D738-48A3-9FA7-E66B4AD4D94A}" destId="{3FBE8264-0278-40BB-8C17-D9D2E64BD23F}" srcOrd="0" destOrd="0" presId="urn:microsoft.com/office/officeart/2005/8/layout/hierarchy6"/>
    <dgm:cxn modelId="{7515791B-BE78-4F36-95AF-7C30021A5B39}" srcId="{C485F1C0-384E-4760-9305-CD8611F6FA41}" destId="{ACDB4029-F961-4669-A3D3-D2C193B20649}" srcOrd="1" destOrd="0" parTransId="{F85A8DE8-A423-4405-9CA7-A64CDD646690}" sibTransId="{EF0BE58E-C4D5-44D4-A538-C8B5859A5449}"/>
    <dgm:cxn modelId="{D53C9E54-9FE9-4EE0-92E0-DCDB7CF9E12A}" srcId="{BE92CC85-4435-470C-9759-2A4027188E91}" destId="{5B3C7413-41B5-48AF-899C-A96E2DA40474}" srcOrd="0" destOrd="0" parTransId="{C407F939-1555-4E5A-BABF-0DA764D2BBA8}" sibTransId="{0608BAF9-C636-4C5E-AD81-C50EDA0F6F6B}"/>
    <dgm:cxn modelId="{9DC2DBAD-CEF3-4C10-9C36-7D766DF40947}" srcId="{C485F1C0-384E-4760-9305-CD8611F6FA41}" destId="{A337F97A-4F3C-4AB8-AC99-4FBB941E1D31}" srcOrd="0" destOrd="0" parTransId="{13037034-A907-4DEB-AA4C-8A4A032D030F}" sibTransId="{2AC40D60-543F-4B2C-9184-9996765D3FBD}"/>
    <dgm:cxn modelId="{AB150B12-055B-488D-8BA6-8E27884917EB}" type="presOf" srcId="{5B3C7413-41B5-48AF-899C-A96E2DA40474}" destId="{1A9480F9-F596-42CF-B63F-096A38A69591}" srcOrd="0" destOrd="0" presId="urn:microsoft.com/office/officeart/2005/8/layout/hierarchy6"/>
    <dgm:cxn modelId="{4EA153C6-C993-4D54-9BAB-330E1DC7746B}" type="presOf" srcId="{7CC59D5E-78B5-42E6-94DE-C8904DA0FEF6}" destId="{4F374646-A825-46DC-8F25-2189E3D49E44}" srcOrd="0" destOrd="0" presId="urn:microsoft.com/office/officeart/2005/8/layout/hierarchy6"/>
    <dgm:cxn modelId="{94492EFE-E573-4E44-94EB-D335046E4A83}" type="presOf" srcId="{A019761D-ECBD-4DBC-AC06-AB4712F8C2A3}" destId="{C324A088-322A-413A-A866-A96C274AA233}" srcOrd="0" destOrd="0" presId="urn:microsoft.com/office/officeart/2005/8/layout/hierarchy6"/>
    <dgm:cxn modelId="{769EAA89-4658-429B-BD75-ADFFE43278AB}" type="presOf" srcId="{C485F1C0-384E-4760-9305-CD8611F6FA41}" destId="{4E47F1B3-E0F4-433B-A10A-1CE63EBE5A94}" srcOrd="0" destOrd="0" presId="urn:microsoft.com/office/officeart/2005/8/layout/hierarchy6"/>
    <dgm:cxn modelId="{61033ACB-BC3F-4062-A576-1C0D7C53490A}" type="presOf" srcId="{A337F97A-4F3C-4AB8-AC99-4FBB941E1D31}" destId="{22CE29E8-01A6-4292-BD96-9ED38C325DFD}" srcOrd="0" destOrd="0" presId="urn:microsoft.com/office/officeart/2005/8/layout/hierarchy6"/>
    <dgm:cxn modelId="{D935D4C0-E655-4364-8FD7-2A71C530B58D}" type="presOf" srcId="{ACDB4029-F961-4669-A3D3-D2C193B20649}" destId="{3EEC1118-4EAB-4093-89A6-46D75A2591D5}" srcOrd="0" destOrd="0" presId="urn:microsoft.com/office/officeart/2005/8/layout/hierarchy6"/>
    <dgm:cxn modelId="{9E006A24-7146-467D-8CD2-36886949E8EA}" type="presOf" srcId="{13037034-A907-4DEB-AA4C-8A4A032D030F}" destId="{B9C4D628-638B-4103-9C0D-7D27F44AB06E}" srcOrd="0" destOrd="0" presId="urn:microsoft.com/office/officeart/2005/8/layout/hierarchy6"/>
    <dgm:cxn modelId="{DF7A2055-867B-4E2F-93E9-D0D28206F6CA}" srcId="{A337F97A-4F3C-4AB8-AC99-4FBB941E1D31}" destId="{BD9B14AB-E7DE-4AF0-9B01-4D6FF1F10D29}" srcOrd="0" destOrd="0" parTransId="{A019761D-ECBD-4DBC-AC06-AB4712F8C2A3}" sibTransId="{782A78B1-E2BD-42B6-ABCE-76752D64CA79}"/>
    <dgm:cxn modelId="{1F38156D-C501-4138-85D8-67EB2B7B2FD0}" srcId="{5B3C7413-41B5-48AF-899C-A96E2DA40474}" destId="{C485F1C0-384E-4760-9305-CD8611F6FA41}" srcOrd="0" destOrd="0" parTransId="{27D5792E-5B69-4FF8-99B4-63C6A37721F2}" sibTransId="{9EEA23B7-4AD0-4886-A423-1A625904E27A}"/>
    <dgm:cxn modelId="{FB48194B-6A51-43B2-85C3-9F96F8C31EA8}" type="presOf" srcId="{F85A8DE8-A423-4405-9CA7-A64CDD646690}" destId="{C3465565-BDD5-4941-9BC9-2950DCDCD2C4}" srcOrd="0" destOrd="0" presId="urn:microsoft.com/office/officeart/2005/8/layout/hierarchy6"/>
    <dgm:cxn modelId="{E0ACCD20-AC78-4B92-87A4-1EACE01CCCE2}" type="presOf" srcId="{BE92CC85-4435-470C-9759-2A4027188E91}" destId="{62C89314-D142-438A-A687-D66E0D46E8F0}" srcOrd="0" destOrd="0" presId="urn:microsoft.com/office/officeart/2005/8/layout/hierarchy6"/>
    <dgm:cxn modelId="{BEBAC006-6E5E-4927-B944-1FF0038E9AFF}" type="presOf" srcId="{27D5792E-5B69-4FF8-99B4-63C6A37721F2}" destId="{99293C1D-FE57-43AF-82B1-A65CE69682B6}" srcOrd="0" destOrd="0" presId="urn:microsoft.com/office/officeart/2005/8/layout/hierarchy6"/>
    <dgm:cxn modelId="{82A9CE46-0DF1-4055-B120-27D6F3D97D2D}" type="presOf" srcId="{BD9B14AB-E7DE-4AF0-9B01-4D6FF1F10D29}" destId="{8EF22E80-E98D-44B0-BF1B-DB2F42D1C284}" srcOrd="0" destOrd="0" presId="urn:microsoft.com/office/officeart/2005/8/layout/hierarchy6"/>
    <dgm:cxn modelId="{7B6ECD44-699F-40E7-A95C-1427275A4BFD}" srcId="{ACDB4029-F961-4669-A3D3-D2C193B20649}" destId="{6DD42C69-D738-48A3-9FA7-E66B4AD4D94A}" srcOrd="0" destOrd="0" parTransId="{7CC59D5E-78B5-42E6-94DE-C8904DA0FEF6}" sibTransId="{2CD5135A-FF91-4600-A841-47C53D0E7A62}"/>
    <dgm:cxn modelId="{8B9662E8-D3E7-497B-8FB1-44308B3AB348}" type="presParOf" srcId="{62C89314-D142-438A-A687-D66E0D46E8F0}" destId="{A04B9455-FA48-432D-9BC3-743267C690E4}" srcOrd="0" destOrd="0" presId="urn:microsoft.com/office/officeart/2005/8/layout/hierarchy6"/>
    <dgm:cxn modelId="{A1DEE905-B3F8-484D-BBD9-6CCFC8C06EE0}" type="presParOf" srcId="{A04B9455-FA48-432D-9BC3-743267C690E4}" destId="{E67D98B4-94ED-4C84-91EE-79ADE2467E1C}" srcOrd="0" destOrd="0" presId="urn:microsoft.com/office/officeart/2005/8/layout/hierarchy6"/>
    <dgm:cxn modelId="{FD74E191-7357-4F7C-927C-4167A4782369}" type="presParOf" srcId="{E67D98B4-94ED-4C84-91EE-79ADE2467E1C}" destId="{81A483EC-6EBE-447C-8641-0E3719F08DF4}" srcOrd="0" destOrd="0" presId="urn:microsoft.com/office/officeart/2005/8/layout/hierarchy6"/>
    <dgm:cxn modelId="{8A823492-1E0B-493E-8998-9EF3BD7CA5D6}" type="presParOf" srcId="{81A483EC-6EBE-447C-8641-0E3719F08DF4}" destId="{1A9480F9-F596-42CF-B63F-096A38A69591}" srcOrd="0" destOrd="0" presId="urn:microsoft.com/office/officeart/2005/8/layout/hierarchy6"/>
    <dgm:cxn modelId="{EA159201-72CB-4B5D-ADF2-BDBCA4DBF6B7}" type="presParOf" srcId="{81A483EC-6EBE-447C-8641-0E3719F08DF4}" destId="{DE11BDAB-1696-44ED-AD9F-71BE73E09A44}" srcOrd="1" destOrd="0" presId="urn:microsoft.com/office/officeart/2005/8/layout/hierarchy6"/>
    <dgm:cxn modelId="{07385791-A9CB-44F7-8EF9-0673B6C653E0}" type="presParOf" srcId="{DE11BDAB-1696-44ED-AD9F-71BE73E09A44}" destId="{99293C1D-FE57-43AF-82B1-A65CE69682B6}" srcOrd="0" destOrd="0" presId="urn:microsoft.com/office/officeart/2005/8/layout/hierarchy6"/>
    <dgm:cxn modelId="{4221227E-4FA4-4F56-B1FD-4D5334712EB9}" type="presParOf" srcId="{DE11BDAB-1696-44ED-AD9F-71BE73E09A44}" destId="{F39BAA5A-766B-484E-9DA4-8C9FCAE95884}" srcOrd="1" destOrd="0" presId="urn:microsoft.com/office/officeart/2005/8/layout/hierarchy6"/>
    <dgm:cxn modelId="{CDD5572D-A089-44CB-B4CF-D988BC7F70DD}" type="presParOf" srcId="{F39BAA5A-766B-484E-9DA4-8C9FCAE95884}" destId="{4E47F1B3-E0F4-433B-A10A-1CE63EBE5A94}" srcOrd="0" destOrd="0" presId="urn:microsoft.com/office/officeart/2005/8/layout/hierarchy6"/>
    <dgm:cxn modelId="{08299D35-779A-4EB1-9043-CB8919FBD230}" type="presParOf" srcId="{F39BAA5A-766B-484E-9DA4-8C9FCAE95884}" destId="{B098DA89-90B5-4774-B6B2-11F4C566D965}" srcOrd="1" destOrd="0" presId="urn:microsoft.com/office/officeart/2005/8/layout/hierarchy6"/>
    <dgm:cxn modelId="{C1744D9C-DD9E-4B45-8E91-35C19063C3BF}" type="presParOf" srcId="{B098DA89-90B5-4774-B6B2-11F4C566D965}" destId="{B9C4D628-638B-4103-9C0D-7D27F44AB06E}" srcOrd="0" destOrd="0" presId="urn:microsoft.com/office/officeart/2005/8/layout/hierarchy6"/>
    <dgm:cxn modelId="{D9C7C68C-6352-492C-A5C2-1C3F4A7B5B0F}" type="presParOf" srcId="{B098DA89-90B5-4774-B6B2-11F4C566D965}" destId="{1B564EEC-79E8-4254-9346-0F06D019D3F8}" srcOrd="1" destOrd="0" presId="urn:microsoft.com/office/officeart/2005/8/layout/hierarchy6"/>
    <dgm:cxn modelId="{1DFD07BB-2656-44E4-9EF8-FD708D20BCCA}" type="presParOf" srcId="{1B564EEC-79E8-4254-9346-0F06D019D3F8}" destId="{22CE29E8-01A6-4292-BD96-9ED38C325DFD}" srcOrd="0" destOrd="0" presId="urn:microsoft.com/office/officeart/2005/8/layout/hierarchy6"/>
    <dgm:cxn modelId="{1EAC47C5-DF3F-49CA-A4B8-1827EABCE3AE}" type="presParOf" srcId="{1B564EEC-79E8-4254-9346-0F06D019D3F8}" destId="{D48A926E-35D4-412B-AF2F-34663A2017B6}" srcOrd="1" destOrd="0" presId="urn:microsoft.com/office/officeart/2005/8/layout/hierarchy6"/>
    <dgm:cxn modelId="{0F79169C-5E35-4441-8567-6032694B046D}" type="presParOf" srcId="{D48A926E-35D4-412B-AF2F-34663A2017B6}" destId="{C324A088-322A-413A-A866-A96C274AA233}" srcOrd="0" destOrd="0" presId="urn:microsoft.com/office/officeart/2005/8/layout/hierarchy6"/>
    <dgm:cxn modelId="{25220D9C-CEFB-467E-9851-2C029387980C}" type="presParOf" srcId="{D48A926E-35D4-412B-AF2F-34663A2017B6}" destId="{45F4A39E-BA89-4A15-ADBF-BC493F113B56}" srcOrd="1" destOrd="0" presId="urn:microsoft.com/office/officeart/2005/8/layout/hierarchy6"/>
    <dgm:cxn modelId="{66A6DAC7-76CD-48B2-8A82-01DFF85B0CAE}" type="presParOf" srcId="{45F4A39E-BA89-4A15-ADBF-BC493F113B56}" destId="{8EF22E80-E98D-44B0-BF1B-DB2F42D1C284}" srcOrd="0" destOrd="0" presId="urn:microsoft.com/office/officeart/2005/8/layout/hierarchy6"/>
    <dgm:cxn modelId="{F17DFC80-69C0-4895-BD5C-3607258D2215}" type="presParOf" srcId="{45F4A39E-BA89-4A15-ADBF-BC493F113B56}" destId="{8C8E9A77-0332-41F4-8DFC-E87310B31ED9}" srcOrd="1" destOrd="0" presId="urn:microsoft.com/office/officeart/2005/8/layout/hierarchy6"/>
    <dgm:cxn modelId="{B5110F6C-7938-46EE-9E24-AEEB3B20A65B}" type="presParOf" srcId="{B098DA89-90B5-4774-B6B2-11F4C566D965}" destId="{C3465565-BDD5-4941-9BC9-2950DCDCD2C4}" srcOrd="2" destOrd="0" presId="urn:microsoft.com/office/officeart/2005/8/layout/hierarchy6"/>
    <dgm:cxn modelId="{6DCC4CF5-7C48-438F-859D-E51C60268AC5}" type="presParOf" srcId="{B098DA89-90B5-4774-B6B2-11F4C566D965}" destId="{6A868AF8-5C4C-4C9B-B1FE-9F9BC9481142}" srcOrd="3" destOrd="0" presId="urn:microsoft.com/office/officeart/2005/8/layout/hierarchy6"/>
    <dgm:cxn modelId="{1A70B054-899A-4673-ADC2-BF2022D206CE}" type="presParOf" srcId="{6A868AF8-5C4C-4C9B-B1FE-9F9BC9481142}" destId="{3EEC1118-4EAB-4093-89A6-46D75A2591D5}" srcOrd="0" destOrd="0" presId="urn:microsoft.com/office/officeart/2005/8/layout/hierarchy6"/>
    <dgm:cxn modelId="{D9FF69FB-3EA5-4B40-AFC3-E91896468D43}" type="presParOf" srcId="{6A868AF8-5C4C-4C9B-B1FE-9F9BC9481142}" destId="{AD676BDC-0696-4D65-907A-C2E37F35593D}" srcOrd="1" destOrd="0" presId="urn:microsoft.com/office/officeart/2005/8/layout/hierarchy6"/>
    <dgm:cxn modelId="{66337D1F-9585-4713-8831-2844E2C0DC41}" type="presParOf" srcId="{AD676BDC-0696-4D65-907A-C2E37F35593D}" destId="{4F374646-A825-46DC-8F25-2189E3D49E44}" srcOrd="0" destOrd="0" presId="urn:microsoft.com/office/officeart/2005/8/layout/hierarchy6"/>
    <dgm:cxn modelId="{86DE8B61-7A00-4768-A9FD-0CD4FD3E0F15}" type="presParOf" srcId="{AD676BDC-0696-4D65-907A-C2E37F35593D}" destId="{9952CF26-9BC0-427F-8564-E5961B44EA9A}" srcOrd="1" destOrd="0" presId="urn:microsoft.com/office/officeart/2005/8/layout/hierarchy6"/>
    <dgm:cxn modelId="{142B2C25-F3FF-44D3-AC75-B6FD52945228}" type="presParOf" srcId="{9952CF26-9BC0-427F-8564-E5961B44EA9A}" destId="{3FBE8264-0278-40BB-8C17-D9D2E64BD23F}" srcOrd="0" destOrd="0" presId="urn:microsoft.com/office/officeart/2005/8/layout/hierarchy6"/>
    <dgm:cxn modelId="{ED8D2A10-F957-42C2-8576-A2EC9584CA3B}" type="presParOf" srcId="{9952CF26-9BC0-427F-8564-E5961B44EA9A}" destId="{2A56CEF9-C32B-4C52-A297-BAB014198A2F}" srcOrd="1" destOrd="0" presId="urn:microsoft.com/office/officeart/2005/8/layout/hierarchy6"/>
    <dgm:cxn modelId="{8D600FA0-9B65-42EF-872B-8CFABD431B29}" type="presParOf" srcId="{62C89314-D142-438A-A687-D66E0D46E8F0}" destId="{1CFA3775-3BF2-4FFB-AE99-E5D4446B920D}" srcOrd="1" destOrd="0" presId="urn:microsoft.com/office/officeart/2005/8/layout/hierarchy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B17B31A-0EB5-47E3-8881-12B3E0EE315B}" type="doc">
      <dgm:prSet loTypeId="urn:microsoft.com/office/officeart/2005/8/layout/orgChart1" loCatId="hierarchy" qsTypeId="urn:microsoft.com/office/officeart/2005/8/quickstyle/3d2" qsCatId="3D" csTypeId="urn:microsoft.com/office/officeart/2005/8/colors/colorful2" csCatId="colorful" phldr="1"/>
      <dgm:spPr/>
      <dgm:t>
        <a:bodyPr/>
        <a:lstStyle/>
        <a:p>
          <a:endParaRPr lang="en-US"/>
        </a:p>
      </dgm:t>
    </dgm:pt>
    <dgm:pt modelId="{16B49BD7-A9B9-4353-AEE0-28F9A155459B}">
      <dgm:prSet phldrT="[Text]" custT="1"/>
      <dgm:spPr/>
      <dgm:t>
        <a:bodyPr/>
        <a:lstStyle/>
        <a:p>
          <a:r>
            <a:rPr lang="en-US" sz="3200" dirty="0"/>
            <a:t>DIALOG</a:t>
          </a:r>
        </a:p>
      </dgm:t>
    </dgm:pt>
    <dgm:pt modelId="{25FD6EBB-3C2F-4399-B111-949BC4B4D563}" type="parTrans" cxnId="{783D4BD9-E420-4DD1-A64E-5720A4977135}">
      <dgm:prSet/>
      <dgm:spPr/>
      <dgm:t>
        <a:bodyPr/>
        <a:lstStyle/>
        <a:p>
          <a:endParaRPr lang="en-US"/>
        </a:p>
      </dgm:t>
    </dgm:pt>
    <dgm:pt modelId="{FEF07A9F-BE63-4273-9916-F4C39BE3C2CC}" type="sibTrans" cxnId="{783D4BD9-E420-4DD1-A64E-5720A4977135}">
      <dgm:prSet/>
      <dgm:spPr/>
      <dgm:t>
        <a:bodyPr/>
        <a:lstStyle/>
        <a:p>
          <a:endParaRPr lang="en-US"/>
        </a:p>
      </dgm:t>
    </dgm:pt>
    <dgm:pt modelId="{D3E4FF2A-C68A-4173-AAA0-1709741C9C65}">
      <dgm:prSet phldrT="[Text]" custT="1"/>
      <dgm:spPr/>
      <dgm:t>
        <a:bodyPr/>
        <a:lstStyle/>
        <a:p>
          <a:r>
            <a:rPr lang="en-US" sz="3200" dirty="0"/>
            <a:t>RT1</a:t>
          </a:r>
        </a:p>
      </dgm:t>
    </dgm:pt>
    <dgm:pt modelId="{3DAF8479-0400-4012-AD79-EAAD5103E05E}" type="parTrans" cxnId="{9BEF75C9-71BC-47FB-8A74-1F85BA196334}">
      <dgm:prSet/>
      <dgm:spPr/>
      <dgm:t>
        <a:bodyPr/>
        <a:lstStyle/>
        <a:p>
          <a:endParaRPr lang="en-US" sz="3200"/>
        </a:p>
      </dgm:t>
    </dgm:pt>
    <dgm:pt modelId="{BAADCD81-788B-4A73-B2C2-E909D70E9C6D}" type="sibTrans" cxnId="{9BEF75C9-71BC-47FB-8A74-1F85BA196334}">
      <dgm:prSet/>
      <dgm:spPr/>
      <dgm:t>
        <a:bodyPr/>
        <a:lstStyle/>
        <a:p>
          <a:endParaRPr lang="en-US"/>
        </a:p>
      </dgm:t>
    </dgm:pt>
    <dgm:pt modelId="{52EF9E23-C9F1-4B63-BA49-660A89C6EE33}">
      <dgm:prSet phldrT="[Text]" custT="1"/>
      <dgm:spPr/>
      <dgm:t>
        <a:bodyPr/>
        <a:lstStyle/>
        <a:p>
          <a:r>
            <a:rPr lang="en-US" sz="3200" dirty="0"/>
            <a:t>T</a:t>
          </a:r>
        </a:p>
      </dgm:t>
    </dgm:pt>
    <dgm:pt modelId="{460213B7-07E1-4E4B-AD88-F632612BADC8}" type="parTrans" cxnId="{DFDEF8A6-7621-4703-9C41-52ED5A31D961}">
      <dgm:prSet/>
      <dgm:spPr/>
      <dgm:t>
        <a:bodyPr/>
        <a:lstStyle/>
        <a:p>
          <a:endParaRPr lang="en-US" sz="3200"/>
        </a:p>
      </dgm:t>
    </dgm:pt>
    <dgm:pt modelId="{93885250-9D4A-44FB-8F23-ACE919AB701E}" type="sibTrans" cxnId="{DFDEF8A6-7621-4703-9C41-52ED5A31D961}">
      <dgm:prSet/>
      <dgm:spPr/>
      <dgm:t>
        <a:bodyPr/>
        <a:lstStyle/>
        <a:p>
          <a:endParaRPr lang="en-US"/>
        </a:p>
      </dgm:t>
    </dgm:pt>
    <dgm:pt modelId="{BF304F0A-9135-4491-87A6-B673015A4D02}">
      <dgm:prSet phldrT="[Text]" custT="1"/>
      <dgm:spPr/>
      <dgm:t>
        <a:bodyPr/>
        <a:lstStyle/>
        <a:p>
          <a:r>
            <a:rPr lang="en-US" sz="3200" dirty="0"/>
            <a:t>D1</a:t>
          </a:r>
        </a:p>
      </dgm:t>
    </dgm:pt>
    <dgm:pt modelId="{6AABAAE4-9D04-4D45-A313-6D06F91B81DB}" type="parTrans" cxnId="{EED28CF6-81F9-4F44-8450-11C99B4B61C4}">
      <dgm:prSet/>
      <dgm:spPr/>
      <dgm:t>
        <a:bodyPr/>
        <a:lstStyle/>
        <a:p>
          <a:endParaRPr lang="en-US" sz="3200"/>
        </a:p>
      </dgm:t>
    </dgm:pt>
    <dgm:pt modelId="{625C0FA8-72F9-4894-A3A8-C90112828D85}" type="sibTrans" cxnId="{EED28CF6-81F9-4F44-8450-11C99B4B61C4}">
      <dgm:prSet/>
      <dgm:spPr/>
      <dgm:t>
        <a:bodyPr/>
        <a:lstStyle/>
        <a:p>
          <a:endParaRPr lang="en-US"/>
        </a:p>
      </dgm:t>
    </dgm:pt>
    <dgm:pt modelId="{A2CD983F-DE60-4F74-B089-CC7ECEBED449}">
      <dgm:prSet phldrT="[Text]" custT="1"/>
      <dgm:spPr/>
      <dgm:t>
        <a:bodyPr/>
        <a:lstStyle/>
        <a:p>
          <a:r>
            <a:rPr lang="en-US" sz="3200"/>
            <a:t>F</a:t>
          </a:r>
        </a:p>
      </dgm:t>
    </dgm:pt>
    <dgm:pt modelId="{5B2842FB-BDCC-4435-817F-2BAA82568970}" type="parTrans" cxnId="{2859008E-22D3-4803-9EE5-07BD59236B69}">
      <dgm:prSet/>
      <dgm:spPr/>
      <dgm:t>
        <a:bodyPr/>
        <a:lstStyle/>
        <a:p>
          <a:endParaRPr lang="en-US" sz="3200"/>
        </a:p>
      </dgm:t>
    </dgm:pt>
    <dgm:pt modelId="{9BCF4402-0A98-4F0E-979C-DC1B77DEC51B}" type="sibTrans" cxnId="{2859008E-22D3-4803-9EE5-07BD59236B69}">
      <dgm:prSet/>
      <dgm:spPr/>
      <dgm:t>
        <a:bodyPr/>
        <a:lstStyle/>
        <a:p>
          <a:endParaRPr lang="en-US"/>
        </a:p>
      </dgm:t>
    </dgm:pt>
    <dgm:pt modelId="{B39EFD67-CFB0-4EA7-84A0-217ED10F3206}">
      <dgm:prSet phldrT="[Text]" custT="1"/>
      <dgm:spPr/>
      <dgm:t>
        <a:bodyPr/>
        <a:lstStyle/>
        <a:p>
          <a:r>
            <a:rPr lang="en-US" sz="3200" dirty="0"/>
            <a:t>DB</a:t>
          </a:r>
        </a:p>
      </dgm:t>
    </dgm:pt>
    <dgm:pt modelId="{ACD21E53-2ACA-4C2E-878E-1A76C78CC243}" type="parTrans" cxnId="{5217EE94-FF9B-454A-95AC-72E07C2B6EDA}">
      <dgm:prSet/>
      <dgm:spPr/>
      <dgm:t>
        <a:bodyPr/>
        <a:lstStyle/>
        <a:p>
          <a:endParaRPr lang="en-US" sz="3200"/>
        </a:p>
      </dgm:t>
    </dgm:pt>
    <dgm:pt modelId="{A3E2E9F5-8981-4B92-91B8-F5805764BBCA}" type="sibTrans" cxnId="{5217EE94-FF9B-454A-95AC-72E07C2B6EDA}">
      <dgm:prSet/>
      <dgm:spPr/>
      <dgm:t>
        <a:bodyPr/>
        <a:lstStyle/>
        <a:p>
          <a:endParaRPr lang="en-US"/>
        </a:p>
      </dgm:t>
    </dgm:pt>
    <dgm:pt modelId="{D0BCE71A-A8AF-4770-ACA9-079E1577A41B}">
      <dgm:prSet phldrT="[Text]" custT="1"/>
      <dgm:spPr/>
      <dgm:t>
        <a:bodyPr/>
        <a:lstStyle/>
        <a:p>
          <a:r>
            <a:rPr lang="en-US" sz="3200" dirty="0"/>
            <a:t>RT2</a:t>
          </a:r>
        </a:p>
      </dgm:t>
    </dgm:pt>
    <dgm:pt modelId="{950AEAC0-B830-42CA-9038-ACE9DEF28F1D}" type="parTrans" cxnId="{075D84D7-CE00-43C2-A579-4DC3A11DEB78}">
      <dgm:prSet/>
      <dgm:spPr/>
      <dgm:t>
        <a:bodyPr/>
        <a:lstStyle/>
        <a:p>
          <a:endParaRPr lang="en-US" sz="3200"/>
        </a:p>
      </dgm:t>
    </dgm:pt>
    <dgm:pt modelId="{0CBA4780-BCE7-4BF4-B538-70A831AB9C5B}" type="sibTrans" cxnId="{075D84D7-CE00-43C2-A579-4DC3A11DEB78}">
      <dgm:prSet/>
      <dgm:spPr/>
      <dgm:t>
        <a:bodyPr/>
        <a:lstStyle/>
        <a:p>
          <a:endParaRPr lang="en-US"/>
        </a:p>
      </dgm:t>
    </dgm:pt>
    <dgm:pt modelId="{8DB5AF39-07AF-4746-9667-AC7E262C851A}">
      <dgm:prSet phldrT="[Text]" custT="1"/>
      <dgm:spPr/>
      <dgm:t>
        <a:bodyPr/>
        <a:lstStyle/>
        <a:p>
          <a:r>
            <a:rPr lang="en-US" sz="3200" dirty="0"/>
            <a:t>T</a:t>
          </a:r>
        </a:p>
      </dgm:t>
    </dgm:pt>
    <dgm:pt modelId="{02BE9DFF-3ACE-43AD-8B10-9B7602A9A699}" type="parTrans" cxnId="{0945A44D-2AC6-412C-BBFF-7AE24BEB8197}">
      <dgm:prSet/>
      <dgm:spPr/>
      <dgm:t>
        <a:bodyPr/>
        <a:lstStyle/>
        <a:p>
          <a:endParaRPr lang="en-US" sz="3200"/>
        </a:p>
      </dgm:t>
    </dgm:pt>
    <dgm:pt modelId="{2E4098AA-BA3D-4A01-B843-74E3C4068E31}" type="sibTrans" cxnId="{0945A44D-2AC6-412C-BBFF-7AE24BEB8197}">
      <dgm:prSet/>
      <dgm:spPr/>
      <dgm:t>
        <a:bodyPr/>
        <a:lstStyle/>
        <a:p>
          <a:endParaRPr lang="en-US"/>
        </a:p>
      </dgm:t>
    </dgm:pt>
    <dgm:pt modelId="{B8001B29-B9CE-445F-807F-923E07851508}">
      <dgm:prSet phldrT="[Text]" custT="1"/>
      <dgm:spPr/>
      <dgm:t>
        <a:bodyPr/>
        <a:lstStyle/>
        <a:p>
          <a:r>
            <a:rPr lang="en-US" sz="3200" dirty="0"/>
            <a:t>D2</a:t>
          </a:r>
        </a:p>
      </dgm:t>
    </dgm:pt>
    <dgm:pt modelId="{491B634D-5717-402F-99D4-D2AC8948D1EF}" type="parTrans" cxnId="{8697B5E3-30CE-4550-956C-326E689AD8D1}">
      <dgm:prSet/>
      <dgm:spPr/>
      <dgm:t>
        <a:bodyPr/>
        <a:lstStyle/>
        <a:p>
          <a:endParaRPr lang="en-US" sz="3200"/>
        </a:p>
      </dgm:t>
    </dgm:pt>
    <dgm:pt modelId="{0954946E-8927-4CD9-9BC8-F602D7A59793}" type="sibTrans" cxnId="{8697B5E3-30CE-4550-956C-326E689AD8D1}">
      <dgm:prSet/>
      <dgm:spPr/>
      <dgm:t>
        <a:bodyPr/>
        <a:lstStyle/>
        <a:p>
          <a:endParaRPr lang="en-US"/>
        </a:p>
      </dgm:t>
    </dgm:pt>
    <dgm:pt modelId="{637E8D45-1376-41C5-B0BB-4BA0495D00FF}">
      <dgm:prSet phldrT="[Text]" custT="1"/>
      <dgm:spPr/>
      <dgm:t>
        <a:bodyPr/>
        <a:lstStyle/>
        <a:p>
          <a:r>
            <a:rPr lang="en-US" sz="3200"/>
            <a:t>F</a:t>
          </a:r>
        </a:p>
      </dgm:t>
    </dgm:pt>
    <dgm:pt modelId="{1DD1DA7E-3631-4B34-A696-A68D8114E8C5}" type="parTrans" cxnId="{5D9BD592-CEC1-4582-8C19-57088FFE5EAF}">
      <dgm:prSet/>
      <dgm:spPr/>
      <dgm:t>
        <a:bodyPr/>
        <a:lstStyle/>
        <a:p>
          <a:endParaRPr lang="en-US" sz="3200"/>
        </a:p>
      </dgm:t>
    </dgm:pt>
    <dgm:pt modelId="{F84C6E14-1224-48DB-B85D-DFC53D2D1EF1}" type="sibTrans" cxnId="{5D9BD592-CEC1-4582-8C19-57088FFE5EAF}">
      <dgm:prSet/>
      <dgm:spPr/>
      <dgm:t>
        <a:bodyPr/>
        <a:lstStyle/>
        <a:p>
          <a:endParaRPr lang="en-US"/>
        </a:p>
      </dgm:t>
    </dgm:pt>
    <dgm:pt modelId="{3D22591D-E3FE-4B7B-9F1E-5F97BD73C9C1}">
      <dgm:prSet phldrT="[Text]" custT="1"/>
      <dgm:spPr/>
      <dgm:t>
        <a:bodyPr/>
        <a:lstStyle/>
        <a:p>
          <a:r>
            <a:rPr lang="en-US" sz="3200" dirty="0"/>
            <a:t>DB</a:t>
          </a:r>
        </a:p>
      </dgm:t>
    </dgm:pt>
    <dgm:pt modelId="{5DA8F9B8-CC7D-41DF-A0BA-25499A2109B2}" type="parTrans" cxnId="{300CD001-FC0C-434E-8BC9-AD8E164AA713}">
      <dgm:prSet/>
      <dgm:spPr/>
      <dgm:t>
        <a:bodyPr/>
        <a:lstStyle/>
        <a:p>
          <a:endParaRPr lang="en-US" sz="3200"/>
        </a:p>
      </dgm:t>
    </dgm:pt>
    <dgm:pt modelId="{92F15C01-0BD9-44C6-8F14-EF6EC180A042}" type="sibTrans" cxnId="{300CD001-FC0C-434E-8BC9-AD8E164AA713}">
      <dgm:prSet/>
      <dgm:spPr/>
      <dgm:t>
        <a:bodyPr/>
        <a:lstStyle/>
        <a:p>
          <a:endParaRPr lang="en-US"/>
        </a:p>
      </dgm:t>
    </dgm:pt>
    <dgm:pt modelId="{F5AA3ED7-0E62-4BAE-9381-FAA50DD36DCC}">
      <dgm:prSet phldrT="[Text]" custT="1"/>
      <dgm:spPr/>
      <dgm:t>
        <a:bodyPr/>
        <a:lstStyle/>
        <a:p>
          <a:r>
            <a:rPr lang="en-US" sz="3200"/>
            <a:t>RT3</a:t>
          </a:r>
        </a:p>
      </dgm:t>
    </dgm:pt>
    <dgm:pt modelId="{BCD74B47-0586-42DA-9C35-85661C42A617}" type="parTrans" cxnId="{E8266F16-5FF2-4CAB-ADAB-1BC6863DFD3D}">
      <dgm:prSet/>
      <dgm:spPr/>
      <dgm:t>
        <a:bodyPr/>
        <a:lstStyle/>
        <a:p>
          <a:endParaRPr lang="en-US" sz="3200"/>
        </a:p>
      </dgm:t>
    </dgm:pt>
    <dgm:pt modelId="{1586C756-9102-4158-9CCA-2D10DAEA7C4E}" type="sibTrans" cxnId="{E8266F16-5FF2-4CAB-ADAB-1BC6863DFD3D}">
      <dgm:prSet/>
      <dgm:spPr/>
      <dgm:t>
        <a:bodyPr/>
        <a:lstStyle/>
        <a:p>
          <a:endParaRPr lang="en-US"/>
        </a:p>
      </dgm:t>
    </dgm:pt>
    <dgm:pt modelId="{118E021C-FCB5-4760-8817-E612D55F0691}">
      <dgm:prSet phldrT="[Text]" custT="1"/>
      <dgm:spPr/>
      <dgm:t>
        <a:bodyPr/>
        <a:lstStyle/>
        <a:p>
          <a:r>
            <a:rPr lang="en-US" sz="3200"/>
            <a:t>T</a:t>
          </a:r>
        </a:p>
      </dgm:t>
    </dgm:pt>
    <dgm:pt modelId="{A2566E91-2568-4F1E-91E9-8FF98511D41E}" type="parTrans" cxnId="{D4FD465A-4B22-42D7-8CF9-DB2DC614B73E}">
      <dgm:prSet/>
      <dgm:spPr/>
      <dgm:t>
        <a:bodyPr/>
        <a:lstStyle/>
        <a:p>
          <a:endParaRPr lang="en-US" sz="3200"/>
        </a:p>
      </dgm:t>
    </dgm:pt>
    <dgm:pt modelId="{A924B036-3320-4874-98FD-3B1FACBEA12F}" type="sibTrans" cxnId="{D4FD465A-4B22-42D7-8CF9-DB2DC614B73E}">
      <dgm:prSet/>
      <dgm:spPr/>
      <dgm:t>
        <a:bodyPr/>
        <a:lstStyle/>
        <a:p>
          <a:endParaRPr lang="en-US"/>
        </a:p>
      </dgm:t>
    </dgm:pt>
    <dgm:pt modelId="{8C4347CF-BB44-4894-8D11-7F624EF751F9}">
      <dgm:prSet phldrT="[Text]" custT="1"/>
      <dgm:spPr/>
      <dgm:t>
        <a:bodyPr/>
        <a:lstStyle/>
        <a:p>
          <a:r>
            <a:rPr lang="en-US" sz="3200"/>
            <a:t>D3</a:t>
          </a:r>
        </a:p>
      </dgm:t>
    </dgm:pt>
    <dgm:pt modelId="{D53A5758-9F7F-41BD-8AB2-8D6E434B6C64}" type="parTrans" cxnId="{9DCCCC50-5954-4452-8C6A-9D358E3C4C2C}">
      <dgm:prSet/>
      <dgm:spPr/>
      <dgm:t>
        <a:bodyPr/>
        <a:lstStyle/>
        <a:p>
          <a:endParaRPr lang="en-US" sz="3200"/>
        </a:p>
      </dgm:t>
    </dgm:pt>
    <dgm:pt modelId="{67420BDD-B4EB-454E-8E24-A008F6ECEFBF}" type="sibTrans" cxnId="{9DCCCC50-5954-4452-8C6A-9D358E3C4C2C}">
      <dgm:prSet/>
      <dgm:spPr/>
      <dgm:t>
        <a:bodyPr/>
        <a:lstStyle/>
        <a:p>
          <a:endParaRPr lang="en-US"/>
        </a:p>
      </dgm:t>
    </dgm:pt>
    <dgm:pt modelId="{75E50ECF-0CF5-4B54-B7E9-A54862A43BDC}">
      <dgm:prSet phldrT="[Text]" custT="1"/>
      <dgm:spPr/>
      <dgm:t>
        <a:bodyPr/>
        <a:lstStyle/>
        <a:p>
          <a:r>
            <a:rPr lang="en-US" sz="3200" dirty="0"/>
            <a:t>F</a:t>
          </a:r>
        </a:p>
      </dgm:t>
    </dgm:pt>
    <dgm:pt modelId="{CA068260-D55A-4CA1-9310-75F4C0CA0F39}" type="parTrans" cxnId="{6422F876-2DB2-48E5-BAEA-355C3ADF43A1}">
      <dgm:prSet/>
      <dgm:spPr/>
      <dgm:t>
        <a:bodyPr/>
        <a:lstStyle/>
        <a:p>
          <a:endParaRPr lang="en-US" sz="3200"/>
        </a:p>
      </dgm:t>
    </dgm:pt>
    <dgm:pt modelId="{EBBC3BC4-1579-4603-B336-F756C6A6F52B}" type="sibTrans" cxnId="{6422F876-2DB2-48E5-BAEA-355C3ADF43A1}">
      <dgm:prSet/>
      <dgm:spPr/>
      <dgm:t>
        <a:bodyPr/>
        <a:lstStyle/>
        <a:p>
          <a:endParaRPr lang="en-US"/>
        </a:p>
      </dgm:t>
    </dgm:pt>
    <dgm:pt modelId="{E7E3443B-E934-4226-8F87-6B88367CC3E8}">
      <dgm:prSet phldrT="[Text]" custT="1"/>
      <dgm:spPr/>
      <dgm:t>
        <a:bodyPr/>
        <a:lstStyle/>
        <a:p>
          <a:r>
            <a:rPr lang="en-US" sz="3200" dirty="0"/>
            <a:t>DB</a:t>
          </a:r>
        </a:p>
      </dgm:t>
    </dgm:pt>
    <dgm:pt modelId="{3B577AF4-5DFD-4A8E-855E-68938C42CB68}" type="parTrans" cxnId="{B4013483-3AAD-4B28-903F-F110F6BB4713}">
      <dgm:prSet/>
      <dgm:spPr/>
      <dgm:t>
        <a:bodyPr/>
        <a:lstStyle/>
        <a:p>
          <a:endParaRPr lang="en-US" sz="3200"/>
        </a:p>
      </dgm:t>
    </dgm:pt>
    <dgm:pt modelId="{CF89EF3B-3181-4341-98E9-0840405331A3}" type="sibTrans" cxnId="{B4013483-3AAD-4B28-903F-F110F6BB4713}">
      <dgm:prSet/>
      <dgm:spPr/>
      <dgm:t>
        <a:bodyPr/>
        <a:lstStyle/>
        <a:p>
          <a:endParaRPr lang="en-US"/>
        </a:p>
      </dgm:t>
    </dgm:pt>
    <dgm:pt modelId="{610E3631-18A6-40BD-8D32-E1D1CA41DEC1}">
      <dgm:prSet phldrT="[Text]" custT="1"/>
      <dgm:spPr/>
      <dgm:t>
        <a:bodyPr/>
        <a:lstStyle/>
        <a:p>
          <a:r>
            <a:rPr lang="en-US" sz="3200" dirty="0"/>
            <a:t>RT4</a:t>
          </a:r>
        </a:p>
      </dgm:t>
    </dgm:pt>
    <dgm:pt modelId="{33D044B3-E87F-4D0A-BD0E-57C4292C4386}" type="parTrans" cxnId="{38038FBF-8B17-4F1D-9EA1-AEADEC27F8DD}">
      <dgm:prSet/>
      <dgm:spPr/>
      <dgm:t>
        <a:bodyPr/>
        <a:lstStyle/>
        <a:p>
          <a:endParaRPr lang="en-US" sz="3200"/>
        </a:p>
      </dgm:t>
    </dgm:pt>
    <dgm:pt modelId="{9AB12552-186D-40D3-BC12-2312BECBBDCC}" type="sibTrans" cxnId="{38038FBF-8B17-4F1D-9EA1-AEADEC27F8DD}">
      <dgm:prSet/>
      <dgm:spPr/>
      <dgm:t>
        <a:bodyPr/>
        <a:lstStyle/>
        <a:p>
          <a:endParaRPr lang="en-US"/>
        </a:p>
      </dgm:t>
    </dgm:pt>
    <dgm:pt modelId="{6EEAF0B8-FEA8-480A-BD9E-759A3716861D}">
      <dgm:prSet phldrT="[Text]" custT="1"/>
      <dgm:spPr/>
      <dgm:t>
        <a:bodyPr/>
        <a:lstStyle/>
        <a:p>
          <a:r>
            <a:rPr lang="en-US" sz="3200" dirty="0"/>
            <a:t>T</a:t>
          </a:r>
        </a:p>
      </dgm:t>
    </dgm:pt>
    <dgm:pt modelId="{10309C17-827D-46DC-9631-C02D7F203F29}" type="parTrans" cxnId="{BFC1DE9C-05AB-479E-AEF8-1E6DE1A9E1FF}">
      <dgm:prSet/>
      <dgm:spPr/>
      <dgm:t>
        <a:bodyPr/>
        <a:lstStyle/>
        <a:p>
          <a:endParaRPr lang="en-US" sz="3200"/>
        </a:p>
      </dgm:t>
    </dgm:pt>
    <dgm:pt modelId="{5B77DB42-FFB9-40D3-B2F2-7977DFFD5AC1}" type="sibTrans" cxnId="{BFC1DE9C-05AB-479E-AEF8-1E6DE1A9E1FF}">
      <dgm:prSet/>
      <dgm:spPr/>
      <dgm:t>
        <a:bodyPr/>
        <a:lstStyle/>
        <a:p>
          <a:endParaRPr lang="en-US"/>
        </a:p>
      </dgm:t>
    </dgm:pt>
    <dgm:pt modelId="{13562884-1FA0-4C5C-8D02-CE3637ECF0D8}">
      <dgm:prSet phldrT="[Text]" custT="1"/>
      <dgm:spPr/>
      <dgm:t>
        <a:bodyPr/>
        <a:lstStyle/>
        <a:p>
          <a:r>
            <a:rPr lang="en-US" sz="3200" dirty="0"/>
            <a:t>D4</a:t>
          </a:r>
        </a:p>
      </dgm:t>
    </dgm:pt>
    <dgm:pt modelId="{028608C5-6DD4-402B-8313-E5A7E7B04D4B}" type="parTrans" cxnId="{C4045360-8613-402D-87C5-3EB778B0BF23}">
      <dgm:prSet/>
      <dgm:spPr/>
      <dgm:t>
        <a:bodyPr/>
        <a:lstStyle/>
        <a:p>
          <a:endParaRPr lang="en-US" sz="3200"/>
        </a:p>
      </dgm:t>
    </dgm:pt>
    <dgm:pt modelId="{DB0E54F5-A803-46E1-91A3-5A249561390F}" type="sibTrans" cxnId="{C4045360-8613-402D-87C5-3EB778B0BF23}">
      <dgm:prSet/>
      <dgm:spPr/>
      <dgm:t>
        <a:bodyPr/>
        <a:lstStyle/>
        <a:p>
          <a:endParaRPr lang="en-US"/>
        </a:p>
      </dgm:t>
    </dgm:pt>
    <dgm:pt modelId="{A99F8E79-589E-4AB9-AB02-E3F4749B7B67}">
      <dgm:prSet phldrT="[Text]" custT="1"/>
      <dgm:spPr/>
      <dgm:t>
        <a:bodyPr/>
        <a:lstStyle/>
        <a:p>
          <a:r>
            <a:rPr lang="en-US" sz="3200"/>
            <a:t>F</a:t>
          </a:r>
        </a:p>
      </dgm:t>
    </dgm:pt>
    <dgm:pt modelId="{2DC13E64-A87D-4467-8F02-2A1E53E90184}" type="parTrans" cxnId="{F8BA27E7-596C-4E9A-909C-A7D3B8EEBEE5}">
      <dgm:prSet/>
      <dgm:spPr/>
      <dgm:t>
        <a:bodyPr/>
        <a:lstStyle/>
        <a:p>
          <a:endParaRPr lang="en-US" sz="3200"/>
        </a:p>
      </dgm:t>
    </dgm:pt>
    <dgm:pt modelId="{9228C8A4-EA68-4464-B26E-EFD7F960F12D}" type="sibTrans" cxnId="{F8BA27E7-596C-4E9A-909C-A7D3B8EEBEE5}">
      <dgm:prSet/>
      <dgm:spPr/>
      <dgm:t>
        <a:bodyPr/>
        <a:lstStyle/>
        <a:p>
          <a:endParaRPr lang="en-US"/>
        </a:p>
      </dgm:t>
    </dgm:pt>
    <dgm:pt modelId="{B7E8EA73-50E2-484F-816A-3808E0AFE48A}">
      <dgm:prSet phldrT="[Text]" custT="1"/>
      <dgm:spPr/>
      <dgm:t>
        <a:bodyPr/>
        <a:lstStyle/>
        <a:p>
          <a:r>
            <a:rPr lang="en-US" sz="3200" dirty="0"/>
            <a:t>DB</a:t>
          </a:r>
        </a:p>
      </dgm:t>
    </dgm:pt>
    <dgm:pt modelId="{BDE33F16-2F1A-4FAF-8053-EE671CDDB113}" type="parTrans" cxnId="{8294C9CB-F0DE-40E1-8D53-8D00182B7109}">
      <dgm:prSet/>
      <dgm:spPr/>
      <dgm:t>
        <a:bodyPr/>
        <a:lstStyle/>
        <a:p>
          <a:endParaRPr lang="en-US" sz="3200"/>
        </a:p>
      </dgm:t>
    </dgm:pt>
    <dgm:pt modelId="{502007E7-E02C-4BDE-8EF2-73FD7184527A}" type="sibTrans" cxnId="{8294C9CB-F0DE-40E1-8D53-8D00182B7109}">
      <dgm:prSet/>
      <dgm:spPr/>
      <dgm:t>
        <a:bodyPr/>
        <a:lstStyle/>
        <a:p>
          <a:endParaRPr lang="en-US"/>
        </a:p>
      </dgm:t>
    </dgm:pt>
    <dgm:pt modelId="{A9674EC4-C08B-48C9-AD37-4929A9C73733}" type="pres">
      <dgm:prSet presAssocID="{9B17B31A-0EB5-47E3-8881-12B3E0EE315B}" presName="hierChild1" presStyleCnt="0">
        <dgm:presLayoutVars>
          <dgm:orgChart val="1"/>
          <dgm:chPref val="1"/>
          <dgm:dir/>
          <dgm:animOne val="branch"/>
          <dgm:animLvl val="lvl"/>
          <dgm:resizeHandles/>
        </dgm:presLayoutVars>
      </dgm:prSet>
      <dgm:spPr/>
      <dgm:t>
        <a:bodyPr/>
        <a:lstStyle/>
        <a:p>
          <a:endParaRPr lang="en-US"/>
        </a:p>
      </dgm:t>
    </dgm:pt>
    <dgm:pt modelId="{253FB6CF-8C0F-4F01-9F69-010AD0627837}" type="pres">
      <dgm:prSet presAssocID="{16B49BD7-A9B9-4353-AEE0-28F9A155459B}" presName="hierRoot1" presStyleCnt="0">
        <dgm:presLayoutVars>
          <dgm:hierBranch val="init"/>
        </dgm:presLayoutVars>
      </dgm:prSet>
      <dgm:spPr/>
      <dgm:t>
        <a:bodyPr/>
        <a:lstStyle/>
        <a:p>
          <a:endParaRPr lang="en-US"/>
        </a:p>
      </dgm:t>
    </dgm:pt>
    <dgm:pt modelId="{0485F370-B185-4996-B6D6-ADE68DB0306B}" type="pres">
      <dgm:prSet presAssocID="{16B49BD7-A9B9-4353-AEE0-28F9A155459B}" presName="rootComposite1" presStyleCnt="0"/>
      <dgm:spPr/>
      <dgm:t>
        <a:bodyPr/>
        <a:lstStyle/>
        <a:p>
          <a:endParaRPr lang="en-US"/>
        </a:p>
      </dgm:t>
    </dgm:pt>
    <dgm:pt modelId="{8C27F973-F2BB-471B-AC5C-29D7B2E4B793}" type="pres">
      <dgm:prSet presAssocID="{16B49BD7-A9B9-4353-AEE0-28F9A155459B}" presName="rootText1" presStyleLbl="node0" presStyleIdx="0" presStyleCnt="1" custScaleX="148695" custLinFactY="-6835" custLinFactNeighborY="-100000">
        <dgm:presLayoutVars>
          <dgm:chPref val="3"/>
        </dgm:presLayoutVars>
      </dgm:prSet>
      <dgm:spPr/>
      <dgm:t>
        <a:bodyPr/>
        <a:lstStyle/>
        <a:p>
          <a:endParaRPr lang="en-US"/>
        </a:p>
      </dgm:t>
    </dgm:pt>
    <dgm:pt modelId="{A7C1F453-3554-4855-A55C-F017642407C2}" type="pres">
      <dgm:prSet presAssocID="{16B49BD7-A9B9-4353-AEE0-28F9A155459B}" presName="rootConnector1" presStyleLbl="node1" presStyleIdx="0" presStyleCnt="0"/>
      <dgm:spPr/>
      <dgm:t>
        <a:bodyPr/>
        <a:lstStyle/>
        <a:p>
          <a:endParaRPr lang="en-US"/>
        </a:p>
      </dgm:t>
    </dgm:pt>
    <dgm:pt modelId="{D0006033-81E0-4747-9004-19C4535D526F}" type="pres">
      <dgm:prSet presAssocID="{16B49BD7-A9B9-4353-AEE0-28F9A155459B}" presName="hierChild2" presStyleCnt="0"/>
      <dgm:spPr/>
      <dgm:t>
        <a:bodyPr/>
        <a:lstStyle/>
        <a:p>
          <a:endParaRPr lang="en-US"/>
        </a:p>
      </dgm:t>
    </dgm:pt>
    <dgm:pt modelId="{6FE8CD84-10B8-4AC4-88E2-2F24C544D347}" type="pres">
      <dgm:prSet presAssocID="{3DAF8479-0400-4012-AD79-EAAD5103E05E}" presName="Name37" presStyleLbl="parChTrans1D2" presStyleIdx="0" presStyleCnt="4"/>
      <dgm:spPr/>
      <dgm:t>
        <a:bodyPr/>
        <a:lstStyle/>
        <a:p>
          <a:endParaRPr lang="en-US"/>
        </a:p>
      </dgm:t>
    </dgm:pt>
    <dgm:pt modelId="{F8C3D8E1-E8A4-4A84-9B36-19795C21F61A}" type="pres">
      <dgm:prSet presAssocID="{D3E4FF2A-C68A-4173-AAA0-1709741C9C65}" presName="hierRoot2" presStyleCnt="0">
        <dgm:presLayoutVars>
          <dgm:hierBranch val="init"/>
        </dgm:presLayoutVars>
      </dgm:prSet>
      <dgm:spPr/>
      <dgm:t>
        <a:bodyPr/>
        <a:lstStyle/>
        <a:p>
          <a:endParaRPr lang="en-US"/>
        </a:p>
      </dgm:t>
    </dgm:pt>
    <dgm:pt modelId="{D2B96487-7CD6-437F-8537-77074A3D969E}" type="pres">
      <dgm:prSet presAssocID="{D3E4FF2A-C68A-4173-AAA0-1709741C9C65}" presName="rootComposite" presStyleCnt="0"/>
      <dgm:spPr/>
      <dgm:t>
        <a:bodyPr/>
        <a:lstStyle/>
        <a:p>
          <a:endParaRPr lang="en-US"/>
        </a:p>
      </dgm:t>
    </dgm:pt>
    <dgm:pt modelId="{AA747C20-17D9-4CDE-989F-B8507A026FF9}" type="pres">
      <dgm:prSet presAssocID="{D3E4FF2A-C68A-4173-AAA0-1709741C9C65}" presName="rootText" presStyleLbl="node2" presStyleIdx="0" presStyleCnt="4" custScaleX="73334" custLinFactNeighborY="-68576">
        <dgm:presLayoutVars>
          <dgm:chPref val="3"/>
        </dgm:presLayoutVars>
      </dgm:prSet>
      <dgm:spPr/>
      <dgm:t>
        <a:bodyPr/>
        <a:lstStyle/>
        <a:p>
          <a:endParaRPr lang="en-US"/>
        </a:p>
      </dgm:t>
    </dgm:pt>
    <dgm:pt modelId="{24A03151-D2AF-46D4-86DC-5EC9C9E8C6BB}" type="pres">
      <dgm:prSet presAssocID="{D3E4FF2A-C68A-4173-AAA0-1709741C9C65}" presName="rootConnector" presStyleLbl="node2" presStyleIdx="0" presStyleCnt="4"/>
      <dgm:spPr/>
      <dgm:t>
        <a:bodyPr/>
        <a:lstStyle/>
        <a:p>
          <a:endParaRPr lang="en-US"/>
        </a:p>
      </dgm:t>
    </dgm:pt>
    <dgm:pt modelId="{2B397C24-6D5F-4FFA-AA09-385BB683C658}" type="pres">
      <dgm:prSet presAssocID="{D3E4FF2A-C68A-4173-AAA0-1709741C9C65}" presName="hierChild4" presStyleCnt="0"/>
      <dgm:spPr/>
      <dgm:t>
        <a:bodyPr/>
        <a:lstStyle/>
        <a:p>
          <a:endParaRPr lang="en-US"/>
        </a:p>
      </dgm:t>
    </dgm:pt>
    <dgm:pt modelId="{0DC9803A-4087-4433-879B-6E9EE74A09EE}" type="pres">
      <dgm:prSet presAssocID="{460213B7-07E1-4E4B-AD88-F632612BADC8}" presName="Name37" presStyleLbl="parChTrans1D3" presStyleIdx="0" presStyleCnt="8"/>
      <dgm:spPr/>
      <dgm:t>
        <a:bodyPr/>
        <a:lstStyle/>
        <a:p>
          <a:endParaRPr lang="en-US"/>
        </a:p>
      </dgm:t>
    </dgm:pt>
    <dgm:pt modelId="{140D761E-BF6B-4A44-A782-3E78BD0C0B1B}" type="pres">
      <dgm:prSet presAssocID="{52EF9E23-C9F1-4B63-BA49-660A89C6EE33}" presName="hierRoot2" presStyleCnt="0">
        <dgm:presLayoutVars>
          <dgm:hierBranch val="init"/>
        </dgm:presLayoutVars>
      </dgm:prSet>
      <dgm:spPr/>
      <dgm:t>
        <a:bodyPr/>
        <a:lstStyle/>
        <a:p>
          <a:endParaRPr lang="en-US"/>
        </a:p>
      </dgm:t>
    </dgm:pt>
    <dgm:pt modelId="{0B68BC5A-B070-4DD8-8E91-236A10D0AF60}" type="pres">
      <dgm:prSet presAssocID="{52EF9E23-C9F1-4B63-BA49-660A89C6EE33}" presName="rootComposite" presStyleCnt="0"/>
      <dgm:spPr/>
      <dgm:t>
        <a:bodyPr/>
        <a:lstStyle/>
        <a:p>
          <a:endParaRPr lang="en-US"/>
        </a:p>
      </dgm:t>
    </dgm:pt>
    <dgm:pt modelId="{B1533023-53FD-4E3A-9539-6C3921B96928}" type="pres">
      <dgm:prSet presAssocID="{52EF9E23-C9F1-4B63-BA49-660A89C6EE33}" presName="rootText" presStyleLbl="node3" presStyleIdx="0" presStyleCnt="8" custScaleX="56780" custLinFactNeighborY="-30317">
        <dgm:presLayoutVars>
          <dgm:chPref val="3"/>
        </dgm:presLayoutVars>
      </dgm:prSet>
      <dgm:spPr/>
      <dgm:t>
        <a:bodyPr/>
        <a:lstStyle/>
        <a:p>
          <a:endParaRPr lang="en-US"/>
        </a:p>
      </dgm:t>
    </dgm:pt>
    <dgm:pt modelId="{D0654FAD-E9EC-4797-92FF-BEA3BF5A7B41}" type="pres">
      <dgm:prSet presAssocID="{52EF9E23-C9F1-4B63-BA49-660A89C6EE33}" presName="rootConnector" presStyleLbl="node3" presStyleIdx="0" presStyleCnt="8"/>
      <dgm:spPr/>
      <dgm:t>
        <a:bodyPr/>
        <a:lstStyle/>
        <a:p>
          <a:endParaRPr lang="en-US"/>
        </a:p>
      </dgm:t>
    </dgm:pt>
    <dgm:pt modelId="{3519FBB0-96F0-49E6-B52C-564CF649387F}" type="pres">
      <dgm:prSet presAssocID="{52EF9E23-C9F1-4B63-BA49-660A89C6EE33}" presName="hierChild4" presStyleCnt="0"/>
      <dgm:spPr/>
      <dgm:t>
        <a:bodyPr/>
        <a:lstStyle/>
        <a:p>
          <a:endParaRPr lang="en-US"/>
        </a:p>
      </dgm:t>
    </dgm:pt>
    <dgm:pt modelId="{B4247ED0-4CC8-491D-9FE7-0CD2E3111544}" type="pres">
      <dgm:prSet presAssocID="{6AABAAE4-9D04-4D45-A313-6D06F91B81DB}" presName="Name37" presStyleLbl="parChTrans1D4" presStyleIdx="0" presStyleCnt="8"/>
      <dgm:spPr/>
      <dgm:t>
        <a:bodyPr/>
        <a:lstStyle/>
        <a:p>
          <a:endParaRPr lang="en-US"/>
        </a:p>
      </dgm:t>
    </dgm:pt>
    <dgm:pt modelId="{29673356-7F77-4DFB-8C42-BC50E938C8CC}" type="pres">
      <dgm:prSet presAssocID="{BF304F0A-9135-4491-87A6-B673015A4D02}" presName="hierRoot2" presStyleCnt="0">
        <dgm:presLayoutVars>
          <dgm:hierBranch val="init"/>
        </dgm:presLayoutVars>
      </dgm:prSet>
      <dgm:spPr/>
      <dgm:t>
        <a:bodyPr/>
        <a:lstStyle/>
        <a:p>
          <a:endParaRPr lang="en-US"/>
        </a:p>
      </dgm:t>
    </dgm:pt>
    <dgm:pt modelId="{AD82538A-2AFE-4A4D-B373-BC5C40EF53FF}" type="pres">
      <dgm:prSet presAssocID="{BF304F0A-9135-4491-87A6-B673015A4D02}" presName="rootComposite" presStyleCnt="0"/>
      <dgm:spPr/>
      <dgm:t>
        <a:bodyPr/>
        <a:lstStyle/>
        <a:p>
          <a:endParaRPr lang="en-US"/>
        </a:p>
      </dgm:t>
    </dgm:pt>
    <dgm:pt modelId="{EBCBA00E-A78E-40FC-AB22-982B96CC2572}" type="pres">
      <dgm:prSet presAssocID="{BF304F0A-9135-4491-87A6-B673015A4D02}" presName="rootText" presStyleLbl="node4" presStyleIdx="0" presStyleCnt="8" custScaleX="59381">
        <dgm:presLayoutVars>
          <dgm:chPref val="3"/>
        </dgm:presLayoutVars>
      </dgm:prSet>
      <dgm:spPr/>
      <dgm:t>
        <a:bodyPr/>
        <a:lstStyle/>
        <a:p>
          <a:endParaRPr lang="en-US"/>
        </a:p>
      </dgm:t>
    </dgm:pt>
    <dgm:pt modelId="{C844E4FB-F985-4148-BA57-F7EB90168448}" type="pres">
      <dgm:prSet presAssocID="{BF304F0A-9135-4491-87A6-B673015A4D02}" presName="rootConnector" presStyleLbl="node4" presStyleIdx="0" presStyleCnt="8"/>
      <dgm:spPr/>
      <dgm:t>
        <a:bodyPr/>
        <a:lstStyle/>
        <a:p>
          <a:endParaRPr lang="en-US"/>
        </a:p>
      </dgm:t>
    </dgm:pt>
    <dgm:pt modelId="{531BC779-8745-4B76-83F6-BE25FC7BFD45}" type="pres">
      <dgm:prSet presAssocID="{BF304F0A-9135-4491-87A6-B673015A4D02}" presName="hierChild4" presStyleCnt="0"/>
      <dgm:spPr/>
      <dgm:t>
        <a:bodyPr/>
        <a:lstStyle/>
        <a:p>
          <a:endParaRPr lang="en-US"/>
        </a:p>
      </dgm:t>
    </dgm:pt>
    <dgm:pt modelId="{8F32EA06-ABD6-4148-A320-24BD7A58E060}" type="pres">
      <dgm:prSet presAssocID="{BF304F0A-9135-4491-87A6-B673015A4D02}" presName="hierChild5" presStyleCnt="0"/>
      <dgm:spPr/>
      <dgm:t>
        <a:bodyPr/>
        <a:lstStyle/>
        <a:p>
          <a:endParaRPr lang="en-US"/>
        </a:p>
      </dgm:t>
    </dgm:pt>
    <dgm:pt modelId="{D231D9E0-B301-42FE-AAAB-31F293198DB7}" type="pres">
      <dgm:prSet presAssocID="{52EF9E23-C9F1-4B63-BA49-660A89C6EE33}" presName="hierChild5" presStyleCnt="0"/>
      <dgm:spPr/>
      <dgm:t>
        <a:bodyPr/>
        <a:lstStyle/>
        <a:p>
          <a:endParaRPr lang="en-US"/>
        </a:p>
      </dgm:t>
    </dgm:pt>
    <dgm:pt modelId="{010F6191-3C45-4BA4-A649-0EF53B493BA0}" type="pres">
      <dgm:prSet presAssocID="{5B2842FB-BDCC-4435-817F-2BAA82568970}" presName="Name37" presStyleLbl="parChTrans1D3" presStyleIdx="1" presStyleCnt="8"/>
      <dgm:spPr/>
      <dgm:t>
        <a:bodyPr/>
        <a:lstStyle/>
        <a:p>
          <a:endParaRPr lang="en-US"/>
        </a:p>
      </dgm:t>
    </dgm:pt>
    <dgm:pt modelId="{CB2B932A-2B6B-4C8B-93AB-16BBAAD79C05}" type="pres">
      <dgm:prSet presAssocID="{A2CD983F-DE60-4F74-B089-CC7ECEBED449}" presName="hierRoot2" presStyleCnt="0">
        <dgm:presLayoutVars>
          <dgm:hierBranch val="init"/>
        </dgm:presLayoutVars>
      </dgm:prSet>
      <dgm:spPr/>
      <dgm:t>
        <a:bodyPr/>
        <a:lstStyle/>
        <a:p>
          <a:endParaRPr lang="en-US"/>
        </a:p>
      </dgm:t>
    </dgm:pt>
    <dgm:pt modelId="{B305FE0A-DBEC-4C26-8ADA-0AF5C701BA65}" type="pres">
      <dgm:prSet presAssocID="{A2CD983F-DE60-4F74-B089-CC7ECEBED449}" presName="rootComposite" presStyleCnt="0"/>
      <dgm:spPr/>
      <dgm:t>
        <a:bodyPr/>
        <a:lstStyle/>
        <a:p>
          <a:endParaRPr lang="en-US"/>
        </a:p>
      </dgm:t>
    </dgm:pt>
    <dgm:pt modelId="{0C5D0584-FB4D-47C9-8102-EEF481691B5A}" type="pres">
      <dgm:prSet presAssocID="{A2CD983F-DE60-4F74-B089-CC7ECEBED449}" presName="rootText" presStyleLbl="node3" presStyleIdx="1" presStyleCnt="8" custScaleX="56780" custLinFactNeighborY="-30317">
        <dgm:presLayoutVars>
          <dgm:chPref val="3"/>
        </dgm:presLayoutVars>
      </dgm:prSet>
      <dgm:spPr/>
      <dgm:t>
        <a:bodyPr/>
        <a:lstStyle/>
        <a:p>
          <a:endParaRPr lang="en-US"/>
        </a:p>
      </dgm:t>
    </dgm:pt>
    <dgm:pt modelId="{356F02B1-E4BD-4B4E-80B6-711C3F3A494D}" type="pres">
      <dgm:prSet presAssocID="{A2CD983F-DE60-4F74-B089-CC7ECEBED449}" presName="rootConnector" presStyleLbl="node3" presStyleIdx="1" presStyleCnt="8"/>
      <dgm:spPr/>
      <dgm:t>
        <a:bodyPr/>
        <a:lstStyle/>
        <a:p>
          <a:endParaRPr lang="en-US"/>
        </a:p>
      </dgm:t>
    </dgm:pt>
    <dgm:pt modelId="{6174B75D-D158-4505-AA4C-B2850BA86806}" type="pres">
      <dgm:prSet presAssocID="{A2CD983F-DE60-4F74-B089-CC7ECEBED449}" presName="hierChild4" presStyleCnt="0"/>
      <dgm:spPr/>
      <dgm:t>
        <a:bodyPr/>
        <a:lstStyle/>
        <a:p>
          <a:endParaRPr lang="en-US"/>
        </a:p>
      </dgm:t>
    </dgm:pt>
    <dgm:pt modelId="{7456B20A-9A08-46B1-B036-0A6EFF871B3E}" type="pres">
      <dgm:prSet presAssocID="{ACD21E53-2ACA-4C2E-878E-1A76C78CC243}" presName="Name37" presStyleLbl="parChTrans1D4" presStyleIdx="1" presStyleCnt="8"/>
      <dgm:spPr/>
      <dgm:t>
        <a:bodyPr/>
        <a:lstStyle/>
        <a:p>
          <a:endParaRPr lang="en-US"/>
        </a:p>
      </dgm:t>
    </dgm:pt>
    <dgm:pt modelId="{F1DF1EDF-B69C-45DA-B1EF-072A78B5900C}" type="pres">
      <dgm:prSet presAssocID="{B39EFD67-CFB0-4EA7-84A0-217ED10F3206}" presName="hierRoot2" presStyleCnt="0">
        <dgm:presLayoutVars>
          <dgm:hierBranch val="init"/>
        </dgm:presLayoutVars>
      </dgm:prSet>
      <dgm:spPr/>
      <dgm:t>
        <a:bodyPr/>
        <a:lstStyle/>
        <a:p>
          <a:endParaRPr lang="en-US"/>
        </a:p>
      </dgm:t>
    </dgm:pt>
    <dgm:pt modelId="{2185E1AD-F2A8-4BA4-88DB-180C16402C91}" type="pres">
      <dgm:prSet presAssocID="{B39EFD67-CFB0-4EA7-84A0-217ED10F3206}" presName="rootComposite" presStyleCnt="0"/>
      <dgm:spPr/>
      <dgm:t>
        <a:bodyPr/>
        <a:lstStyle/>
        <a:p>
          <a:endParaRPr lang="en-US"/>
        </a:p>
      </dgm:t>
    </dgm:pt>
    <dgm:pt modelId="{85BE22CC-6A0C-4845-A15F-CC59F335B7DF}" type="pres">
      <dgm:prSet presAssocID="{B39EFD67-CFB0-4EA7-84A0-217ED10F3206}" presName="rootText" presStyleLbl="node4" presStyleIdx="1" presStyleCnt="8" custScaleX="59381">
        <dgm:presLayoutVars>
          <dgm:chPref val="3"/>
        </dgm:presLayoutVars>
      </dgm:prSet>
      <dgm:spPr/>
      <dgm:t>
        <a:bodyPr/>
        <a:lstStyle/>
        <a:p>
          <a:endParaRPr lang="en-US"/>
        </a:p>
      </dgm:t>
    </dgm:pt>
    <dgm:pt modelId="{28061769-2388-4E5F-8029-2C4E50B85321}" type="pres">
      <dgm:prSet presAssocID="{B39EFD67-CFB0-4EA7-84A0-217ED10F3206}" presName="rootConnector" presStyleLbl="node4" presStyleIdx="1" presStyleCnt="8"/>
      <dgm:spPr/>
      <dgm:t>
        <a:bodyPr/>
        <a:lstStyle/>
        <a:p>
          <a:endParaRPr lang="en-US"/>
        </a:p>
      </dgm:t>
    </dgm:pt>
    <dgm:pt modelId="{1739E7EF-A37E-46B1-8AC3-7A7815FEE62C}" type="pres">
      <dgm:prSet presAssocID="{B39EFD67-CFB0-4EA7-84A0-217ED10F3206}" presName="hierChild4" presStyleCnt="0"/>
      <dgm:spPr/>
      <dgm:t>
        <a:bodyPr/>
        <a:lstStyle/>
        <a:p>
          <a:endParaRPr lang="en-US"/>
        </a:p>
      </dgm:t>
    </dgm:pt>
    <dgm:pt modelId="{FDAA6111-B7C4-4E91-BF0D-509E48EFA94C}" type="pres">
      <dgm:prSet presAssocID="{B39EFD67-CFB0-4EA7-84A0-217ED10F3206}" presName="hierChild5" presStyleCnt="0"/>
      <dgm:spPr/>
      <dgm:t>
        <a:bodyPr/>
        <a:lstStyle/>
        <a:p>
          <a:endParaRPr lang="en-US"/>
        </a:p>
      </dgm:t>
    </dgm:pt>
    <dgm:pt modelId="{55A0A417-39B5-4585-8A95-E9F2A833685C}" type="pres">
      <dgm:prSet presAssocID="{A2CD983F-DE60-4F74-B089-CC7ECEBED449}" presName="hierChild5" presStyleCnt="0"/>
      <dgm:spPr/>
      <dgm:t>
        <a:bodyPr/>
        <a:lstStyle/>
        <a:p>
          <a:endParaRPr lang="en-US"/>
        </a:p>
      </dgm:t>
    </dgm:pt>
    <dgm:pt modelId="{B1C5317C-7CF6-4E06-83A4-28CC39B98B40}" type="pres">
      <dgm:prSet presAssocID="{D3E4FF2A-C68A-4173-AAA0-1709741C9C65}" presName="hierChild5" presStyleCnt="0"/>
      <dgm:spPr/>
      <dgm:t>
        <a:bodyPr/>
        <a:lstStyle/>
        <a:p>
          <a:endParaRPr lang="en-US"/>
        </a:p>
      </dgm:t>
    </dgm:pt>
    <dgm:pt modelId="{0AE1D537-B148-4615-9677-55FBCE2C4CEA}" type="pres">
      <dgm:prSet presAssocID="{950AEAC0-B830-42CA-9038-ACE9DEF28F1D}" presName="Name37" presStyleLbl="parChTrans1D2" presStyleIdx="1" presStyleCnt="4"/>
      <dgm:spPr/>
      <dgm:t>
        <a:bodyPr/>
        <a:lstStyle/>
        <a:p>
          <a:endParaRPr lang="en-US"/>
        </a:p>
      </dgm:t>
    </dgm:pt>
    <dgm:pt modelId="{6840CF7E-8DFE-468A-BAB4-A23B622188C9}" type="pres">
      <dgm:prSet presAssocID="{D0BCE71A-A8AF-4770-ACA9-079E1577A41B}" presName="hierRoot2" presStyleCnt="0">
        <dgm:presLayoutVars>
          <dgm:hierBranch val="init"/>
        </dgm:presLayoutVars>
      </dgm:prSet>
      <dgm:spPr/>
      <dgm:t>
        <a:bodyPr/>
        <a:lstStyle/>
        <a:p>
          <a:endParaRPr lang="en-US"/>
        </a:p>
      </dgm:t>
    </dgm:pt>
    <dgm:pt modelId="{EE71A72D-843E-4999-B9C3-540198CD8225}" type="pres">
      <dgm:prSet presAssocID="{D0BCE71A-A8AF-4770-ACA9-079E1577A41B}" presName="rootComposite" presStyleCnt="0"/>
      <dgm:spPr/>
      <dgm:t>
        <a:bodyPr/>
        <a:lstStyle/>
        <a:p>
          <a:endParaRPr lang="en-US"/>
        </a:p>
      </dgm:t>
    </dgm:pt>
    <dgm:pt modelId="{6A09FCC3-A3A5-4AA6-80DB-96799633A115}" type="pres">
      <dgm:prSet presAssocID="{D0BCE71A-A8AF-4770-ACA9-079E1577A41B}" presName="rootText" presStyleLbl="node2" presStyleIdx="1" presStyleCnt="4" custScaleX="73334" custLinFactNeighborY="-68576">
        <dgm:presLayoutVars>
          <dgm:chPref val="3"/>
        </dgm:presLayoutVars>
      </dgm:prSet>
      <dgm:spPr/>
      <dgm:t>
        <a:bodyPr/>
        <a:lstStyle/>
        <a:p>
          <a:endParaRPr lang="en-US"/>
        </a:p>
      </dgm:t>
    </dgm:pt>
    <dgm:pt modelId="{55ECA586-2CB4-4495-B199-7B8FE9424F06}" type="pres">
      <dgm:prSet presAssocID="{D0BCE71A-A8AF-4770-ACA9-079E1577A41B}" presName="rootConnector" presStyleLbl="node2" presStyleIdx="1" presStyleCnt="4"/>
      <dgm:spPr/>
      <dgm:t>
        <a:bodyPr/>
        <a:lstStyle/>
        <a:p>
          <a:endParaRPr lang="en-US"/>
        </a:p>
      </dgm:t>
    </dgm:pt>
    <dgm:pt modelId="{81517161-F64A-4C68-8700-E16299257D41}" type="pres">
      <dgm:prSet presAssocID="{D0BCE71A-A8AF-4770-ACA9-079E1577A41B}" presName="hierChild4" presStyleCnt="0"/>
      <dgm:spPr/>
      <dgm:t>
        <a:bodyPr/>
        <a:lstStyle/>
        <a:p>
          <a:endParaRPr lang="en-US"/>
        </a:p>
      </dgm:t>
    </dgm:pt>
    <dgm:pt modelId="{654B0A5A-50F1-4934-86E9-DE0697EA8515}" type="pres">
      <dgm:prSet presAssocID="{02BE9DFF-3ACE-43AD-8B10-9B7602A9A699}" presName="Name37" presStyleLbl="parChTrans1D3" presStyleIdx="2" presStyleCnt="8"/>
      <dgm:spPr/>
      <dgm:t>
        <a:bodyPr/>
        <a:lstStyle/>
        <a:p>
          <a:endParaRPr lang="en-US"/>
        </a:p>
      </dgm:t>
    </dgm:pt>
    <dgm:pt modelId="{116284A9-64FA-4E13-9468-F3EBA0CDC38F}" type="pres">
      <dgm:prSet presAssocID="{8DB5AF39-07AF-4746-9667-AC7E262C851A}" presName="hierRoot2" presStyleCnt="0">
        <dgm:presLayoutVars>
          <dgm:hierBranch val="init"/>
        </dgm:presLayoutVars>
      </dgm:prSet>
      <dgm:spPr/>
      <dgm:t>
        <a:bodyPr/>
        <a:lstStyle/>
        <a:p>
          <a:endParaRPr lang="en-US"/>
        </a:p>
      </dgm:t>
    </dgm:pt>
    <dgm:pt modelId="{437D312A-7E27-49C9-84C9-88C7D482CB29}" type="pres">
      <dgm:prSet presAssocID="{8DB5AF39-07AF-4746-9667-AC7E262C851A}" presName="rootComposite" presStyleCnt="0"/>
      <dgm:spPr/>
      <dgm:t>
        <a:bodyPr/>
        <a:lstStyle/>
        <a:p>
          <a:endParaRPr lang="en-US"/>
        </a:p>
      </dgm:t>
    </dgm:pt>
    <dgm:pt modelId="{4672DFE8-7B20-440A-97F1-3B92360515DF}" type="pres">
      <dgm:prSet presAssocID="{8DB5AF39-07AF-4746-9667-AC7E262C851A}" presName="rootText" presStyleLbl="node3" presStyleIdx="2" presStyleCnt="8" custScaleX="56780" custLinFactNeighborY="-30317">
        <dgm:presLayoutVars>
          <dgm:chPref val="3"/>
        </dgm:presLayoutVars>
      </dgm:prSet>
      <dgm:spPr/>
      <dgm:t>
        <a:bodyPr/>
        <a:lstStyle/>
        <a:p>
          <a:endParaRPr lang="en-US"/>
        </a:p>
      </dgm:t>
    </dgm:pt>
    <dgm:pt modelId="{63F5CCF7-11EA-47E4-8CD7-E8D15AFA9062}" type="pres">
      <dgm:prSet presAssocID="{8DB5AF39-07AF-4746-9667-AC7E262C851A}" presName="rootConnector" presStyleLbl="node3" presStyleIdx="2" presStyleCnt="8"/>
      <dgm:spPr/>
      <dgm:t>
        <a:bodyPr/>
        <a:lstStyle/>
        <a:p>
          <a:endParaRPr lang="en-US"/>
        </a:p>
      </dgm:t>
    </dgm:pt>
    <dgm:pt modelId="{99B40744-1168-46DA-9979-7C5E48106559}" type="pres">
      <dgm:prSet presAssocID="{8DB5AF39-07AF-4746-9667-AC7E262C851A}" presName="hierChild4" presStyleCnt="0"/>
      <dgm:spPr/>
      <dgm:t>
        <a:bodyPr/>
        <a:lstStyle/>
        <a:p>
          <a:endParaRPr lang="en-US"/>
        </a:p>
      </dgm:t>
    </dgm:pt>
    <dgm:pt modelId="{968D79C0-7357-40FA-B016-65639A0D4A25}" type="pres">
      <dgm:prSet presAssocID="{491B634D-5717-402F-99D4-D2AC8948D1EF}" presName="Name37" presStyleLbl="parChTrans1D4" presStyleIdx="2" presStyleCnt="8"/>
      <dgm:spPr/>
      <dgm:t>
        <a:bodyPr/>
        <a:lstStyle/>
        <a:p>
          <a:endParaRPr lang="en-US"/>
        </a:p>
      </dgm:t>
    </dgm:pt>
    <dgm:pt modelId="{05EF934B-00DC-4403-BBEC-8B7C9F4441A9}" type="pres">
      <dgm:prSet presAssocID="{B8001B29-B9CE-445F-807F-923E07851508}" presName="hierRoot2" presStyleCnt="0">
        <dgm:presLayoutVars>
          <dgm:hierBranch val="init"/>
        </dgm:presLayoutVars>
      </dgm:prSet>
      <dgm:spPr/>
      <dgm:t>
        <a:bodyPr/>
        <a:lstStyle/>
        <a:p>
          <a:endParaRPr lang="en-US"/>
        </a:p>
      </dgm:t>
    </dgm:pt>
    <dgm:pt modelId="{5F222346-8B32-4032-894F-AF71DFE24BC5}" type="pres">
      <dgm:prSet presAssocID="{B8001B29-B9CE-445F-807F-923E07851508}" presName="rootComposite" presStyleCnt="0"/>
      <dgm:spPr/>
      <dgm:t>
        <a:bodyPr/>
        <a:lstStyle/>
        <a:p>
          <a:endParaRPr lang="en-US"/>
        </a:p>
      </dgm:t>
    </dgm:pt>
    <dgm:pt modelId="{4FA4D2FE-FB5F-486D-87C7-9271FAA8BD71}" type="pres">
      <dgm:prSet presAssocID="{B8001B29-B9CE-445F-807F-923E07851508}" presName="rootText" presStyleLbl="node4" presStyleIdx="2" presStyleCnt="8" custScaleX="59381">
        <dgm:presLayoutVars>
          <dgm:chPref val="3"/>
        </dgm:presLayoutVars>
      </dgm:prSet>
      <dgm:spPr/>
      <dgm:t>
        <a:bodyPr/>
        <a:lstStyle/>
        <a:p>
          <a:endParaRPr lang="en-US"/>
        </a:p>
      </dgm:t>
    </dgm:pt>
    <dgm:pt modelId="{93231040-193A-4EE3-834B-81627563D140}" type="pres">
      <dgm:prSet presAssocID="{B8001B29-B9CE-445F-807F-923E07851508}" presName="rootConnector" presStyleLbl="node4" presStyleIdx="2" presStyleCnt="8"/>
      <dgm:spPr/>
      <dgm:t>
        <a:bodyPr/>
        <a:lstStyle/>
        <a:p>
          <a:endParaRPr lang="en-US"/>
        </a:p>
      </dgm:t>
    </dgm:pt>
    <dgm:pt modelId="{151C34D4-64D0-4BF4-9A48-5654B13EE5BE}" type="pres">
      <dgm:prSet presAssocID="{B8001B29-B9CE-445F-807F-923E07851508}" presName="hierChild4" presStyleCnt="0"/>
      <dgm:spPr/>
      <dgm:t>
        <a:bodyPr/>
        <a:lstStyle/>
        <a:p>
          <a:endParaRPr lang="en-US"/>
        </a:p>
      </dgm:t>
    </dgm:pt>
    <dgm:pt modelId="{6123A06B-EF8D-48E7-849B-47C735C7F6F7}" type="pres">
      <dgm:prSet presAssocID="{B8001B29-B9CE-445F-807F-923E07851508}" presName="hierChild5" presStyleCnt="0"/>
      <dgm:spPr/>
      <dgm:t>
        <a:bodyPr/>
        <a:lstStyle/>
        <a:p>
          <a:endParaRPr lang="en-US"/>
        </a:p>
      </dgm:t>
    </dgm:pt>
    <dgm:pt modelId="{22C7C05C-4006-4B28-AB55-B13E0DA99A27}" type="pres">
      <dgm:prSet presAssocID="{8DB5AF39-07AF-4746-9667-AC7E262C851A}" presName="hierChild5" presStyleCnt="0"/>
      <dgm:spPr/>
      <dgm:t>
        <a:bodyPr/>
        <a:lstStyle/>
        <a:p>
          <a:endParaRPr lang="en-US"/>
        </a:p>
      </dgm:t>
    </dgm:pt>
    <dgm:pt modelId="{78B9749E-45DB-43EB-8A5B-1403418F68A1}" type="pres">
      <dgm:prSet presAssocID="{1DD1DA7E-3631-4B34-A696-A68D8114E8C5}" presName="Name37" presStyleLbl="parChTrans1D3" presStyleIdx="3" presStyleCnt="8"/>
      <dgm:spPr/>
      <dgm:t>
        <a:bodyPr/>
        <a:lstStyle/>
        <a:p>
          <a:endParaRPr lang="en-US"/>
        </a:p>
      </dgm:t>
    </dgm:pt>
    <dgm:pt modelId="{7B3EABA4-4B6A-4F9A-98A7-898553FC1D95}" type="pres">
      <dgm:prSet presAssocID="{637E8D45-1376-41C5-B0BB-4BA0495D00FF}" presName="hierRoot2" presStyleCnt="0">
        <dgm:presLayoutVars>
          <dgm:hierBranch val="init"/>
        </dgm:presLayoutVars>
      </dgm:prSet>
      <dgm:spPr/>
      <dgm:t>
        <a:bodyPr/>
        <a:lstStyle/>
        <a:p>
          <a:endParaRPr lang="en-US"/>
        </a:p>
      </dgm:t>
    </dgm:pt>
    <dgm:pt modelId="{47A818D5-BD9D-497A-B773-037CA5810400}" type="pres">
      <dgm:prSet presAssocID="{637E8D45-1376-41C5-B0BB-4BA0495D00FF}" presName="rootComposite" presStyleCnt="0"/>
      <dgm:spPr/>
      <dgm:t>
        <a:bodyPr/>
        <a:lstStyle/>
        <a:p>
          <a:endParaRPr lang="en-US"/>
        </a:p>
      </dgm:t>
    </dgm:pt>
    <dgm:pt modelId="{ACDA9255-891D-4812-9FA1-BC99D6A1076D}" type="pres">
      <dgm:prSet presAssocID="{637E8D45-1376-41C5-B0BB-4BA0495D00FF}" presName="rootText" presStyleLbl="node3" presStyleIdx="3" presStyleCnt="8" custScaleX="56780" custLinFactNeighborY="-30317">
        <dgm:presLayoutVars>
          <dgm:chPref val="3"/>
        </dgm:presLayoutVars>
      </dgm:prSet>
      <dgm:spPr/>
      <dgm:t>
        <a:bodyPr/>
        <a:lstStyle/>
        <a:p>
          <a:endParaRPr lang="en-US"/>
        </a:p>
      </dgm:t>
    </dgm:pt>
    <dgm:pt modelId="{53AFE8C3-FE10-4D0E-BBC3-86A77B9B85EB}" type="pres">
      <dgm:prSet presAssocID="{637E8D45-1376-41C5-B0BB-4BA0495D00FF}" presName="rootConnector" presStyleLbl="node3" presStyleIdx="3" presStyleCnt="8"/>
      <dgm:spPr/>
      <dgm:t>
        <a:bodyPr/>
        <a:lstStyle/>
        <a:p>
          <a:endParaRPr lang="en-US"/>
        </a:p>
      </dgm:t>
    </dgm:pt>
    <dgm:pt modelId="{47046200-56D2-4304-BCF3-BF3BCDA9C59A}" type="pres">
      <dgm:prSet presAssocID="{637E8D45-1376-41C5-B0BB-4BA0495D00FF}" presName="hierChild4" presStyleCnt="0"/>
      <dgm:spPr/>
      <dgm:t>
        <a:bodyPr/>
        <a:lstStyle/>
        <a:p>
          <a:endParaRPr lang="en-US"/>
        </a:p>
      </dgm:t>
    </dgm:pt>
    <dgm:pt modelId="{3F9C735B-2237-4DE3-89FA-81CD6DE68F22}" type="pres">
      <dgm:prSet presAssocID="{5DA8F9B8-CC7D-41DF-A0BA-25499A2109B2}" presName="Name37" presStyleLbl="parChTrans1D4" presStyleIdx="3" presStyleCnt="8"/>
      <dgm:spPr/>
      <dgm:t>
        <a:bodyPr/>
        <a:lstStyle/>
        <a:p>
          <a:endParaRPr lang="en-US"/>
        </a:p>
      </dgm:t>
    </dgm:pt>
    <dgm:pt modelId="{B64535F9-C3D6-4BE2-81E5-91177CAE3A8F}" type="pres">
      <dgm:prSet presAssocID="{3D22591D-E3FE-4B7B-9F1E-5F97BD73C9C1}" presName="hierRoot2" presStyleCnt="0">
        <dgm:presLayoutVars>
          <dgm:hierBranch val="init"/>
        </dgm:presLayoutVars>
      </dgm:prSet>
      <dgm:spPr/>
      <dgm:t>
        <a:bodyPr/>
        <a:lstStyle/>
        <a:p>
          <a:endParaRPr lang="en-US"/>
        </a:p>
      </dgm:t>
    </dgm:pt>
    <dgm:pt modelId="{DBAD48B7-836D-4C6D-A7E1-8773DC83E269}" type="pres">
      <dgm:prSet presAssocID="{3D22591D-E3FE-4B7B-9F1E-5F97BD73C9C1}" presName="rootComposite" presStyleCnt="0"/>
      <dgm:spPr/>
      <dgm:t>
        <a:bodyPr/>
        <a:lstStyle/>
        <a:p>
          <a:endParaRPr lang="en-US"/>
        </a:p>
      </dgm:t>
    </dgm:pt>
    <dgm:pt modelId="{DE307899-4220-437D-9975-E81B47EAA417}" type="pres">
      <dgm:prSet presAssocID="{3D22591D-E3FE-4B7B-9F1E-5F97BD73C9C1}" presName="rootText" presStyleLbl="node4" presStyleIdx="3" presStyleCnt="8" custScaleX="59381">
        <dgm:presLayoutVars>
          <dgm:chPref val="3"/>
        </dgm:presLayoutVars>
      </dgm:prSet>
      <dgm:spPr/>
      <dgm:t>
        <a:bodyPr/>
        <a:lstStyle/>
        <a:p>
          <a:endParaRPr lang="en-US"/>
        </a:p>
      </dgm:t>
    </dgm:pt>
    <dgm:pt modelId="{6A702321-AE7B-48C7-B97D-5A579C8D1031}" type="pres">
      <dgm:prSet presAssocID="{3D22591D-E3FE-4B7B-9F1E-5F97BD73C9C1}" presName="rootConnector" presStyleLbl="node4" presStyleIdx="3" presStyleCnt="8"/>
      <dgm:spPr/>
      <dgm:t>
        <a:bodyPr/>
        <a:lstStyle/>
        <a:p>
          <a:endParaRPr lang="en-US"/>
        </a:p>
      </dgm:t>
    </dgm:pt>
    <dgm:pt modelId="{2BC4D3ED-D118-4BF2-8BB5-CBFB530E69AE}" type="pres">
      <dgm:prSet presAssocID="{3D22591D-E3FE-4B7B-9F1E-5F97BD73C9C1}" presName="hierChild4" presStyleCnt="0"/>
      <dgm:spPr/>
      <dgm:t>
        <a:bodyPr/>
        <a:lstStyle/>
        <a:p>
          <a:endParaRPr lang="en-US"/>
        </a:p>
      </dgm:t>
    </dgm:pt>
    <dgm:pt modelId="{7BED0EB4-E748-4806-8830-F93C78523667}" type="pres">
      <dgm:prSet presAssocID="{3D22591D-E3FE-4B7B-9F1E-5F97BD73C9C1}" presName="hierChild5" presStyleCnt="0"/>
      <dgm:spPr/>
      <dgm:t>
        <a:bodyPr/>
        <a:lstStyle/>
        <a:p>
          <a:endParaRPr lang="en-US"/>
        </a:p>
      </dgm:t>
    </dgm:pt>
    <dgm:pt modelId="{7F232458-DBF2-40A6-84BB-FCB00A31FC74}" type="pres">
      <dgm:prSet presAssocID="{637E8D45-1376-41C5-B0BB-4BA0495D00FF}" presName="hierChild5" presStyleCnt="0"/>
      <dgm:spPr/>
      <dgm:t>
        <a:bodyPr/>
        <a:lstStyle/>
        <a:p>
          <a:endParaRPr lang="en-US"/>
        </a:p>
      </dgm:t>
    </dgm:pt>
    <dgm:pt modelId="{F91B2C5F-D11E-4F62-82B6-7956C7D1AB9C}" type="pres">
      <dgm:prSet presAssocID="{D0BCE71A-A8AF-4770-ACA9-079E1577A41B}" presName="hierChild5" presStyleCnt="0"/>
      <dgm:spPr/>
      <dgm:t>
        <a:bodyPr/>
        <a:lstStyle/>
        <a:p>
          <a:endParaRPr lang="en-US"/>
        </a:p>
      </dgm:t>
    </dgm:pt>
    <dgm:pt modelId="{840028EA-E10C-4DEF-A269-8D063EB70433}" type="pres">
      <dgm:prSet presAssocID="{BCD74B47-0586-42DA-9C35-85661C42A617}" presName="Name37" presStyleLbl="parChTrans1D2" presStyleIdx="2" presStyleCnt="4"/>
      <dgm:spPr/>
      <dgm:t>
        <a:bodyPr/>
        <a:lstStyle/>
        <a:p>
          <a:endParaRPr lang="en-US"/>
        </a:p>
      </dgm:t>
    </dgm:pt>
    <dgm:pt modelId="{414E9C28-E3B8-4005-A865-296AA125CACC}" type="pres">
      <dgm:prSet presAssocID="{F5AA3ED7-0E62-4BAE-9381-FAA50DD36DCC}" presName="hierRoot2" presStyleCnt="0">
        <dgm:presLayoutVars>
          <dgm:hierBranch val="init"/>
        </dgm:presLayoutVars>
      </dgm:prSet>
      <dgm:spPr/>
      <dgm:t>
        <a:bodyPr/>
        <a:lstStyle/>
        <a:p>
          <a:endParaRPr lang="en-US"/>
        </a:p>
      </dgm:t>
    </dgm:pt>
    <dgm:pt modelId="{444B6027-A992-409C-B68E-D66948A2B91F}" type="pres">
      <dgm:prSet presAssocID="{F5AA3ED7-0E62-4BAE-9381-FAA50DD36DCC}" presName="rootComposite" presStyleCnt="0"/>
      <dgm:spPr/>
      <dgm:t>
        <a:bodyPr/>
        <a:lstStyle/>
        <a:p>
          <a:endParaRPr lang="en-US"/>
        </a:p>
      </dgm:t>
    </dgm:pt>
    <dgm:pt modelId="{5B8E1C3B-6AC7-47AE-AE1C-27735AA151B5}" type="pres">
      <dgm:prSet presAssocID="{F5AA3ED7-0E62-4BAE-9381-FAA50DD36DCC}" presName="rootText" presStyleLbl="node2" presStyleIdx="2" presStyleCnt="4" custScaleX="73334" custLinFactNeighborY="-68576">
        <dgm:presLayoutVars>
          <dgm:chPref val="3"/>
        </dgm:presLayoutVars>
      </dgm:prSet>
      <dgm:spPr/>
      <dgm:t>
        <a:bodyPr/>
        <a:lstStyle/>
        <a:p>
          <a:endParaRPr lang="en-US"/>
        </a:p>
      </dgm:t>
    </dgm:pt>
    <dgm:pt modelId="{C0D0A585-A2F2-45D1-93D4-20AA071574AC}" type="pres">
      <dgm:prSet presAssocID="{F5AA3ED7-0E62-4BAE-9381-FAA50DD36DCC}" presName="rootConnector" presStyleLbl="node2" presStyleIdx="2" presStyleCnt="4"/>
      <dgm:spPr/>
      <dgm:t>
        <a:bodyPr/>
        <a:lstStyle/>
        <a:p>
          <a:endParaRPr lang="en-US"/>
        </a:p>
      </dgm:t>
    </dgm:pt>
    <dgm:pt modelId="{F326F7DC-7F89-471A-A3E9-4782D59E6121}" type="pres">
      <dgm:prSet presAssocID="{F5AA3ED7-0E62-4BAE-9381-FAA50DD36DCC}" presName="hierChild4" presStyleCnt="0"/>
      <dgm:spPr/>
      <dgm:t>
        <a:bodyPr/>
        <a:lstStyle/>
        <a:p>
          <a:endParaRPr lang="en-US"/>
        </a:p>
      </dgm:t>
    </dgm:pt>
    <dgm:pt modelId="{4E6A1B07-40A4-40AD-9DDB-F79F44DE56A1}" type="pres">
      <dgm:prSet presAssocID="{A2566E91-2568-4F1E-91E9-8FF98511D41E}" presName="Name37" presStyleLbl="parChTrans1D3" presStyleIdx="4" presStyleCnt="8"/>
      <dgm:spPr/>
      <dgm:t>
        <a:bodyPr/>
        <a:lstStyle/>
        <a:p>
          <a:endParaRPr lang="en-US"/>
        </a:p>
      </dgm:t>
    </dgm:pt>
    <dgm:pt modelId="{3CF5FAC7-8411-4523-A075-DE5829D0BD21}" type="pres">
      <dgm:prSet presAssocID="{118E021C-FCB5-4760-8817-E612D55F0691}" presName="hierRoot2" presStyleCnt="0">
        <dgm:presLayoutVars>
          <dgm:hierBranch val="init"/>
        </dgm:presLayoutVars>
      </dgm:prSet>
      <dgm:spPr/>
      <dgm:t>
        <a:bodyPr/>
        <a:lstStyle/>
        <a:p>
          <a:endParaRPr lang="en-US"/>
        </a:p>
      </dgm:t>
    </dgm:pt>
    <dgm:pt modelId="{0B5D050F-1C5D-4787-956E-A27EFF10A12F}" type="pres">
      <dgm:prSet presAssocID="{118E021C-FCB5-4760-8817-E612D55F0691}" presName="rootComposite" presStyleCnt="0"/>
      <dgm:spPr/>
      <dgm:t>
        <a:bodyPr/>
        <a:lstStyle/>
        <a:p>
          <a:endParaRPr lang="en-US"/>
        </a:p>
      </dgm:t>
    </dgm:pt>
    <dgm:pt modelId="{19BEEC84-18E2-4BAD-AFE9-79BC8DD7AE28}" type="pres">
      <dgm:prSet presAssocID="{118E021C-FCB5-4760-8817-E612D55F0691}" presName="rootText" presStyleLbl="node3" presStyleIdx="4" presStyleCnt="8" custScaleX="56780" custLinFactNeighborY="-30317">
        <dgm:presLayoutVars>
          <dgm:chPref val="3"/>
        </dgm:presLayoutVars>
      </dgm:prSet>
      <dgm:spPr/>
      <dgm:t>
        <a:bodyPr/>
        <a:lstStyle/>
        <a:p>
          <a:endParaRPr lang="en-US"/>
        </a:p>
      </dgm:t>
    </dgm:pt>
    <dgm:pt modelId="{153AC2F4-4CD5-4884-B5DE-EE6EE490F283}" type="pres">
      <dgm:prSet presAssocID="{118E021C-FCB5-4760-8817-E612D55F0691}" presName="rootConnector" presStyleLbl="node3" presStyleIdx="4" presStyleCnt="8"/>
      <dgm:spPr/>
      <dgm:t>
        <a:bodyPr/>
        <a:lstStyle/>
        <a:p>
          <a:endParaRPr lang="en-US"/>
        </a:p>
      </dgm:t>
    </dgm:pt>
    <dgm:pt modelId="{440FF828-8C62-4840-A5AF-AEDB3270D1CA}" type="pres">
      <dgm:prSet presAssocID="{118E021C-FCB5-4760-8817-E612D55F0691}" presName="hierChild4" presStyleCnt="0"/>
      <dgm:spPr/>
      <dgm:t>
        <a:bodyPr/>
        <a:lstStyle/>
        <a:p>
          <a:endParaRPr lang="en-US"/>
        </a:p>
      </dgm:t>
    </dgm:pt>
    <dgm:pt modelId="{65D80ADE-76FD-4CA2-A2B0-5D357F2F313E}" type="pres">
      <dgm:prSet presAssocID="{D53A5758-9F7F-41BD-8AB2-8D6E434B6C64}" presName="Name37" presStyleLbl="parChTrans1D4" presStyleIdx="4" presStyleCnt="8"/>
      <dgm:spPr/>
      <dgm:t>
        <a:bodyPr/>
        <a:lstStyle/>
        <a:p>
          <a:endParaRPr lang="en-US"/>
        </a:p>
      </dgm:t>
    </dgm:pt>
    <dgm:pt modelId="{58C2E72E-8906-4F96-8095-755833E1C413}" type="pres">
      <dgm:prSet presAssocID="{8C4347CF-BB44-4894-8D11-7F624EF751F9}" presName="hierRoot2" presStyleCnt="0">
        <dgm:presLayoutVars>
          <dgm:hierBranch val="init"/>
        </dgm:presLayoutVars>
      </dgm:prSet>
      <dgm:spPr/>
      <dgm:t>
        <a:bodyPr/>
        <a:lstStyle/>
        <a:p>
          <a:endParaRPr lang="en-US"/>
        </a:p>
      </dgm:t>
    </dgm:pt>
    <dgm:pt modelId="{89B82AD9-1FCC-4D78-8D03-A4ED659A139F}" type="pres">
      <dgm:prSet presAssocID="{8C4347CF-BB44-4894-8D11-7F624EF751F9}" presName="rootComposite" presStyleCnt="0"/>
      <dgm:spPr/>
      <dgm:t>
        <a:bodyPr/>
        <a:lstStyle/>
        <a:p>
          <a:endParaRPr lang="en-US"/>
        </a:p>
      </dgm:t>
    </dgm:pt>
    <dgm:pt modelId="{E00D4100-C1DC-43CD-9921-46D5B95BB966}" type="pres">
      <dgm:prSet presAssocID="{8C4347CF-BB44-4894-8D11-7F624EF751F9}" presName="rootText" presStyleLbl="node4" presStyleIdx="4" presStyleCnt="8" custScaleX="59381">
        <dgm:presLayoutVars>
          <dgm:chPref val="3"/>
        </dgm:presLayoutVars>
      </dgm:prSet>
      <dgm:spPr/>
      <dgm:t>
        <a:bodyPr/>
        <a:lstStyle/>
        <a:p>
          <a:endParaRPr lang="en-US"/>
        </a:p>
      </dgm:t>
    </dgm:pt>
    <dgm:pt modelId="{98183F8E-2C8C-4BB0-93AA-A7749F47F934}" type="pres">
      <dgm:prSet presAssocID="{8C4347CF-BB44-4894-8D11-7F624EF751F9}" presName="rootConnector" presStyleLbl="node4" presStyleIdx="4" presStyleCnt="8"/>
      <dgm:spPr/>
      <dgm:t>
        <a:bodyPr/>
        <a:lstStyle/>
        <a:p>
          <a:endParaRPr lang="en-US"/>
        </a:p>
      </dgm:t>
    </dgm:pt>
    <dgm:pt modelId="{886649A8-82BF-4665-B5AF-FFA3F17C7E99}" type="pres">
      <dgm:prSet presAssocID="{8C4347CF-BB44-4894-8D11-7F624EF751F9}" presName="hierChild4" presStyleCnt="0"/>
      <dgm:spPr/>
      <dgm:t>
        <a:bodyPr/>
        <a:lstStyle/>
        <a:p>
          <a:endParaRPr lang="en-US"/>
        </a:p>
      </dgm:t>
    </dgm:pt>
    <dgm:pt modelId="{C26638BB-E370-43C7-90F0-F8CEB21C4B47}" type="pres">
      <dgm:prSet presAssocID="{8C4347CF-BB44-4894-8D11-7F624EF751F9}" presName="hierChild5" presStyleCnt="0"/>
      <dgm:spPr/>
      <dgm:t>
        <a:bodyPr/>
        <a:lstStyle/>
        <a:p>
          <a:endParaRPr lang="en-US"/>
        </a:p>
      </dgm:t>
    </dgm:pt>
    <dgm:pt modelId="{6464296B-EB34-4950-A3D8-3A84DCB4C949}" type="pres">
      <dgm:prSet presAssocID="{118E021C-FCB5-4760-8817-E612D55F0691}" presName="hierChild5" presStyleCnt="0"/>
      <dgm:spPr/>
      <dgm:t>
        <a:bodyPr/>
        <a:lstStyle/>
        <a:p>
          <a:endParaRPr lang="en-US"/>
        </a:p>
      </dgm:t>
    </dgm:pt>
    <dgm:pt modelId="{0D1C5E25-1A62-4ECC-A33D-8A4EFD15108E}" type="pres">
      <dgm:prSet presAssocID="{CA068260-D55A-4CA1-9310-75F4C0CA0F39}" presName="Name37" presStyleLbl="parChTrans1D3" presStyleIdx="5" presStyleCnt="8"/>
      <dgm:spPr/>
      <dgm:t>
        <a:bodyPr/>
        <a:lstStyle/>
        <a:p>
          <a:endParaRPr lang="en-US"/>
        </a:p>
      </dgm:t>
    </dgm:pt>
    <dgm:pt modelId="{611EBE5E-54D4-4C16-B755-975514A02A5E}" type="pres">
      <dgm:prSet presAssocID="{75E50ECF-0CF5-4B54-B7E9-A54862A43BDC}" presName="hierRoot2" presStyleCnt="0">
        <dgm:presLayoutVars>
          <dgm:hierBranch val="init"/>
        </dgm:presLayoutVars>
      </dgm:prSet>
      <dgm:spPr/>
      <dgm:t>
        <a:bodyPr/>
        <a:lstStyle/>
        <a:p>
          <a:endParaRPr lang="en-US"/>
        </a:p>
      </dgm:t>
    </dgm:pt>
    <dgm:pt modelId="{E4FCC985-8E6A-43A0-B7E8-26E72529D70F}" type="pres">
      <dgm:prSet presAssocID="{75E50ECF-0CF5-4B54-B7E9-A54862A43BDC}" presName="rootComposite" presStyleCnt="0"/>
      <dgm:spPr/>
      <dgm:t>
        <a:bodyPr/>
        <a:lstStyle/>
        <a:p>
          <a:endParaRPr lang="en-US"/>
        </a:p>
      </dgm:t>
    </dgm:pt>
    <dgm:pt modelId="{E82C7276-E1F9-4FD5-896F-3323277B1EB7}" type="pres">
      <dgm:prSet presAssocID="{75E50ECF-0CF5-4B54-B7E9-A54862A43BDC}" presName="rootText" presStyleLbl="node3" presStyleIdx="5" presStyleCnt="8" custScaleX="56780" custLinFactNeighborY="-30317">
        <dgm:presLayoutVars>
          <dgm:chPref val="3"/>
        </dgm:presLayoutVars>
      </dgm:prSet>
      <dgm:spPr/>
      <dgm:t>
        <a:bodyPr/>
        <a:lstStyle/>
        <a:p>
          <a:endParaRPr lang="en-US"/>
        </a:p>
      </dgm:t>
    </dgm:pt>
    <dgm:pt modelId="{2BFF0309-B898-4A04-B650-D8904F829F1D}" type="pres">
      <dgm:prSet presAssocID="{75E50ECF-0CF5-4B54-B7E9-A54862A43BDC}" presName="rootConnector" presStyleLbl="node3" presStyleIdx="5" presStyleCnt="8"/>
      <dgm:spPr/>
      <dgm:t>
        <a:bodyPr/>
        <a:lstStyle/>
        <a:p>
          <a:endParaRPr lang="en-US"/>
        </a:p>
      </dgm:t>
    </dgm:pt>
    <dgm:pt modelId="{0C41538F-DB01-4C53-8375-4AA2354CE88F}" type="pres">
      <dgm:prSet presAssocID="{75E50ECF-0CF5-4B54-B7E9-A54862A43BDC}" presName="hierChild4" presStyleCnt="0"/>
      <dgm:spPr/>
      <dgm:t>
        <a:bodyPr/>
        <a:lstStyle/>
        <a:p>
          <a:endParaRPr lang="en-US"/>
        </a:p>
      </dgm:t>
    </dgm:pt>
    <dgm:pt modelId="{47AE555B-33D7-4D1E-8431-7C2E7AE9698B}" type="pres">
      <dgm:prSet presAssocID="{3B577AF4-5DFD-4A8E-855E-68938C42CB68}" presName="Name37" presStyleLbl="parChTrans1D4" presStyleIdx="5" presStyleCnt="8"/>
      <dgm:spPr/>
      <dgm:t>
        <a:bodyPr/>
        <a:lstStyle/>
        <a:p>
          <a:endParaRPr lang="en-US"/>
        </a:p>
      </dgm:t>
    </dgm:pt>
    <dgm:pt modelId="{FDF211DD-0C28-467D-B356-CAD071AE2C42}" type="pres">
      <dgm:prSet presAssocID="{E7E3443B-E934-4226-8F87-6B88367CC3E8}" presName="hierRoot2" presStyleCnt="0">
        <dgm:presLayoutVars>
          <dgm:hierBranch val="init"/>
        </dgm:presLayoutVars>
      </dgm:prSet>
      <dgm:spPr/>
      <dgm:t>
        <a:bodyPr/>
        <a:lstStyle/>
        <a:p>
          <a:endParaRPr lang="en-US"/>
        </a:p>
      </dgm:t>
    </dgm:pt>
    <dgm:pt modelId="{8B17790C-95A4-41C0-82E9-A1B6A07D5657}" type="pres">
      <dgm:prSet presAssocID="{E7E3443B-E934-4226-8F87-6B88367CC3E8}" presName="rootComposite" presStyleCnt="0"/>
      <dgm:spPr/>
      <dgm:t>
        <a:bodyPr/>
        <a:lstStyle/>
        <a:p>
          <a:endParaRPr lang="en-US"/>
        </a:p>
      </dgm:t>
    </dgm:pt>
    <dgm:pt modelId="{245DFD1A-D1B8-41AD-99CE-1EEE45962945}" type="pres">
      <dgm:prSet presAssocID="{E7E3443B-E934-4226-8F87-6B88367CC3E8}" presName="rootText" presStyleLbl="node4" presStyleIdx="5" presStyleCnt="8" custScaleX="59381">
        <dgm:presLayoutVars>
          <dgm:chPref val="3"/>
        </dgm:presLayoutVars>
      </dgm:prSet>
      <dgm:spPr/>
      <dgm:t>
        <a:bodyPr/>
        <a:lstStyle/>
        <a:p>
          <a:endParaRPr lang="en-US"/>
        </a:p>
      </dgm:t>
    </dgm:pt>
    <dgm:pt modelId="{9BA8FA81-30AF-42BB-9A1A-3530DF6CE696}" type="pres">
      <dgm:prSet presAssocID="{E7E3443B-E934-4226-8F87-6B88367CC3E8}" presName="rootConnector" presStyleLbl="node4" presStyleIdx="5" presStyleCnt="8"/>
      <dgm:spPr/>
      <dgm:t>
        <a:bodyPr/>
        <a:lstStyle/>
        <a:p>
          <a:endParaRPr lang="en-US"/>
        </a:p>
      </dgm:t>
    </dgm:pt>
    <dgm:pt modelId="{407793EF-C6D3-4279-B740-35951548D8EA}" type="pres">
      <dgm:prSet presAssocID="{E7E3443B-E934-4226-8F87-6B88367CC3E8}" presName="hierChild4" presStyleCnt="0"/>
      <dgm:spPr/>
      <dgm:t>
        <a:bodyPr/>
        <a:lstStyle/>
        <a:p>
          <a:endParaRPr lang="en-US"/>
        </a:p>
      </dgm:t>
    </dgm:pt>
    <dgm:pt modelId="{221FE286-5A91-4FCC-9529-06E8AEFFE5AD}" type="pres">
      <dgm:prSet presAssocID="{E7E3443B-E934-4226-8F87-6B88367CC3E8}" presName="hierChild5" presStyleCnt="0"/>
      <dgm:spPr/>
      <dgm:t>
        <a:bodyPr/>
        <a:lstStyle/>
        <a:p>
          <a:endParaRPr lang="en-US"/>
        </a:p>
      </dgm:t>
    </dgm:pt>
    <dgm:pt modelId="{F7062C56-3413-4325-8588-523E7C4A082E}" type="pres">
      <dgm:prSet presAssocID="{75E50ECF-0CF5-4B54-B7E9-A54862A43BDC}" presName="hierChild5" presStyleCnt="0"/>
      <dgm:spPr/>
      <dgm:t>
        <a:bodyPr/>
        <a:lstStyle/>
        <a:p>
          <a:endParaRPr lang="en-US"/>
        </a:p>
      </dgm:t>
    </dgm:pt>
    <dgm:pt modelId="{CCC4FEEF-577D-4277-A41F-10348F945675}" type="pres">
      <dgm:prSet presAssocID="{F5AA3ED7-0E62-4BAE-9381-FAA50DD36DCC}" presName="hierChild5" presStyleCnt="0"/>
      <dgm:spPr/>
      <dgm:t>
        <a:bodyPr/>
        <a:lstStyle/>
        <a:p>
          <a:endParaRPr lang="en-US"/>
        </a:p>
      </dgm:t>
    </dgm:pt>
    <dgm:pt modelId="{A6944791-8D3B-41A6-9D9A-0922089C9302}" type="pres">
      <dgm:prSet presAssocID="{33D044B3-E87F-4D0A-BD0E-57C4292C4386}" presName="Name37" presStyleLbl="parChTrans1D2" presStyleIdx="3" presStyleCnt="4"/>
      <dgm:spPr/>
      <dgm:t>
        <a:bodyPr/>
        <a:lstStyle/>
        <a:p>
          <a:endParaRPr lang="en-US"/>
        </a:p>
      </dgm:t>
    </dgm:pt>
    <dgm:pt modelId="{9F6983B2-DB87-487E-9915-6332127807A4}" type="pres">
      <dgm:prSet presAssocID="{610E3631-18A6-40BD-8D32-E1D1CA41DEC1}" presName="hierRoot2" presStyleCnt="0">
        <dgm:presLayoutVars>
          <dgm:hierBranch val="init"/>
        </dgm:presLayoutVars>
      </dgm:prSet>
      <dgm:spPr/>
      <dgm:t>
        <a:bodyPr/>
        <a:lstStyle/>
        <a:p>
          <a:endParaRPr lang="en-US"/>
        </a:p>
      </dgm:t>
    </dgm:pt>
    <dgm:pt modelId="{9770D92F-351A-4860-88CE-30F8BB261D4A}" type="pres">
      <dgm:prSet presAssocID="{610E3631-18A6-40BD-8D32-E1D1CA41DEC1}" presName="rootComposite" presStyleCnt="0"/>
      <dgm:spPr/>
      <dgm:t>
        <a:bodyPr/>
        <a:lstStyle/>
        <a:p>
          <a:endParaRPr lang="en-US"/>
        </a:p>
      </dgm:t>
    </dgm:pt>
    <dgm:pt modelId="{0C54909D-F5B6-44FF-80EC-9A2397681CA8}" type="pres">
      <dgm:prSet presAssocID="{610E3631-18A6-40BD-8D32-E1D1CA41DEC1}" presName="rootText" presStyleLbl="node2" presStyleIdx="3" presStyleCnt="4" custScaleX="73334" custLinFactNeighborY="-68576">
        <dgm:presLayoutVars>
          <dgm:chPref val="3"/>
        </dgm:presLayoutVars>
      </dgm:prSet>
      <dgm:spPr/>
      <dgm:t>
        <a:bodyPr/>
        <a:lstStyle/>
        <a:p>
          <a:endParaRPr lang="en-US"/>
        </a:p>
      </dgm:t>
    </dgm:pt>
    <dgm:pt modelId="{55D63198-97AE-4991-832F-3A6455DCC940}" type="pres">
      <dgm:prSet presAssocID="{610E3631-18A6-40BD-8D32-E1D1CA41DEC1}" presName="rootConnector" presStyleLbl="node2" presStyleIdx="3" presStyleCnt="4"/>
      <dgm:spPr/>
      <dgm:t>
        <a:bodyPr/>
        <a:lstStyle/>
        <a:p>
          <a:endParaRPr lang="en-US"/>
        </a:p>
      </dgm:t>
    </dgm:pt>
    <dgm:pt modelId="{C5DA2021-4B6F-49E7-A2F8-086A81456E49}" type="pres">
      <dgm:prSet presAssocID="{610E3631-18A6-40BD-8D32-E1D1CA41DEC1}" presName="hierChild4" presStyleCnt="0"/>
      <dgm:spPr/>
      <dgm:t>
        <a:bodyPr/>
        <a:lstStyle/>
        <a:p>
          <a:endParaRPr lang="en-US"/>
        </a:p>
      </dgm:t>
    </dgm:pt>
    <dgm:pt modelId="{A2F2F263-9C1E-4737-ADBA-5081E0BB929B}" type="pres">
      <dgm:prSet presAssocID="{10309C17-827D-46DC-9631-C02D7F203F29}" presName="Name37" presStyleLbl="parChTrans1D3" presStyleIdx="6" presStyleCnt="8"/>
      <dgm:spPr/>
      <dgm:t>
        <a:bodyPr/>
        <a:lstStyle/>
        <a:p>
          <a:endParaRPr lang="en-US"/>
        </a:p>
      </dgm:t>
    </dgm:pt>
    <dgm:pt modelId="{7613BF74-F8BE-447D-AA5B-2FE5A940403D}" type="pres">
      <dgm:prSet presAssocID="{6EEAF0B8-FEA8-480A-BD9E-759A3716861D}" presName="hierRoot2" presStyleCnt="0">
        <dgm:presLayoutVars>
          <dgm:hierBranch val="init"/>
        </dgm:presLayoutVars>
      </dgm:prSet>
      <dgm:spPr/>
      <dgm:t>
        <a:bodyPr/>
        <a:lstStyle/>
        <a:p>
          <a:endParaRPr lang="en-US"/>
        </a:p>
      </dgm:t>
    </dgm:pt>
    <dgm:pt modelId="{264EB661-FD2D-4B44-96AE-6671722DD2C6}" type="pres">
      <dgm:prSet presAssocID="{6EEAF0B8-FEA8-480A-BD9E-759A3716861D}" presName="rootComposite" presStyleCnt="0"/>
      <dgm:spPr/>
      <dgm:t>
        <a:bodyPr/>
        <a:lstStyle/>
        <a:p>
          <a:endParaRPr lang="en-US"/>
        </a:p>
      </dgm:t>
    </dgm:pt>
    <dgm:pt modelId="{FD4AFE32-5906-4EAD-BE12-ED8149301A84}" type="pres">
      <dgm:prSet presAssocID="{6EEAF0B8-FEA8-480A-BD9E-759A3716861D}" presName="rootText" presStyleLbl="node3" presStyleIdx="6" presStyleCnt="8" custScaleX="56780" custLinFactNeighborY="-30317">
        <dgm:presLayoutVars>
          <dgm:chPref val="3"/>
        </dgm:presLayoutVars>
      </dgm:prSet>
      <dgm:spPr/>
      <dgm:t>
        <a:bodyPr/>
        <a:lstStyle/>
        <a:p>
          <a:endParaRPr lang="en-US"/>
        </a:p>
      </dgm:t>
    </dgm:pt>
    <dgm:pt modelId="{660F00DC-EC36-47FA-8216-4044D8367052}" type="pres">
      <dgm:prSet presAssocID="{6EEAF0B8-FEA8-480A-BD9E-759A3716861D}" presName="rootConnector" presStyleLbl="node3" presStyleIdx="6" presStyleCnt="8"/>
      <dgm:spPr/>
      <dgm:t>
        <a:bodyPr/>
        <a:lstStyle/>
        <a:p>
          <a:endParaRPr lang="en-US"/>
        </a:p>
      </dgm:t>
    </dgm:pt>
    <dgm:pt modelId="{864E9BEA-17E6-4531-A4C4-F56CBA29CC44}" type="pres">
      <dgm:prSet presAssocID="{6EEAF0B8-FEA8-480A-BD9E-759A3716861D}" presName="hierChild4" presStyleCnt="0"/>
      <dgm:spPr/>
      <dgm:t>
        <a:bodyPr/>
        <a:lstStyle/>
        <a:p>
          <a:endParaRPr lang="en-US"/>
        </a:p>
      </dgm:t>
    </dgm:pt>
    <dgm:pt modelId="{B131C4C7-5B05-4E5C-AB14-44A26219B6CE}" type="pres">
      <dgm:prSet presAssocID="{028608C5-6DD4-402B-8313-E5A7E7B04D4B}" presName="Name37" presStyleLbl="parChTrans1D4" presStyleIdx="6" presStyleCnt="8"/>
      <dgm:spPr/>
      <dgm:t>
        <a:bodyPr/>
        <a:lstStyle/>
        <a:p>
          <a:endParaRPr lang="en-US"/>
        </a:p>
      </dgm:t>
    </dgm:pt>
    <dgm:pt modelId="{ABD683CE-BC12-4732-86E6-1991152DF1F0}" type="pres">
      <dgm:prSet presAssocID="{13562884-1FA0-4C5C-8D02-CE3637ECF0D8}" presName="hierRoot2" presStyleCnt="0">
        <dgm:presLayoutVars>
          <dgm:hierBranch val="init"/>
        </dgm:presLayoutVars>
      </dgm:prSet>
      <dgm:spPr/>
      <dgm:t>
        <a:bodyPr/>
        <a:lstStyle/>
        <a:p>
          <a:endParaRPr lang="en-US"/>
        </a:p>
      </dgm:t>
    </dgm:pt>
    <dgm:pt modelId="{CCD4E65C-061D-4F0C-B325-63E30BB613AA}" type="pres">
      <dgm:prSet presAssocID="{13562884-1FA0-4C5C-8D02-CE3637ECF0D8}" presName="rootComposite" presStyleCnt="0"/>
      <dgm:spPr/>
      <dgm:t>
        <a:bodyPr/>
        <a:lstStyle/>
        <a:p>
          <a:endParaRPr lang="en-US"/>
        </a:p>
      </dgm:t>
    </dgm:pt>
    <dgm:pt modelId="{2819946A-2AA1-44DB-B6F2-4EF2D516F388}" type="pres">
      <dgm:prSet presAssocID="{13562884-1FA0-4C5C-8D02-CE3637ECF0D8}" presName="rootText" presStyleLbl="node4" presStyleIdx="6" presStyleCnt="8" custScaleX="59381">
        <dgm:presLayoutVars>
          <dgm:chPref val="3"/>
        </dgm:presLayoutVars>
      </dgm:prSet>
      <dgm:spPr/>
      <dgm:t>
        <a:bodyPr/>
        <a:lstStyle/>
        <a:p>
          <a:endParaRPr lang="en-US"/>
        </a:p>
      </dgm:t>
    </dgm:pt>
    <dgm:pt modelId="{0197ED50-BB20-44F7-930B-BDC8A5DA1240}" type="pres">
      <dgm:prSet presAssocID="{13562884-1FA0-4C5C-8D02-CE3637ECF0D8}" presName="rootConnector" presStyleLbl="node4" presStyleIdx="6" presStyleCnt="8"/>
      <dgm:spPr/>
      <dgm:t>
        <a:bodyPr/>
        <a:lstStyle/>
        <a:p>
          <a:endParaRPr lang="en-US"/>
        </a:p>
      </dgm:t>
    </dgm:pt>
    <dgm:pt modelId="{CBD079F8-9FD7-4313-B2E0-0F7861647DC6}" type="pres">
      <dgm:prSet presAssocID="{13562884-1FA0-4C5C-8D02-CE3637ECF0D8}" presName="hierChild4" presStyleCnt="0"/>
      <dgm:spPr/>
      <dgm:t>
        <a:bodyPr/>
        <a:lstStyle/>
        <a:p>
          <a:endParaRPr lang="en-US"/>
        </a:p>
      </dgm:t>
    </dgm:pt>
    <dgm:pt modelId="{5654DCF1-5A87-4A2C-870D-6FDEF1B9D857}" type="pres">
      <dgm:prSet presAssocID="{13562884-1FA0-4C5C-8D02-CE3637ECF0D8}" presName="hierChild5" presStyleCnt="0"/>
      <dgm:spPr/>
      <dgm:t>
        <a:bodyPr/>
        <a:lstStyle/>
        <a:p>
          <a:endParaRPr lang="en-US"/>
        </a:p>
      </dgm:t>
    </dgm:pt>
    <dgm:pt modelId="{3C2766D7-611B-4061-B937-5E31F1D13EB0}" type="pres">
      <dgm:prSet presAssocID="{6EEAF0B8-FEA8-480A-BD9E-759A3716861D}" presName="hierChild5" presStyleCnt="0"/>
      <dgm:spPr/>
      <dgm:t>
        <a:bodyPr/>
        <a:lstStyle/>
        <a:p>
          <a:endParaRPr lang="en-US"/>
        </a:p>
      </dgm:t>
    </dgm:pt>
    <dgm:pt modelId="{8DA7AA8B-41C8-441A-A54B-F64DD17BB843}" type="pres">
      <dgm:prSet presAssocID="{2DC13E64-A87D-4467-8F02-2A1E53E90184}" presName="Name37" presStyleLbl="parChTrans1D3" presStyleIdx="7" presStyleCnt="8"/>
      <dgm:spPr/>
      <dgm:t>
        <a:bodyPr/>
        <a:lstStyle/>
        <a:p>
          <a:endParaRPr lang="en-US"/>
        </a:p>
      </dgm:t>
    </dgm:pt>
    <dgm:pt modelId="{3275ED69-CC3A-4CCB-9F98-E1612E94DF4C}" type="pres">
      <dgm:prSet presAssocID="{A99F8E79-589E-4AB9-AB02-E3F4749B7B67}" presName="hierRoot2" presStyleCnt="0">
        <dgm:presLayoutVars>
          <dgm:hierBranch val="init"/>
        </dgm:presLayoutVars>
      </dgm:prSet>
      <dgm:spPr/>
      <dgm:t>
        <a:bodyPr/>
        <a:lstStyle/>
        <a:p>
          <a:endParaRPr lang="en-US"/>
        </a:p>
      </dgm:t>
    </dgm:pt>
    <dgm:pt modelId="{67C85DA4-DE39-4179-9B36-26859BD45408}" type="pres">
      <dgm:prSet presAssocID="{A99F8E79-589E-4AB9-AB02-E3F4749B7B67}" presName="rootComposite" presStyleCnt="0"/>
      <dgm:spPr/>
      <dgm:t>
        <a:bodyPr/>
        <a:lstStyle/>
        <a:p>
          <a:endParaRPr lang="en-US"/>
        </a:p>
      </dgm:t>
    </dgm:pt>
    <dgm:pt modelId="{E8737522-E199-48C3-BA2B-DF3616622823}" type="pres">
      <dgm:prSet presAssocID="{A99F8E79-589E-4AB9-AB02-E3F4749B7B67}" presName="rootText" presStyleLbl="node3" presStyleIdx="7" presStyleCnt="8" custScaleX="56780" custLinFactNeighborY="-30317">
        <dgm:presLayoutVars>
          <dgm:chPref val="3"/>
        </dgm:presLayoutVars>
      </dgm:prSet>
      <dgm:spPr/>
      <dgm:t>
        <a:bodyPr/>
        <a:lstStyle/>
        <a:p>
          <a:endParaRPr lang="en-US"/>
        </a:p>
      </dgm:t>
    </dgm:pt>
    <dgm:pt modelId="{59055685-6C1D-4D95-8D03-014F31815218}" type="pres">
      <dgm:prSet presAssocID="{A99F8E79-589E-4AB9-AB02-E3F4749B7B67}" presName="rootConnector" presStyleLbl="node3" presStyleIdx="7" presStyleCnt="8"/>
      <dgm:spPr/>
      <dgm:t>
        <a:bodyPr/>
        <a:lstStyle/>
        <a:p>
          <a:endParaRPr lang="en-US"/>
        </a:p>
      </dgm:t>
    </dgm:pt>
    <dgm:pt modelId="{9F32C2F3-41E9-46C9-9956-38426B2677D5}" type="pres">
      <dgm:prSet presAssocID="{A99F8E79-589E-4AB9-AB02-E3F4749B7B67}" presName="hierChild4" presStyleCnt="0"/>
      <dgm:spPr/>
      <dgm:t>
        <a:bodyPr/>
        <a:lstStyle/>
        <a:p>
          <a:endParaRPr lang="en-US"/>
        </a:p>
      </dgm:t>
    </dgm:pt>
    <dgm:pt modelId="{461309AB-27A3-4774-8671-D12D7B620F2D}" type="pres">
      <dgm:prSet presAssocID="{BDE33F16-2F1A-4FAF-8053-EE671CDDB113}" presName="Name37" presStyleLbl="parChTrans1D4" presStyleIdx="7" presStyleCnt="8"/>
      <dgm:spPr/>
      <dgm:t>
        <a:bodyPr/>
        <a:lstStyle/>
        <a:p>
          <a:endParaRPr lang="en-US"/>
        </a:p>
      </dgm:t>
    </dgm:pt>
    <dgm:pt modelId="{CEB0FD22-9374-4303-A340-116332D72A54}" type="pres">
      <dgm:prSet presAssocID="{B7E8EA73-50E2-484F-816A-3808E0AFE48A}" presName="hierRoot2" presStyleCnt="0">
        <dgm:presLayoutVars>
          <dgm:hierBranch val="init"/>
        </dgm:presLayoutVars>
      </dgm:prSet>
      <dgm:spPr/>
      <dgm:t>
        <a:bodyPr/>
        <a:lstStyle/>
        <a:p>
          <a:endParaRPr lang="en-US"/>
        </a:p>
      </dgm:t>
    </dgm:pt>
    <dgm:pt modelId="{9F80F726-2E8D-4600-A587-08DEDE13D55D}" type="pres">
      <dgm:prSet presAssocID="{B7E8EA73-50E2-484F-816A-3808E0AFE48A}" presName="rootComposite" presStyleCnt="0"/>
      <dgm:spPr/>
      <dgm:t>
        <a:bodyPr/>
        <a:lstStyle/>
        <a:p>
          <a:endParaRPr lang="en-US"/>
        </a:p>
      </dgm:t>
    </dgm:pt>
    <dgm:pt modelId="{922E89EB-1A68-4D37-9D7D-B2491AAF4003}" type="pres">
      <dgm:prSet presAssocID="{B7E8EA73-50E2-484F-816A-3808E0AFE48A}" presName="rootText" presStyleLbl="node4" presStyleIdx="7" presStyleCnt="8" custScaleX="59381">
        <dgm:presLayoutVars>
          <dgm:chPref val="3"/>
        </dgm:presLayoutVars>
      </dgm:prSet>
      <dgm:spPr/>
      <dgm:t>
        <a:bodyPr/>
        <a:lstStyle/>
        <a:p>
          <a:endParaRPr lang="en-US"/>
        </a:p>
      </dgm:t>
    </dgm:pt>
    <dgm:pt modelId="{70B61987-52C0-485F-8D4C-D93614037933}" type="pres">
      <dgm:prSet presAssocID="{B7E8EA73-50E2-484F-816A-3808E0AFE48A}" presName="rootConnector" presStyleLbl="node4" presStyleIdx="7" presStyleCnt="8"/>
      <dgm:spPr/>
      <dgm:t>
        <a:bodyPr/>
        <a:lstStyle/>
        <a:p>
          <a:endParaRPr lang="en-US"/>
        </a:p>
      </dgm:t>
    </dgm:pt>
    <dgm:pt modelId="{3F2FD857-9065-4AC3-95D7-5DE44CEAC5E8}" type="pres">
      <dgm:prSet presAssocID="{B7E8EA73-50E2-484F-816A-3808E0AFE48A}" presName="hierChild4" presStyleCnt="0"/>
      <dgm:spPr/>
      <dgm:t>
        <a:bodyPr/>
        <a:lstStyle/>
        <a:p>
          <a:endParaRPr lang="en-US"/>
        </a:p>
      </dgm:t>
    </dgm:pt>
    <dgm:pt modelId="{CE61400B-8218-4523-9C2B-6CBFAC33D9D3}" type="pres">
      <dgm:prSet presAssocID="{B7E8EA73-50E2-484F-816A-3808E0AFE48A}" presName="hierChild5" presStyleCnt="0"/>
      <dgm:spPr/>
      <dgm:t>
        <a:bodyPr/>
        <a:lstStyle/>
        <a:p>
          <a:endParaRPr lang="en-US"/>
        </a:p>
      </dgm:t>
    </dgm:pt>
    <dgm:pt modelId="{2985AE9F-E94C-490D-B5B4-9A101D23072F}" type="pres">
      <dgm:prSet presAssocID="{A99F8E79-589E-4AB9-AB02-E3F4749B7B67}" presName="hierChild5" presStyleCnt="0"/>
      <dgm:spPr/>
      <dgm:t>
        <a:bodyPr/>
        <a:lstStyle/>
        <a:p>
          <a:endParaRPr lang="en-US"/>
        </a:p>
      </dgm:t>
    </dgm:pt>
    <dgm:pt modelId="{04A16998-9EFF-4949-AAC3-9B19F4D49ABD}" type="pres">
      <dgm:prSet presAssocID="{610E3631-18A6-40BD-8D32-E1D1CA41DEC1}" presName="hierChild5" presStyleCnt="0"/>
      <dgm:spPr/>
      <dgm:t>
        <a:bodyPr/>
        <a:lstStyle/>
        <a:p>
          <a:endParaRPr lang="en-US"/>
        </a:p>
      </dgm:t>
    </dgm:pt>
    <dgm:pt modelId="{E6C1CD09-EB29-4B58-B61D-B2193A0F0801}" type="pres">
      <dgm:prSet presAssocID="{16B49BD7-A9B9-4353-AEE0-28F9A155459B}" presName="hierChild3" presStyleCnt="0"/>
      <dgm:spPr/>
      <dgm:t>
        <a:bodyPr/>
        <a:lstStyle/>
        <a:p>
          <a:endParaRPr lang="en-US"/>
        </a:p>
      </dgm:t>
    </dgm:pt>
  </dgm:ptLst>
  <dgm:cxnLst>
    <dgm:cxn modelId="{3737EBEC-FE22-437E-A2F5-29794394AC3F}" type="presOf" srcId="{491B634D-5717-402F-99D4-D2AC8948D1EF}" destId="{968D79C0-7357-40FA-B016-65639A0D4A25}" srcOrd="0" destOrd="0" presId="urn:microsoft.com/office/officeart/2005/8/layout/orgChart1"/>
    <dgm:cxn modelId="{19BECA26-4F3B-4D11-8EF6-E61D71D0D545}" type="presOf" srcId="{13562884-1FA0-4C5C-8D02-CE3637ECF0D8}" destId="{2819946A-2AA1-44DB-B6F2-4EF2D516F388}" srcOrd="0" destOrd="0" presId="urn:microsoft.com/office/officeart/2005/8/layout/orgChart1"/>
    <dgm:cxn modelId="{3B0AFD31-8FD9-4261-8626-70C041227E72}" type="presOf" srcId="{A2566E91-2568-4F1E-91E9-8FF98511D41E}" destId="{4E6A1B07-40A4-40AD-9DDB-F79F44DE56A1}" srcOrd="0" destOrd="0" presId="urn:microsoft.com/office/officeart/2005/8/layout/orgChart1"/>
    <dgm:cxn modelId="{846AE404-EAB2-4DCB-9F24-F951C4E03779}" type="presOf" srcId="{52EF9E23-C9F1-4B63-BA49-660A89C6EE33}" destId="{D0654FAD-E9EC-4797-92FF-BEA3BF5A7B41}" srcOrd="1" destOrd="0" presId="urn:microsoft.com/office/officeart/2005/8/layout/orgChart1"/>
    <dgm:cxn modelId="{0BA988F6-AE7E-4C7E-9B48-239DBA0D03A3}" type="presOf" srcId="{BDE33F16-2F1A-4FAF-8053-EE671CDDB113}" destId="{461309AB-27A3-4774-8671-D12D7B620F2D}" srcOrd="0" destOrd="0" presId="urn:microsoft.com/office/officeart/2005/8/layout/orgChart1"/>
    <dgm:cxn modelId="{53E884FC-22F0-419A-B3DE-306B30B5F2FC}" type="presOf" srcId="{950AEAC0-B830-42CA-9038-ACE9DEF28F1D}" destId="{0AE1D537-B148-4615-9677-55FBCE2C4CEA}" srcOrd="0" destOrd="0" presId="urn:microsoft.com/office/officeart/2005/8/layout/orgChart1"/>
    <dgm:cxn modelId="{300CD001-FC0C-434E-8BC9-AD8E164AA713}" srcId="{637E8D45-1376-41C5-B0BB-4BA0495D00FF}" destId="{3D22591D-E3FE-4B7B-9F1E-5F97BD73C9C1}" srcOrd="0" destOrd="0" parTransId="{5DA8F9B8-CC7D-41DF-A0BA-25499A2109B2}" sibTransId="{92F15C01-0BD9-44C6-8F14-EF6EC180A042}"/>
    <dgm:cxn modelId="{D3FA7D66-6F63-4C4C-81FF-855333CC0AC0}" type="presOf" srcId="{3D22591D-E3FE-4B7B-9F1E-5F97BD73C9C1}" destId="{6A702321-AE7B-48C7-B97D-5A579C8D1031}" srcOrd="1" destOrd="0" presId="urn:microsoft.com/office/officeart/2005/8/layout/orgChart1"/>
    <dgm:cxn modelId="{BE6A056B-E66D-4310-A291-F144243D50B2}" type="presOf" srcId="{8C4347CF-BB44-4894-8D11-7F624EF751F9}" destId="{E00D4100-C1DC-43CD-9921-46D5B95BB966}" srcOrd="0" destOrd="0" presId="urn:microsoft.com/office/officeart/2005/8/layout/orgChart1"/>
    <dgm:cxn modelId="{8294C9CB-F0DE-40E1-8D53-8D00182B7109}" srcId="{A99F8E79-589E-4AB9-AB02-E3F4749B7B67}" destId="{B7E8EA73-50E2-484F-816A-3808E0AFE48A}" srcOrd="0" destOrd="0" parTransId="{BDE33F16-2F1A-4FAF-8053-EE671CDDB113}" sibTransId="{502007E7-E02C-4BDE-8EF2-73FD7184527A}"/>
    <dgm:cxn modelId="{23E8EF3E-98EE-4C21-94CB-75F503CE75F2}" type="presOf" srcId="{3B577AF4-5DFD-4A8E-855E-68938C42CB68}" destId="{47AE555B-33D7-4D1E-8431-7C2E7AE9698B}" srcOrd="0" destOrd="0" presId="urn:microsoft.com/office/officeart/2005/8/layout/orgChart1"/>
    <dgm:cxn modelId="{DD6246D6-C3FC-4C82-84DB-5978F1E107F6}" type="presOf" srcId="{637E8D45-1376-41C5-B0BB-4BA0495D00FF}" destId="{ACDA9255-891D-4812-9FA1-BC99D6A1076D}" srcOrd="0" destOrd="0" presId="urn:microsoft.com/office/officeart/2005/8/layout/orgChart1"/>
    <dgm:cxn modelId="{4F902C08-8AE8-4019-8FD3-98B5EAC6C3EC}" type="presOf" srcId="{8DB5AF39-07AF-4746-9667-AC7E262C851A}" destId="{63F5CCF7-11EA-47E4-8CD7-E8D15AFA9062}" srcOrd="1" destOrd="0" presId="urn:microsoft.com/office/officeart/2005/8/layout/orgChart1"/>
    <dgm:cxn modelId="{B8E8C3B0-4751-45AF-87C4-518BB40E501C}" type="presOf" srcId="{CA068260-D55A-4CA1-9310-75F4C0CA0F39}" destId="{0D1C5E25-1A62-4ECC-A33D-8A4EFD15108E}" srcOrd="0" destOrd="0" presId="urn:microsoft.com/office/officeart/2005/8/layout/orgChart1"/>
    <dgm:cxn modelId="{6694696F-EF50-4D6B-BA66-04D6022FCDEA}" type="presOf" srcId="{E7E3443B-E934-4226-8F87-6B88367CC3E8}" destId="{245DFD1A-D1B8-41AD-99CE-1EEE45962945}" srcOrd="0" destOrd="0" presId="urn:microsoft.com/office/officeart/2005/8/layout/orgChart1"/>
    <dgm:cxn modelId="{F601B9E5-B803-400D-844F-645BEF1354E0}" type="presOf" srcId="{D0BCE71A-A8AF-4770-ACA9-079E1577A41B}" destId="{55ECA586-2CB4-4495-B199-7B8FE9424F06}" srcOrd="1" destOrd="0" presId="urn:microsoft.com/office/officeart/2005/8/layout/orgChart1"/>
    <dgm:cxn modelId="{92C5CCD2-8F34-458E-AA44-7ADDC200E4D8}" type="presOf" srcId="{75E50ECF-0CF5-4B54-B7E9-A54862A43BDC}" destId="{E82C7276-E1F9-4FD5-896F-3323277B1EB7}" srcOrd="0" destOrd="0" presId="urn:microsoft.com/office/officeart/2005/8/layout/orgChart1"/>
    <dgm:cxn modelId="{4FECBD59-EC81-4A29-A769-02904DA7F362}" type="presOf" srcId="{75E50ECF-0CF5-4B54-B7E9-A54862A43BDC}" destId="{2BFF0309-B898-4A04-B650-D8904F829F1D}" srcOrd="1" destOrd="0" presId="urn:microsoft.com/office/officeart/2005/8/layout/orgChart1"/>
    <dgm:cxn modelId="{D4FD465A-4B22-42D7-8CF9-DB2DC614B73E}" srcId="{F5AA3ED7-0E62-4BAE-9381-FAA50DD36DCC}" destId="{118E021C-FCB5-4760-8817-E612D55F0691}" srcOrd="0" destOrd="0" parTransId="{A2566E91-2568-4F1E-91E9-8FF98511D41E}" sibTransId="{A924B036-3320-4874-98FD-3B1FACBEA12F}"/>
    <dgm:cxn modelId="{6422F876-2DB2-48E5-BAEA-355C3ADF43A1}" srcId="{F5AA3ED7-0E62-4BAE-9381-FAA50DD36DCC}" destId="{75E50ECF-0CF5-4B54-B7E9-A54862A43BDC}" srcOrd="1" destOrd="0" parTransId="{CA068260-D55A-4CA1-9310-75F4C0CA0F39}" sibTransId="{EBBC3BC4-1579-4603-B336-F756C6A6F52B}"/>
    <dgm:cxn modelId="{8697B5E3-30CE-4550-956C-326E689AD8D1}" srcId="{8DB5AF39-07AF-4746-9667-AC7E262C851A}" destId="{B8001B29-B9CE-445F-807F-923E07851508}" srcOrd="0" destOrd="0" parTransId="{491B634D-5717-402F-99D4-D2AC8948D1EF}" sibTransId="{0954946E-8927-4CD9-9BC8-F602D7A59793}"/>
    <dgm:cxn modelId="{5E4276D4-F5F5-4BC0-BF08-338B8E7CA1E0}" type="presOf" srcId="{610E3631-18A6-40BD-8D32-E1D1CA41DEC1}" destId="{55D63198-97AE-4991-832F-3A6455DCC940}" srcOrd="1" destOrd="0" presId="urn:microsoft.com/office/officeart/2005/8/layout/orgChart1"/>
    <dgm:cxn modelId="{E5274E4D-E88E-4A85-B550-7A998935BDE3}" type="presOf" srcId="{E7E3443B-E934-4226-8F87-6B88367CC3E8}" destId="{9BA8FA81-30AF-42BB-9A1A-3530DF6CE696}" srcOrd="1" destOrd="0" presId="urn:microsoft.com/office/officeart/2005/8/layout/orgChart1"/>
    <dgm:cxn modelId="{25B11DD8-878E-40C8-8DFA-5F06E83FD901}" type="presOf" srcId="{B8001B29-B9CE-445F-807F-923E07851508}" destId="{93231040-193A-4EE3-834B-81627563D140}" srcOrd="1" destOrd="0" presId="urn:microsoft.com/office/officeart/2005/8/layout/orgChart1"/>
    <dgm:cxn modelId="{50F26105-0B74-404C-9C27-04DC285C104B}" type="presOf" srcId="{F5AA3ED7-0E62-4BAE-9381-FAA50DD36DCC}" destId="{C0D0A585-A2F2-45D1-93D4-20AA071574AC}" srcOrd="1" destOrd="0" presId="urn:microsoft.com/office/officeart/2005/8/layout/orgChart1"/>
    <dgm:cxn modelId="{B1E0EF08-7FFD-42F5-B4D8-5B8D617106AB}" type="presOf" srcId="{460213B7-07E1-4E4B-AD88-F632612BADC8}" destId="{0DC9803A-4087-4433-879B-6E9EE74A09EE}" srcOrd="0" destOrd="0" presId="urn:microsoft.com/office/officeart/2005/8/layout/orgChart1"/>
    <dgm:cxn modelId="{D5E70D46-BD9F-4483-AD07-1EF55D074D84}" type="presOf" srcId="{3D22591D-E3FE-4B7B-9F1E-5F97BD73C9C1}" destId="{DE307899-4220-437D-9975-E81B47EAA417}" srcOrd="0" destOrd="0" presId="urn:microsoft.com/office/officeart/2005/8/layout/orgChart1"/>
    <dgm:cxn modelId="{C4045360-8613-402D-87C5-3EB778B0BF23}" srcId="{6EEAF0B8-FEA8-480A-BD9E-759A3716861D}" destId="{13562884-1FA0-4C5C-8D02-CE3637ECF0D8}" srcOrd="0" destOrd="0" parTransId="{028608C5-6DD4-402B-8313-E5A7E7B04D4B}" sibTransId="{DB0E54F5-A803-46E1-91A3-5A249561390F}"/>
    <dgm:cxn modelId="{EED28CF6-81F9-4F44-8450-11C99B4B61C4}" srcId="{52EF9E23-C9F1-4B63-BA49-660A89C6EE33}" destId="{BF304F0A-9135-4491-87A6-B673015A4D02}" srcOrd="0" destOrd="0" parTransId="{6AABAAE4-9D04-4D45-A313-6D06F91B81DB}" sibTransId="{625C0FA8-72F9-4894-A3A8-C90112828D85}"/>
    <dgm:cxn modelId="{F8999340-7E26-4F1D-ABEF-23E3C2E7132F}" type="presOf" srcId="{B39EFD67-CFB0-4EA7-84A0-217ED10F3206}" destId="{85BE22CC-6A0C-4845-A15F-CC59F335B7DF}" srcOrd="0" destOrd="0" presId="urn:microsoft.com/office/officeart/2005/8/layout/orgChart1"/>
    <dgm:cxn modelId="{783D4BD9-E420-4DD1-A64E-5720A4977135}" srcId="{9B17B31A-0EB5-47E3-8881-12B3E0EE315B}" destId="{16B49BD7-A9B9-4353-AEE0-28F9A155459B}" srcOrd="0" destOrd="0" parTransId="{25FD6EBB-3C2F-4399-B111-949BC4B4D563}" sibTransId="{FEF07A9F-BE63-4273-9916-F4C39BE3C2CC}"/>
    <dgm:cxn modelId="{7E9AE016-6330-4DF2-9068-83B6C856FE6A}" type="presOf" srcId="{D0BCE71A-A8AF-4770-ACA9-079E1577A41B}" destId="{6A09FCC3-A3A5-4AA6-80DB-96799633A115}" srcOrd="0" destOrd="0" presId="urn:microsoft.com/office/officeart/2005/8/layout/orgChart1"/>
    <dgm:cxn modelId="{870D04D1-595C-4351-9F36-2CFCBBED3945}" type="presOf" srcId="{118E021C-FCB5-4760-8817-E612D55F0691}" destId="{19BEEC84-18E2-4BAD-AFE9-79BC8DD7AE28}" srcOrd="0" destOrd="0" presId="urn:microsoft.com/office/officeart/2005/8/layout/orgChart1"/>
    <dgm:cxn modelId="{727797E9-6956-42AA-A7ED-171C09C7D1DF}" type="presOf" srcId="{10309C17-827D-46DC-9631-C02D7F203F29}" destId="{A2F2F263-9C1E-4737-ADBA-5081E0BB929B}" srcOrd="0" destOrd="0" presId="urn:microsoft.com/office/officeart/2005/8/layout/orgChart1"/>
    <dgm:cxn modelId="{807C1E81-2AE4-43D3-A0A9-309E042A4B32}" type="presOf" srcId="{BF304F0A-9135-4491-87A6-B673015A4D02}" destId="{EBCBA00E-A78E-40FC-AB22-982B96CC2572}" srcOrd="0" destOrd="0" presId="urn:microsoft.com/office/officeart/2005/8/layout/orgChart1"/>
    <dgm:cxn modelId="{4D1BAE44-4172-4E7B-8827-D0CA0C34CC68}" type="presOf" srcId="{6EEAF0B8-FEA8-480A-BD9E-759A3716861D}" destId="{FD4AFE32-5906-4EAD-BE12-ED8149301A84}" srcOrd="0" destOrd="0" presId="urn:microsoft.com/office/officeart/2005/8/layout/orgChart1"/>
    <dgm:cxn modelId="{49B0D4D4-2276-47B7-85F8-D4F976D74133}" type="presOf" srcId="{5B2842FB-BDCC-4435-817F-2BAA82568970}" destId="{010F6191-3C45-4BA4-A649-0EF53B493BA0}" srcOrd="0" destOrd="0" presId="urn:microsoft.com/office/officeart/2005/8/layout/orgChart1"/>
    <dgm:cxn modelId="{BDDD347D-3CD0-44BD-BDB8-C928FBBA3A10}" type="presOf" srcId="{13562884-1FA0-4C5C-8D02-CE3637ECF0D8}" destId="{0197ED50-BB20-44F7-930B-BDC8A5DA1240}" srcOrd="1" destOrd="0" presId="urn:microsoft.com/office/officeart/2005/8/layout/orgChart1"/>
    <dgm:cxn modelId="{9AC2397B-8822-4D3A-BB08-F509535DBAF9}" type="presOf" srcId="{5DA8F9B8-CC7D-41DF-A0BA-25499A2109B2}" destId="{3F9C735B-2237-4DE3-89FA-81CD6DE68F22}" srcOrd="0" destOrd="0" presId="urn:microsoft.com/office/officeart/2005/8/layout/orgChart1"/>
    <dgm:cxn modelId="{5217EE94-FF9B-454A-95AC-72E07C2B6EDA}" srcId="{A2CD983F-DE60-4F74-B089-CC7ECEBED449}" destId="{B39EFD67-CFB0-4EA7-84A0-217ED10F3206}" srcOrd="0" destOrd="0" parTransId="{ACD21E53-2ACA-4C2E-878E-1A76C78CC243}" sibTransId="{A3E2E9F5-8981-4B92-91B8-F5805764BBCA}"/>
    <dgm:cxn modelId="{75382AD8-0968-417B-94CD-23D26C5E0B4D}" type="presOf" srcId="{02BE9DFF-3ACE-43AD-8B10-9B7602A9A699}" destId="{654B0A5A-50F1-4934-86E9-DE0697EA8515}" srcOrd="0" destOrd="0" presId="urn:microsoft.com/office/officeart/2005/8/layout/orgChart1"/>
    <dgm:cxn modelId="{F6B915C9-FD4F-4389-882B-90C33BDF1D4A}" type="presOf" srcId="{3DAF8479-0400-4012-AD79-EAAD5103E05E}" destId="{6FE8CD84-10B8-4AC4-88E2-2F24C544D347}" srcOrd="0" destOrd="0" presId="urn:microsoft.com/office/officeart/2005/8/layout/orgChart1"/>
    <dgm:cxn modelId="{32CEE9CF-8260-42C9-8EDD-BB4AAFCA618E}" type="presOf" srcId="{B8001B29-B9CE-445F-807F-923E07851508}" destId="{4FA4D2FE-FB5F-486D-87C7-9271FAA8BD71}" srcOrd="0" destOrd="0" presId="urn:microsoft.com/office/officeart/2005/8/layout/orgChart1"/>
    <dgm:cxn modelId="{F8BA27E7-596C-4E9A-909C-A7D3B8EEBEE5}" srcId="{610E3631-18A6-40BD-8D32-E1D1CA41DEC1}" destId="{A99F8E79-589E-4AB9-AB02-E3F4749B7B67}" srcOrd="1" destOrd="0" parTransId="{2DC13E64-A87D-4467-8F02-2A1E53E90184}" sibTransId="{9228C8A4-EA68-4464-B26E-EFD7F960F12D}"/>
    <dgm:cxn modelId="{016BF00A-5886-48EB-A048-D816E7DD02E9}" type="presOf" srcId="{B7E8EA73-50E2-484F-816A-3808E0AFE48A}" destId="{922E89EB-1A68-4D37-9D7D-B2491AAF4003}" srcOrd="0" destOrd="0" presId="urn:microsoft.com/office/officeart/2005/8/layout/orgChart1"/>
    <dgm:cxn modelId="{EF9E9167-AD0A-425A-95AC-D675DD9C82B4}" type="presOf" srcId="{A2CD983F-DE60-4F74-B089-CC7ECEBED449}" destId="{356F02B1-E4BD-4B4E-80B6-711C3F3A494D}" srcOrd="1" destOrd="0" presId="urn:microsoft.com/office/officeart/2005/8/layout/orgChart1"/>
    <dgm:cxn modelId="{BF04145D-3D82-4875-A03D-D3BABB6A19A5}" type="presOf" srcId="{16B49BD7-A9B9-4353-AEE0-28F9A155459B}" destId="{A7C1F453-3554-4855-A55C-F017642407C2}" srcOrd="1" destOrd="0" presId="urn:microsoft.com/office/officeart/2005/8/layout/orgChart1"/>
    <dgm:cxn modelId="{8472B658-4681-41CB-9592-62264203E38B}" type="presOf" srcId="{B39EFD67-CFB0-4EA7-84A0-217ED10F3206}" destId="{28061769-2388-4E5F-8029-2C4E50B85321}" srcOrd="1" destOrd="0" presId="urn:microsoft.com/office/officeart/2005/8/layout/orgChart1"/>
    <dgm:cxn modelId="{C77E13F0-E6C9-4ADB-8490-2957FF3669EB}" type="presOf" srcId="{610E3631-18A6-40BD-8D32-E1D1CA41DEC1}" destId="{0C54909D-F5B6-44FF-80EC-9A2397681CA8}" srcOrd="0" destOrd="0" presId="urn:microsoft.com/office/officeart/2005/8/layout/orgChart1"/>
    <dgm:cxn modelId="{6F1A361F-13F5-406C-BE22-119CF31D7E6A}" type="presOf" srcId="{637E8D45-1376-41C5-B0BB-4BA0495D00FF}" destId="{53AFE8C3-FE10-4D0E-BBC3-86A77B9B85EB}" srcOrd="1" destOrd="0" presId="urn:microsoft.com/office/officeart/2005/8/layout/orgChart1"/>
    <dgm:cxn modelId="{DE18F651-44E2-4A89-92B4-E17C51EEEDBB}" type="presOf" srcId="{6AABAAE4-9D04-4D45-A313-6D06F91B81DB}" destId="{B4247ED0-4CC8-491D-9FE7-0CD2E3111544}" srcOrd="0" destOrd="0" presId="urn:microsoft.com/office/officeart/2005/8/layout/orgChart1"/>
    <dgm:cxn modelId="{47920654-7211-4C4D-9F8C-85F665F19B78}" type="presOf" srcId="{D3E4FF2A-C68A-4173-AAA0-1709741C9C65}" destId="{24A03151-D2AF-46D4-86DC-5EC9C9E8C6BB}" srcOrd="1" destOrd="0" presId="urn:microsoft.com/office/officeart/2005/8/layout/orgChart1"/>
    <dgm:cxn modelId="{5B7F68E0-DF55-43E6-A6C1-E4B63E87CF1E}" type="presOf" srcId="{8DB5AF39-07AF-4746-9667-AC7E262C851A}" destId="{4672DFE8-7B20-440A-97F1-3B92360515DF}" srcOrd="0" destOrd="0" presId="urn:microsoft.com/office/officeart/2005/8/layout/orgChart1"/>
    <dgm:cxn modelId="{B4013483-3AAD-4B28-903F-F110F6BB4713}" srcId="{75E50ECF-0CF5-4B54-B7E9-A54862A43BDC}" destId="{E7E3443B-E934-4226-8F87-6B88367CC3E8}" srcOrd="0" destOrd="0" parTransId="{3B577AF4-5DFD-4A8E-855E-68938C42CB68}" sibTransId="{CF89EF3B-3181-4341-98E9-0840405331A3}"/>
    <dgm:cxn modelId="{9FA0F794-FCB3-45FC-990A-6E8624F73CA8}" type="presOf" srcId="{BF304F0A-9135-4491-87A6-B673015A4D02}" destId="{C844E4FB-F985-4148-BA57-F7EB90168448}" srcOrd="1" destOrd="0" presId="urn:microsoft.com/office/officeart/2005/8/layout/orgChart1"/>
    <dgm:cxn modelId="{931C364F-8F5F-433A-96A1-311293C830FB}" type="presOf" srcId="{A99F8E79-589E-4AB9-AB02-E3F4749B7B67}" destId="{E8737522-E199-48C3-BA2B-DF3616622823}" srcOrd="0" destOrd="0" presId="urn:microsoft.com/office/officeart/2005/8/layout/orgChart1"/>
    <dgm:cxn modelId="{9BEF75C9-71BC-47FB-8A74-1F85BA196334}" srcId="{16B49BD7-A9B9-4353-AEE0-28F9A155459B}" destId="{D3E4FF2A-C68A-4173-AAA0-1709741C9C65}" srcOrd="0" destOrd="0" parTransId="{3DAF8479-0400-4012-AD79-EAAD5103E05E}" sibTransId="{BAADCD81-788B-4A73-B2C2-E909D70E9C6D}"/>
    <dgm:cxn modelId="{075D84D7-CE00-43C2-A579-4DC3A11DEB78}" srcId="{16B49BD7-A9B9-4353-AEE0-28F9A155459B}" destId="{D0BCE71A-A8AF-4770-ACA9-079E1577A41B}" srcOrd="1" destOrd="0" parTransId="{950AEAC0-B830-42CA-9038-ACE9DEF28F1D}" sibTransId="{0CBA4780-BCE7-4BF4-B538-70A831AB9C5B}"/>
    <dgm:cxn modelId="{6F0A293B-C7B5-4069-B339-139F1178F91E}" type="presOf" srcId="{D3E4FF2A-C68A-4173-AAA0-1709741C9C65}" destId="{AA747C20-17D9-4CDE-989F-B8507A026FF9}" srcOrd="0" destOrd="0" presId="urn:microsoft.com/office/officeart/2005/8/layout/orgChart1"/>
    <dgm:cxn modelId="{DFDEF8A6-7621-4703-9C41-52ED5A31D961}" srcId="{D3E4FF2A-C68A-4173-AAA0-1709741C9C65}" destId="{52EF9E23-C9F1-4B63-BA49-660A89C6EE33}" srcOrd="0" destOrd="0" parTransId="{460213B7-07E1-4E4B-AD88-F632612BADC8}" sibTransId="{93885250-9D4A-44FB-8F23-ACE919AB701E}"/>
    <dgm:cxn modelId="{06DA946F-1EB4-4F35-A9DD-1B647C47E988}" type="presOf" srcId="{9B17B31A-0EB5-47E3-8881-12B3E0EE315B}" destId="{A9674EC4-C08B-48C9-AD37-4929A9C73733}" srcOrd="0" destOrd="0" presId="urn:microsoft.com/office/officeart/2005/8/layout/orgChart1"/>
    <dgm:cxn modelId="{47176F50-A223-4ED4-A351-043E8DCCBADF}" type="presOf" srcId="{F5AA3ED7-0E62-4BAE-9381-FAA50DD36DCC}" destId="{5B8E1C3B-6AC7-47AE-AE1C-27735AA151B5}" srcOrd="0" destOrd="0" presId="urn:microsoft.com/office/officeart/2005/8/layout/orgChart1"/>
    <dgm:cxn modelId="{9DCCCC50-5954-4452-8C6A-9D358E3C4C2C}" srcId="{118E021C-FCB5-4760-8817-E612D55F0691}" destId="{8C4347CF-BB44-4894-8D11-7F624EF751F9}" srcOrd="0" destOrd="0" parTransId="{D53A5758-9F7F-41BD-8AB2-8D6E434B6C64}" sibTransId="{67420BDD-B4EB-454E-8E24-A008F6ECEFBF}"/>
    <dgm:cxn modelId="{7C648A56-318F-4C15-97FF-209EE27D2BAE}" type="presOf" srcId="{D53A5758-9F7F-41BD-8AB2-8D6E434B6C64}" destId="{65D80ADE-76FD-4CA2-A2B0-5D357F2F313E}" srcOrd="0" destOrd="0" presId="urn:microsoft.com/office/officeart/2005/8/layout/orgChart1"/>
    <dgm:cxn modelId="{3DA9C713-08BD-4BF2-A6EC-FD437FA01CFC}" type="presOf" srcId="{52EF9E23-C9F1-4B63-BA49-660A89C6EE33}" destId="{B1533023-53FD-4E3A-9539-6C3921B96928}" srcOrd="0" destOrd="0" presId="urn:microsoft.com/office/officeart/2005/8/layout/orgChart1"/>
    <dgm:cxn modelId="{A79A0FD6-0990-4ACF-9D69-77C075A65AB8}" type="presOf" srcId="{6EEAF0B8-FEA8-480A-BD9E-759A3716861D}" destId="{660F00DC-EC36-47FA-8216-4044D8367052}" srcOrd="1" destOrd="0" presId="urn:microsoft.com/office/officeart/2005/8/layout/orgChart1"/>
    <dgm:cxn modelId="{2859008E-22D3-4803-9EE5-07BD59236B69}" srcId="{D3E4FF2A-C68A-4173-AAA0-1709741C9C65}" destId="{A2CD983F-DE60-4F74-B089-CC7ECEBED449}" srcOrd="1" destOrd="0" parTransId="{5B2842FB-BDCC-4435-817F-2BAA82568970}" sibTransId="{9BCF4402-0A98-4F0E-979C-DC1B77DEC51B}"/>
    <dgm:cxn modelId="{BFC1DE9C-05AB-479E-AEF8-1E6DE1A9E1FF}" srcId="{610E3631-18A6-40BD-8D32-E1D1CA41DEC1}" destId="{6EEAF0B8-FEA8-480A-BD9E-759A3716861D}" srcOrd="0" destOrd="0" parTransId="{10309C17-827D-46DC-9631-C02D7F203F29}" sibTransId="{5B77DB42-FFB9-40D3-B2F2-7977DFFD5AC1}"/>
    <dgm:cxn modelId="{20CE5976-2728-4FA1-899F-9A4AFA8FB631}" type="presOf" srcId="{028608C5-6DD4-402B-8313-E5A7E7B04D4B}" destId="{B131C4C7-5B05-4E5C-AB14-44A26219B6CE}" srcOrd="0" destOrd="0" presId="urn:microsoft.com/office/officeart/2005/8/layout/orgChart1"/>
    <dgm:cxn modelId="{673B3E35-4AAC-40D9-B4EC-6D520D33111A}" type="presOf" srcId="{1DD1DA7E-3631-4B34-A696-A68D8114E8C5}" destId="{78B9749E-45DB-43EB-8A5B-1403418F68A1}" srcOrd="0" destOrd="0" presId="urn:microsoft.com/office/officeart/2005/8/layout/orgChart1"/>
    <dgm:cxn modelId="{1E758B02-EE65-45F8-BBE8-5E407DFC4126}" type="presOf" srcId="{16B49BD7-A9B9-4353-AEE0-28F9A155459B}" destId="{8C27F973-F2BB-471B-AC5C-29D7B2E4B793}" srcOrd="0" destOrd="0" presId="urn:microsoft.com/office/officeart/2005/8/layout/orgChart1"/>
    <dgm:cxn modelId="{46CE62AA-C2E2-4C9F-89AF-F70EACA0B687}" type="presOf" srcId="{A99F8E79-589E-4AB9-AB02-E3F4749B7B67}" destId="{59055685-6C1D-4D95-8D03-014F31815218}" srcOrd="1" destOrd="0" presId="urn:microsoft.com/office/officeart/2005/8/layout/orgChart1"/>
    <dgm:cxn modelId="{6D1E86A8-DB31-40FF-B007-0FB2A7E325A6}" type="presOf" srcId="{8C4347CF-BB44-4894-8D11-7F624EF751F9}" destId="{98183F8E-2C8C-4BB0-93AA-A7749F47F934}" srcOrd="1" destOrd="0" presId="urn:microsoft.com/office/officeart/2005/8/layout/orgChart1"/>
    <dgm:cxn modelId="{5612D7F2-C5DE-4938-A72D-22E551ABED43}" type="presOf" srcId="{2DC13E64-A87D-4467-8F02-2A1E53E90184}" destId="{8DA7AA8B-41C8-441A-A54B-F64DD17BB843}" srcOrd="0" destOrd="0" presId="urn:microsoft.com/office/officeart/2005/8/layout/orgChart1"/>
    <dgm:cxn modelId="{0945A44D-2AC6-412C-BBFF-7AE24BEB8197}" srcId="{D0BCE71A-A8AF-4770-ACA9-079E1577A41B}" destId="{8DB5AF39-07AF-4746-9667-AC7E262C851A}" srcOrd="0" destOrd="0" parTransId="{02BE9DFF-3ACE-43AD-8B10-9B7602A9A699}" sibTransId="{2E4098AA-BA3D-4A01-B843-74E3C4068E31}"/>
    <dgm:cxn modelId="{A26E657F-8726-4DAB-9B8D-333022EE23F2}" type="presOf" srcId="{B7E8EA73-50E2-484F-816A-3808E0AFE48A}" destId="{70B61987-52C0-485F-8D4C-D93614037933}" srcOrd="1" destOrd="0" presId="urn:microsoft.com/office/officeart/2005/8/layout/orgChart1"/>
    <dgm:cxn modelId="{E8266F16-5FF2-4CAB-ADAB-1BC6863DFD3D}" srcId="{16B49BD7-A9B9-4353-AEE0-28F9A155459B}" destId="{F5AA3ED7-0E62-4BAE-9381-FAA50DD36DCC}" srcOrd="2" destOrd="0" parTransId="{BCD74B47-0586-42DA-9C35-85661C42A617}" sibTransId="{1586C756-9102-4158-9CCA-2D10DAEA7C4E}"/>
    <dgm:cxn modelId="{6C367A98-E688-4753-AE13-0EDE7A02DCFD}" type="presOf" srcId="{BCD74B47-0586-42DA-9C35-85661C42A617}" destId="{840028EA-E10C-4DEF-A269-8D063EB70433}" srcOrd="0" destOrd="0" presId="urn:microsoft.com/office/officeart/2005/8/layout/orgChart1"/>
    <dgm:cxn modelId="{BED2542D-2C20-4B93-B7CF-E708312492A3}" type="presOf" srcId="{33D044B3-E87F-4D0A-BD0E-57C4292C4386}" destId="{A6944791-8D3B-41A6-9D9A-0922089C9302}" srcOrd="0" destOrd="0" presId="urn:microsoft.com/office/officeart/2005/8/layout/orgChart1"/>
    <dgm:cxn modelId="{65026FBF-F4F5-4EF7-9236-A76EB995B2C0}" type="presOf" srcId="{A2CD983F-DE60-4F74-B089-CC7ECEBED449}" destId="{0C5D0584-FB4D-47C9-8102-EEF481691B5A}" srcOrd="0" destOrd="0" presId="urn:microsoft.com/office/officeart/2005/8/layout/orgChart1"/>
    <dgm:cxn modelId="{38038FBF-8B17-4F1D-9EA1-AEADEC27F8DD}" srcId="{16B49BD7-A9B9-4353-AEE0-28F9A155459B}" destId="{610E3631-18A6-40BD-8D32-E1D1CA41DEC1}" srcOrd="3" destOrd="0" parTransId="{33D044B3-E87F-4D0A-BD0E-57C4292C4386}" sibTransId="{9AB12552-186D-40D3-BC12-2312BECBBDCC}"/>
    <dgm:cxn modelId="{5D9BD592-CEC1-4582-8C19-57088FFE5EAF}" srcId="{D0BCE71A-A8AF-4770-ACA9-079E1577A41B}" destId="{637E8D45-1376-41C5-B0BB-4BA0495D00FF}" srcOrd="1" destOrd="0" parTransId="{1DD1DA7E-3631-4B34-A696-A68D8114E8C5}" sibTransId="{F84C6E14-1224-48DB-B85D-DFC53D2D1EF1}"/>
    <dgm:cxn modelId="{EEA5357A-D7C8-4387-A8D0-9DB9EDA5977D}" type="presOf" srcId="{ACD21E53-2ACA-4C2E-878E-1A76C78CC243}" destId="{7456B20A-9A08-46B1-B036-0A6EFF871B3E}" srcOrd="0" destOrd="0" presId="urn:microsoft.com/office/officeart/2005/8/layout/orgChart1"/>
    <dgm:cxn modelId="{86776775-B13B-4FF1-AB19-8692CEF65AEE}" type="presOf" srcId="{118E021C-FCB5-4760-8817-E612D55F0691}" destId="{153AC2F4-4CD5-4884-B5DE-EE6EE490F283}" srcOrd="1" destOrd="0" presId="urn:microsoft.com/office/officeart/2005/8/layout/orgChart1"/>
    <dgm:cxn modelId="{980071FC-DC93-4652-A35B-EB388B707972}" type="presParOf" srcId="{A9674EC4-C08B-48C9-AD37-4929A9C73733}" destId="{253FB6CF-8C0F-4F01-9F69-010AD0627837}" srcOrd="0" destOrd="0" presId="urn:microsoft.com/office/officeart/2005/8/layout/orgChart1"/>
    <dgm:cxn modelId="{3BAFA50B-7634-46C1-B614-FF0E30013C72}" type="presParOf" srcId="{253FB6CF-8C0F-4F01-9F69-010AD0627837}" destId="{0485F370-B185-4996-B6D6-ADE68DB0306B}" srcOrd="0" destOrd="0" presId="urn:microsoft.com/office/officeart/2005/8/layout/orgChart1"/>
    <dgm:cxn modelId="{4AE964F7-38EF-4C7D-BC48-3573B80E19F1}" type="presParOf" srcId="{0485F370-B185-4996-B6D6-ADE68DB0306B}" destId="{8C27F973-F2BB-471B-AC5C-29D7B2E4B793}" srcOrd="0" destOrd="0" presId="urn:microsoft.com/office/officeart/2005/8/layout/orgChart1"/>
    <dgm:cxn modelId="{01CD4ABA-999D-46F8-8BE5-68F562E8D571}" type="presParOf" srcId="{0485F370-B185-4996-B6D6-ADE68DB0306B}" destId="{A7C1F453-3554-4855-A55C-F017642407C2}" srcOrd="1" destOrd="0" presId="urn:microsoft.com/office/officeart/2005/8/layout/orgChart1"/>
    <dgm:cxn modelId="{236759BE-3BC2-4FDC-8B80-B1F223616C3B}" type="presParOf" srcId="{253FB6CF-8C0F-4F01-9F69-010AD0627837}" destId="{D0006033-81E0-4747-9004-19C4535D526F}" srcOrd="1" destOrd="0" presId="urn:microsoft.com/office/officeart/2005/8/layout/orgChart1"/>
    <dgm:cxn modelId="{76475488-D1EA-4E2E-841F-EE82E63BDE30}" type="presParOf" srcId="{D0006033-81E0-4747-9004-19C4535D526F}" destId="{6FE8CD84-10B8-4AC4-88E2-2F24C544D347}" srcOrd="0" destOrd="0" presId="urn:microsoft.com/office/officeart/2005/8/layout/orgChart1"/>
    <dgm:cxn modelId="{F779826B-0D17-4B32-84A8-50A6FB206424}" type="presParOf" srcId="{D0006033-81E0-4747-9004-19C4535D526F}" destId="{F8C3D8E1-E8A4-4A84-9B36-19795C21F61A}" srcOrd="1" destOrd="0" presId="urn:microsoft.com/office/officeart/2005/8/layout/orgChart1"/>
    <dgm:cxn modelId="{6FF90BE0-91EB-4B8E-9EA7-FB851BE85C12}" type="presParOf" srcId="{F8C3D8E1-E8A4-4A84-9B36-19795C21F61A}" destId="{D2B96487-7CD6-437F-8537-77074A3D969E}" srcOrd="0" destOrd="0" presId="urn:microsoft.com/office/officeart/2005/8/layout/orgChart1"/>
    <dgm:cxn modelId="{9040B8D4-687A-4996-AC6F-5E8672CE5DF0}" type="presParOf" srcId="{D2B96487-7CD6-437F-8537-77074A3D969E}" destId="{AA747C20-17D9-4CDE-989F-B8507A026FF9}" srcOrd="0" destOrd="0" presId="urn:microsoft.com/office/officeart/2005/8/layout/orgChart1"/>
    <dgm:cxn modelId="{6205FDC0-DC1A-4E44-8CDA-EE86539A2487}" type="presParOf" srcId="{D2B96487-7CD6-437F-8537-77074A3D969E}" destId="{24A03151-D2AF-46D4-86DC-5EC9C9E8C6BB}" srcOrd="1" destOrd="0" presId="urn:microsoft.com/office/officeart/2005/8/layout/orgChart1"/>
    <dgm:cxn modelId="{5C853D3D-0B6F-47FE-A123-5F7CCBB786FF}" type="presParOf" srcId="{F8C3D8E1-E8A4-4A84-9B36-19795C21F61A}" destId="{2B397C24-6D5F-4FFA-AA09-385BB683C658}" srcOrd="1" destOrd="0" presId="urn:microsoft.com/office/officeart/2005/8/layout/orgChart1"/>
    <dgm:cxn modelId="{40DD579C-1F6E-4CDD-BC7D-31FA2073896F}" type="presParOf" srcId="{2B397C24-6D5F-4FFA-AA09-385BB683C658}" destId="{0DC9803A-4087-4433-879B-6E9EE74A09EE}" srcOrd="0" destOrd="0" presId="urn:microsoft.com/office/officeart/2005/8/layout/orgChart1"/>
    <dgm:cxn modelId="{22513A3D-68AB-4997-99A0-3C518AB9471F}" type="presParOf" srcId="{2B397C24-6D5F-4FFA-AA09-385BB683C658}" destId="{140D761E-BF6B-4A44-A782-3E78BD0C0B1B}" srcOrd="1" destOrd="0" presId="urn:microsoft.com/office/officeart/2005/8/layout/orgChart1"/>
    <dgm:cxn modelId="{EBB6CF2C-D548-421E-BFE3-707235C730FA}" type="presParOf" srcId="{140D761E-BF6B-4A44-A782-3E78BD0C0B1B}" destId="{0B68BC5A-B070-4DD8-8E91-236A10D0AF60}" srcOrd="0" destOrd="0" presId="urn:microsoft.com/office/officeart/2005/8/layout/orgChart1"/>
    <dgm:cxn modelId="{F205898C-C73D-424F-81AF-12AE848ADAD8}" type="presParOf" srcId="{0B68BC5A-B070-4DD8-8E91-236A10D0AF60}" destId="{B1533023-53FD-4E3A-9539-6C3921B96928}" srcOrd="0" destOrd="0" presId="urn:microsoft.com/office/officeart/2005/8/layout/orgChart1"/>
    <dgm:cxn modelId="{15C4339E-8518-4958-970C-C6A9DA9386D0}" type="presParOf" srcId="{0B68BC5A-B070-4DD8-8E91-236A10D0AF60}" destId="{D0654FAD-E9EC-4797-92FF-BEA3BF5A7B41}" srcOrd="1" destOrd="0" presId="urn:microsoft.com/office/officeart/2005/8/layout/orgChart1"/>
    <dgm:cxn modelId="{FDA24FB1-D6FF-44CC-96F0-206A5AD48E4B}" type="presParOf" srcId="{140D761E-BF6B-4A44-A782-3E78BD0C0B1B}" destId="{3519FBB0-96F0-49E6-B52C-564CF649387F}" srcOrd="1" destOrd="0" presId="urn:microsoft.com/office/officeart/2005/8/layout/orgChart1"/>
    <dgm:cxn modelId="{202EB93C-6216-4660-AA13-64C6CFFAE129}" type="presParOf" srcId="{3519FBB0-96F0-49E6-B52C-564CF649387F}" destId="{B4247ED0-4CC8-491D-9FE7-0CD2E3111544}" srcOrd="0" destOrd="0" presId="urn:microsoft.com/office/officeart/2005/8/layout/orgChart1"/>
    <dgm:cxn modelId="{9F6BFCFE-D70C-4FA7-B650-BB80229A0E23}" type="presParOf" srcId="{3519FBB0-96F0-49E6-B52C-564CF649387F}" destId="{29673356-7F77-4DFB-8C42-BC50E938C8CC}" srcOrd="1" destOrd="0" presId="urn:microsoft.com/office/officeart/2005/8/layout/orgChart1"/>
    <dgm:cxn modelId="{2BAA7222-AC79-46FC-9699-9804FD05BF42}" type="presParOf" srcId="{29673356-7F77-4DFB-8C42-BC50E938C8CC}" destId="{AD82538A-2AFE-4A4D-B373-BC5C40EF53FF}" srcOrd="0" destOrd="0" presId="urn:microsoft.com/office/officeart/2005/8/layout/orgChart1"/>
    <dgm:cxn modelId="{1A171C74-F283-4C3E-9DE8-00A26DA6D123}" type="presParOf" srcId="{AD82538A-2AFE-4A4D-B373-BC5C40EF53FF}" destId="{EBCBA00E-A78E-40FC-AB22-982B96CC2572}" srcOrd="0" destOrd="0" presId="urn:microsoft.com/office/officeart/2005/8/layout/orgChart1"/>
    <dgm:cxn modelId="{8302F6A7-0C5B-4415-B86C-E2F24A6C0610}" type="presParOf" srcId="{AD82538A-2AFE-4A4D-B373-BC5C40EF53FF}" destId="{C844E4FB-F985-4148-BA57-F7EB90168448}" srcOrd="1" destOrd="0" presId="urn:microsoft.com/office/officeart/2005/8/layout/orgChart1"/>
    <dgm:cxn modelId="{44B84E0F-37CD-480D-8E85-215102C256FF}" type="presParOf" srcId="{29673356-7F77-4DFB-8C42-BC50E938C8CC}" destId="{531BC779-8745-4B76-83F6-BE25FC7BFD45}" srcOrd="1" destOrd="0" presId="urn:microsoft.com/office/officeart/2005/8/layout/orgChart1"/>
    <dgm:cxn modelId="{7A2700DB-11F0-4F10-B072-B3E00E3AEC2E}" type="presParOf" srcId="{29673356-7F77-4DFB-8C42-BC50E938C8CC}" destId="{8F32EA06-ABD6-4148-A320-24BD7A58E060}" srcOrd="2" destOrd="0" presId="urn:microsoft.com/office/officeart/2005/8/layout/orgChart1"/>
    <dgm:cxn modelId="{D7A6D124-02AC-4001-B4C6-2436CA63EA10}" type="presParOf" srcId="{140D761E-BF6B-4A44-A782-3E78BD0C0B1B}" destId="{D231D9E0-B301-42FE-AAAB-31F293198DB7}" srcOrd="2" destOrd="0" presId="urn:microsoft.com/office/officeart/2005/8/layout/orgChart1"/>
    <dgm:cxn modelId="{5190FF7C-FDFF-4DAD-87DB-3C23A568C18D}" type="presParOf" srcId="{2B397C24-6D5F-4FFA-AA09-385BB683C658}" destId="{010F6191-3C45-4BA4-A649-0EF53B493BA0}" srcOrd="2" destOrd="0" presId="urn:microsoft.com/office/officeart/2005/8/layout/orgChart1"/>
    <dgm:cxn modelId="{9D8FC95B-BB17-4F01-A8B6-8D698B85A278}" type="presParOf" srcId="{2B397C24-6D5F-4FFA-AA09-385BB683C658}" destId="{CB2B932A-2B6B-4C8B-93AB-16BBAAD79C05}" srcOrd="3" destOrd="0" presId="urn:microsoft.com/office/officeart/2005/8/layout/orgChart1"/>
    <dgm:cxn modelId="{1408A299-81D3-4C5A-90E1-05FC8CA89BC9}" type="presParOf" srcId="{CB2B932A-2B6B-4C8B-93AB-16BBAAD79C05}" destId="{B305FE0A-DBEC-4C26-8ADA-0AF5C701BA65}" srcOrd="0" destOrd="0" presId="urn:microsoft.com/office/officeart/2005/8/layout/orgChart1"/>
    <dgm:cxn modelId="{FE320B52-B3F3-44B4-91F8-43ADF1C0ABB3}" type="presParOf" srcId="{B305FE0A-DBEC-4C26-8ADA-0AF5C701BA65}" destId="{0C5D0584-FB4D-47C9-8102-EEF481691B5A}" srcOrd="0" destOrd="0" presId="urn:microsoft.com/office/officeart/2005/8/layout/orgChart1"/>
    <dgm:cxn modelId="{E9E2E2DB-6078-4F20-8901-18CDED567845}" type="presParOf" srcId="{B305FE0A-DBEC-4C26-8ADA-0AF5C701BA65}" destId="{356F02B1-E4BD-4B4E-80B6-711C3F3A494D}" srcOrd="1" destOrd="0" presId="urn:microsoft.com/office/officeart/2005/8/layout/orgChart1"/>
    <dgm:cxn modelId="{F2423CEF-A2AD-47E5-A31B-4B8C816C7270}" type="presParOf" srcId="{CB2B932A-2B6B-4C8B-93AB-16BBAAD79C05}" destId="{6174B75D-D158-4505-AA4C-B2850BA86806}" srcOrd="1" destOrd="0" presId="urn:microsoft.com/office/officeart/2005/8/layout/orgChart1"/>
    <dgm:cxn modelId="{53D32375-BBB5-437C-BEDD-BE74215A1B7B}" type="presParOf" srcId="{6174B75D-D158-4505-AA4C-B2850BA86806}" destId="{7456B20A-9A08-46B1-B036-0A6EFF871B3E}" srcOrd="0" destOrd="0" presId="urn:microsoft.com/office/officeart/2005/8/layout/orgChart1"/>
    <dgm:cxn modelId="{68C672D7-F018-419C-8E2B-9617C50C87CE}" type="presParOf" srcId="{6174B75D-D158-4505-AA4C-B2850BA86806}" destId="{F1DF1EDF-B69C-45DA-B1EF-072A78B5900C}" srcOrd="1" destOrd="0" presId="urn:microsoft.com/office/officeart/2005/8/layout/orgChart1"/>
    <dgm:cxn modelId="{F02DA971-E52A-4716-B242-499F63A15122}" type="presParOf" srcId="{F1DF1EDF-B69C-45DA-B1EF-072A78B5900C}" destId="{2185E1AD-F2A8-4BA4-88DB-180C16402C91}" srcOrd="0" destOrd="0" presId="urn:microsoft.com/office/officeart/2005/8/layout/orgChart1"/>
    <dgm:cxn modelId="{5F65BF3E-EEB3-46A1-8D0A-86D796F7CFEA}" type="presParOf" srcId="{2185E1AD-F2A8-4BA4-88DB-180C16402C91}" destId="{85BE22CC-6A0C-4845-A15F-CC59F335B7DF}" srcOrd="0" destOrd="0" presId="urn:microsoft.com/office/officeart/2005/8/layout/orgChart1"/>
    <dgm:cxn modelId="{5B65E634-F0E0-46CF-B744-1C6C9E041CAA}" type="presParOf" srcId="{2185E1AD-F2A8-4BA4-88DB-180C16402C91}" destId="{28061769-2388-4E5F-8029-2C4E50B85321}" srcOrd="1" destOrd="0" presId="urn:microsoft.com/office/officeart/2005/8/layout/orgChart1"/>
    <dgm:cxn modelId="{06124678-AC62-4352-81C1-45482869E0F3}" type="presParOf" srcId="{F1DF1EDF-B69C-45DA-B1EF-072A78B5900C}" destId="{1739E7EF-A37E-46B1-8AC3-7A7815FEE62C}" srcOrd="1" destOrd="0" presId="urn:microsoft.com/office/officeart/2005/8/layout/orgChart1"/>
    <dgm:cxn modelId="{CC23AF09-528E-4AFB-BFAD-6B3735BC21C4}" type="presParOf" srcId="{F1DF1EDF-B69C-45DA-B1EF-072A78B5900C}" destId="{FDAA6111-B7C4-4E91-BF0D-509E48EFA94C}" srcOrd="2" destOrd="0" presId="urn:microsoft.com/office/officeart/2005/8/layout/orgChart1"/>
    <dgm:cxn modelId="{02256206-BCD2-4F82-8255-B047224F11CA}" type="presParOf" srcId="{CB2B932A-2B6B-4C8B-93AB-16BBAAD79C05}" destId="{55A0A417-39B5-4585-8A95-E9F2A833685C}" srcOrd="2" destOrd="0" presId="urn:microsoft.com/office/officeart/2005/8/layout/orgChart1"/>
    <dgm:cxn modelId="{2FCF3371-72A7-4CBA-B180-3FBA9606ED78}" type="presParOf" srcId="{F8C3D8E1-E8A4-4A84-9B36-19795C21F61A}" destId="{B1C5317C-7CF6-4E06-83A4-28CC39B98B40}" srcOrd="2" destOrd="0" presId="urn:microsoft.com/office/officeart/2005/8/layout/orgChart1"/>
    <dgm:cxn modelId="{9F59C3D6-6617-405E-836F-44B48BDC938E}" type="presParOf" srcId="{D0006033-81E0-4747-9004-19C4535D526F}" destId="{0AE1D537-B148-4615-9677-55FBCE2C4CEA}" srcOrd="2" destOrd="0" presId="urn:microsoft.com/office/officeart/2005/8/layout/orgChart1"/>
    <dgm:cxn modelId="{5BA919DA-CEE1-42D7-AADC-F78004EDE7C2}" type="presParOf" srcId="{D0006033-81E0-4747-9004-19C4535D526F}" destId="{6840CF7E-8DFE-468A-BAB4-A23B622188C9}" srcOrd="3" destOrd="0" presId="urn:microsoft.com/office/officeart/2005/8/layout/orgChart1"/>
    <dgm:cxn modelId="{8AC08931-B4E0-46D6-83DF-3F9FB7ADA137}" type="presParOf" srcId="{6840CF7E-8DFE-468A-BAB4-A23B622188C9}" destId="{EE71A72D-843E-4999-B9C3-540198CD8225}" srcOrd="0" destOrd="0" presId="urn:microsoft.com/office/officeart/2005/8/layout/orgChart1"/>
    <dgm:cxn modelId="{487504AC-F5B9-4F94-8B1C-4AF924088F76}" type="presParOf" srcId="{EE71A72D-843E-4999-B9C3-540198CD8225}" destId="{6A09FCC3-A3A5-4AA6-80DB-96799633A115}" srcOrd="0" destOrd="0" presId="urn:microsoft.com/office/officeart/2005/8/layout/orgChart1"/>
    <dgm:cxn modelId="{7F5EB4CD-5437-4886-A81A-B520164ADB87}" type="presParOf" srcId="{EE71A72D-843E-4999-B9C3-540198CD8225}" destId="{55ECA586-2CB4-4495-B199-7B8FE9424F06}" srcOrd="1" destOrd="0" presId="urn:microsoft.com/office/officeart/2005/8/layout/orgChart1"/>
    <dgm:cxn modelId="{78A7B6AF-D117-4A17-BE6B-7B1477587461}" type="presParOf" srcId="{6840CF7E-8DFE-468A-BAB4-A23B622188C9}" destId="{81517161-F64A-4C68-8700-E16299257D41}" srcOrd="1" destOrd="0" presId="urn:microsoft.com/office/officeart/2005/8/layout/orgChart1"/>
    <dgm:cxn modelId="{FD0D35D2-C199-46C9-AEEE-4CEF7650446D}" type="presParOf" srcId="{81517161-F64A-4C68-8700-E16299257D41}" destId="{654B0A5A-50F1-4934-86E9-DE0697EA8515}" srcOrd="0" destOrd="0" presId="urn:microsoft.com/office/officeart/2005/8/layout/orgChart1"/>
    <dgm:cxn modelId="{99B754B1-720A-4A3B-88DF-8D75E9FEFFC3}" type="presParOf" srcId="{81517161-F64A-4C68-8700-E16299257D41}" destId="{116284A9-64FA-4E13-9468-F3EBA0CDC38F}" srcOrd="1" destOrd="0" presId="urn:microsoft.com/office/officeart/2005/8/layout/orgChart1"/>
    <dgm:cxn modelId="{15DCFB92-1D75-45C5-919A-B22349670174}" type="presParOf" srcId="{116284A9-64FA-4E13-9468-F3EBA0CDC38F}" destId="{437D312A-7E27-49C9-84C9-88C7D482CB29}" srcOrd="0" destOrd="0" presId="urn:microsoft.com/office/officeart/2005/8/layout/orgChart1"/>
    <dgm:cxn modelId="{2B8154DE-AB6D-4D51-97DD-90C66450D9A9}" type="presParOf" srcId="{437D312A-7E27-49C9-84C9-88C7D482CB29}" destId="{4672DFE8-7B20-440A-97F1-3B92360515DF}" srcOrd="0" destOrd="0" presId="urn:microsoft.com/office/officeart/2005/8/layout/orgChart1"/>
    <dgm:cxn modelId="{F03A2B8E-6908-4FB1-B184-6FEBE61BFE58}" type="presParOf" srcId="{437D312A-7E27-49C9-84C9-88C7D482CB29}" destId="{63F5CCF7-11EA-47E4-8CD7-E8D15AFA9062}" srcOrd="1" destOrd="0" presId="urn:microsoft.com/office/officeart/2005/8/layout/orgChart1"/>
    <dgm:cxn modelId="{1DAB82F8-341F-4ED8-ADBB-1FD3379CFF0D}" type="presParOf" srcId="{116284A9-64FA-4E13-9468-F3EBA0CDC38F}" destId="{99B40744-1168-46DA-9979-7C5E48106559}" srcOrd="1" destOrd="0" presId="urn:microsoft.com/office/officeart/2005/8/layout/orgChart1"/>
    <dgm:cxn modelId="{53C74124-75C1-430A-AA44-DC29227B10D4}" type="presParOf" srcId="{99B40744-1168-46DA-9979-7C5E48106559}" destId="{968D79C0-7357-40FA-B016-65639A0D4A25}" srcOrd="0" destOrd="0" presId="urn:microsoft.com/office/officeart/2005/8/layout/orgChart1"/>
    <dgm:cxn modelId="{9677D16C-5CE6-4AA8-A772-B3F0FA57F6A2}" type="presParOf" srcId="{99B40744-1168-46DA-9979-7C5E48106559}" destId="{05EF934B-00DC-4403-BBEC-8B7C9F4441A9}" srcOrd="1" destOrd="0" presId="urn:microsoft.com/office/officeart/2005/8/layout/orgChart1"/>
    <dgm:cxn modelId="{DA7F6333-C1A7-4A64-B6CB-9712A32DC20C}" type="presParOf" srcId="{05EF934B-00DC-4403-BBEC-8B7C9F4441A9}" destId="{5F222346-8B32-4032-894F-AF71DFE24BC5}" srcOrd="0" destOrd="0" presId="urn:microsoft.com/office/officeart/2005/8/layout/orgChart1"/>
    <dgm:cxn modelId="{ED923D93-2701-46C6-BE8F-1E463F3BF17C}" type="presParOf" srcId="{5F222346-8B32-4032-894F-AF71DFE24BC5}" destId="{4FA4D2FE-FB5F-486D-87C7-9271FAA8BD71}" srcOrd="0" destOrd="0" presId="urn:microsoft.com/office/officeart/2005/8/layout/orgChart1"/>
    <dgm:cxn modelId="{1AE8D5F1-EA4B-4579-8A0E-B25464759828}" type="presParOf" srcId="{5F222346-8B32-4032-894F-AF71DFE24BC5}" destId="{93231040-193A-4EE3-834B-81627563D140}" srcOrd="1" destOrd="0" presId="urn:microsoft.com/office/officeart/2005/8/layout/orgChart1"/>
    <dgm:cxn modelId="{6B3BAF65-7B59-4349-BC8E-A85E38965D55}" type="presParOf" srcId="{05EF934B-00DC-4403-BBEC-8B7C9F4441A9}" destId="{151C34D4-64D0-4BF4-9A48-5654B13EE5BE}" srcOrd="1" destOrd="0" presId="urn:microsoft.com/office/officeart/2005/8/layout/orgChart1"/>
    <dgm:cxn modelId="{860350F5-2E40-4283-9906-0BAD8A5C8706}" type="presParOf" srcId="{05EF934B-00DC-4403-BBEC-8B7C9F4441A9}" destId="{6123A06B-EF8D-48E7-849B-47C735C7F6F7}" srcOrd="2" destOrd="0" presId="urn:microsoft.com/office/officeart/2005/8/layout/orgChart1"/>
    <dgm:cxn modelId="{E10FBA62-6B12-4E54-8B0A-23816D58EB09}" type="presParOf" srcId="{116284A9-64FA-4E13-9468-F3EBA0CDC38F}" destId="{22C7C05C-4006-4B28-AB55-B13E0DA99A27}" srcOrd="2" destOrd="0" presId="urn:microsoft.com/office/officeart/2005/8/layout/orgChart1"/>
    <dgm:cxn modelId="{0E630A87-5912-4CAF-B444-152550957C2E}" type="presParOf" srcId="{81517161-F64A-4C68-8700-E16299257D41}" destId="{78B9749E-45DB-43EB-8A5B-1403418F68A1}" srcOrd="2" destOrd="0" presId="urn:microsoft.com/office/officeart/2005/8/layout/orgChart1"/>
    <dgm:cxn modelId="{A0413800-AD92-4A79-910C-0B1C6B6FA0B6}" type="presParOf" srcId="{81517161-F64A-4C68-8700-E16299257D41}" destId="{7B3EABA4-4B6A-4F9A-98A7-898553FC1D95}" srcOrd="3" destOrd="0" presId="urn:microsoft.com/office/officeart/2005/8/layout/orgChart1"/>
    <dgm:cxn modelId="{F7DCD7C4-C505-4213-9280-09C416077EB7}" type="presParOf" srcId="{7B3EABA4-4B6A-4F9A-98A7-898553FC1D95}" destId="{47A818D5-BD9D-497A-B773-037CA5810400}" srcOrd="0" destOrd="0" presId="urn:microsoft.com/office/officeart/2005/8/layout/orgChart1"/>
    <dgm:cxn modelId="{A3B2BDCB-41AA-4C6E-AC1F-3C7501661D0E}" type="presParOf" srcId="{47A818D5-BD9D-497A-B773-037CA5810400}" destId="{ACDA9255-891D-4812-9FA1-BC99D6A1076D}" srcOrd="0" destOrd="0" presId="urn:microsoft.com/office/officeart/2005/8/layout/orgChart1"/>
    <dgm:cxn modelId="{455AB844-C5E0-4CD9-ADB1-EF0C0C65DDE3}" type="presParOf" srcId="{47A818D5-BD9D-497A-B773-037CA5810400}" destId="{53AFE8C3-FE10-4D0E-BBC3-86A77B9B85EB}" srcOrd="1" destOrd="0" presId="urn:microsoft.com/office/officeart/2005/8/layout/orgChart1"/>
    <dgm:cxn modelId="{EA8EE3EB-439B-4C84-963F-3EB93BF375D4}" type="presParOf" srcId="{7B3EABA4-4B6A-4F9A-98A7-898553FC1D95}" destId="{47046200-56D2-4304-BCF3-BF3BCDA9C59A}" srcOrd="1" destOrd="0" presId="urn:microsoft.com/office/officeart/2005/8/layout/orgChart1"/>
    <dgm:cxn modelId="{35B514F3-9B0B-47FD-9596-7BFDFD7DB253}" type="presParOf" srcId="{47046200-56D2-4304-BCF3-BF3BCDA9C59A}" destId="{3F9C735B-2237-4DE3-89FA-81CD6DE68F22}" srcOrd="0" destOrd="0" presId="urn:microsoft.com/office/officeart/2005/8/layout/orgChart1"/>
    <dgm:cxn modelId="{69DF50DB-A210-4E2D-94D0-51B99A603F0B}" type="presParOf" srcId="{47046200-56D2-4304-BCF3-BF3BCDA9C59A}" destId="{B64535F9-C3D6-4BE2-81E5-91177CAE3A8F}" srcOrd="1" destOrd="0" presId="urn:microsoft.com/office/officeart/2005/8/layout/orgChart1"/>
    <dgm:cxn modelId="{DDEC2AEC-0530-4FBB-A3F3-7D0CE2939D37}" type="presParOf" srcId="{B64535F9-C3D6-4BE2-81E5-91177CAE3A8F}" destId="{DBAD48B7-836D-4C6D-A7E1-8773DC83E269}" srcOrd="0" destOrd="0" presId="urn:microsoft.com/office/officeart/2005/8/layout/orgChart1"/>
    <dgm:cxn modelId="{E62546EF-5BE7-4BC6-8005-10DBCA1CCAF0}" type="presParOf" srcId="{DBAD48B7-836D-4C6D-A7E1-8773DC83E269}" destId="{DE307899-4220-437D-9975-E81B47EAA417}" srcOrd="0" destOrd="0" presId="urn:microsoft.com/office/officeart/2005/8/layout/orgChart1"/>
    <dgm:cxn modelId="{40FA601C-471D-4F30-B650-3F2B050186ED}" type="presParOf" srcId="{DBAD48B7-836D-4C6D-A7E1-8773DC83E269}" destId="{6A702321-AE7B-48C7-B97D-5A579C8D1031}" srcOrd="1" destOrd="0" presId="urn:microsoft.com/office/officeart/2005/8/layout/orgChart1"/>
    <dgm:cxn modelId="{F39DA4A1-947E-4E7A-A1C2-56AFBECC3B76}" type="presParOf" srcId="{B64535F9-C3D6-4BE2-81E5-91177CAE3A8F}" destId="{2BC4D3ED-D118-4BF2-8BB5-CBFB530E69AE}" srcOrd="1" destOrd="0" presId="urn:microsoft.com/office/officeart/2005/8/layout/orgChart1"/>
    <dgm:cxn modelId="{1D049F53-31B2-4D83-8C34-BDC5E10F1D86}" type="presParOf" srcId="{B64535F9-C3D6-4BE2-81E5-91177CAE3A8F}" destId="{7BED0EB4-E748-4806-8830-F93C78523667}" srcOrd="2" destOrd="0" presId="urn:microsoft.com/office/officeart/2005/8/layout/orgChart1"/>
    <dgm:cxn modelId="{872D9EA1-DAD2-4ED4-BBE1-F2EE75A19DAF}" type="presParOf" srcId="{7B3EABA4-4B6A-4F9A-98A7-898553FC1D95}" destId="{7F232458-DBF2-40A6-84BB-FCB00A31FC74}" srcOrd="2" destOrd="0" presId="urn:microsoft.com/office/officeart/2005/8/layout/orgChart1"/>
    <dgm:cxn modelId="{5224B187-EC0C-43A3-BFB4-590A41AB8AE4}" type="presParOf" srcId="{6840CF7E-8DFE-468A-BAB4-A23B622188C9}" destId="{F91B2C5F-D11E-4F62-82B6-7956C7D1AB9C}" srcOrd="2" destOrd="0" presId="urn:microsoft.com/office/officeart/2005/8/layout/orgChart1"/>
    <dgm:cxn modelId="{68D89CB6-DCA0-41BC-B579-02E240E725FC}" type="presParOf" srcId="{D0006033-81E0-4747-9004-19C4535D526F}" destId="{840028EA-E10C-4DEF-A269-8D063EB70433}" srcOrd="4" destOrd="0" presId="urn:microsoft.com/office/officeart/2005/8/layout/orgChart1"/>
    <dgm:cxn modelId="{8FFBD0DC-5639-4EA0-8ACE-90D2C0B16529}" type="presParOf" srcId="{D0006033-81E0-4747-9004-19C4535D526F}" destId="{414E9C28-E3B8-4005-A865-296AA125CACC}" srcOrd="5" destOrd="0" presId="urn:microsoft.com/office/officeart/2005/8/layout/orgChart1"/>
    <dgm:cxn modelId="{199A413D-1213-4EEF-A1BF-26A074580A89}" type="presParOf" srcId="{414E9C28-E3B8-4005-A865-296AA125CACC}" destId="{444B6027-A992-409C-B68E-D66948A2B91F}" srcOrd="0" destOrd="0" presId="urn:microsoft.com/office/officeart/2005/8/layout/orgChart1"/>
    <dgm:cxn modelId="{DFDA17D6-3B70-4A38-84C1-846FAD816805}" type="presParOf" srcId="{444B6027-A992-409C-B68E-D66948A2B91F}" destId="{5B8E1C3B-6AC7-47AE-AE1C-27735AA151B5}" srcOrd="0" destOrd="0" presId="urn:microsoft.com/office/officeart/2005/8/layout/orgChart1"/>
    <dgm:cxn modelId="{E9EF94ED-299F-4459-87E5-DDB8632B7EE9}" type="presParOf" srcId="{444B6027-A992-409C-B68E-D66948A2B91F}" destId="{C0D0A585-A2F2-45D1-93D4-20AA071574AC}" srcOrd="1" destOrd="0" presId="urn:microsoft.com/office/officeart/2005/8/layout/orgChart1"/>
    <dgm:cxn modelId="{A912C0D2-D32F-4F61-BF13-22F3E005E746}" type="presParOf" srcId="{414E9C28-E3B8-4005-A865-296AA125CACC}" destId="{F326F7DC-7F89-471A-A3E9-4782D59E6121}" srcOrd="1" destOrd="0" presId="urn:microsoft.com/office/officeart/2005/8/layout/orgChart1"/>
    <dgm:cxn modelId="{073B4525-FBC3-45A2-A83B-BC5338DF5017}" type="presParOf" srcId="{F326F7DC-7F89-471A-A3E9-4782D59E6121}" destId="{4E6A1B07-40A4-40AD-9DDB-F79F44DE56A1}" srcOrd="0" destOrd="0" presId="urn:microsoft.com/office/officeart/2005/8/layout/orgChart1"/>
    <dgm:cxn modelId="{89A3053C-B2AE-4F1C-8574-5BA4D911FCA6}" type="presParOf" srcId="{F326F7DC-7F89-471A-A3E9-4782D59E6121}" destId="{3CF5FAC7-8411-4523-A075-DE5829D0BD21}" srcOrd="1" destOrd="0" presId="urn:microsoft.com/office/officeart/2005/8/layout/orgChart1"/>
    <dgm:cxn modelId="{55D9F9A9-B49F-4B8E-B4AF-F6681EE44F30}" type="presParOf" srcId="{3CF5FAC7-8411-4523-A075-DE5829D0BD21}" destId="{0B5D050F-1C5D-4787-956E-A27EFF10A12F}" srcOrd="0" destOrd="0" presId="urn:microsoft.com/office/officeart/2005/8/layout/orgChart1"/>
    <dgm:cxn modelId="{7FF771C8-EADC-4E2E-ABBE-C32B548386A9}" type="presParOf" srcId="{0B5D050F-1C5D-4787-956E-A27EFF10A12F}" destId="{19BEEC84-18E2-4BAD-AFE9-79BC8DD7AE28}" srcOrd="0" destOrd="0" presId="urn:microsoft.com/office/officeart/2005/8/layout/orgChart1"/>
    <dgm:cxn modelId="{70DE3616-3C13-4953-BF06-0C536892D945}" type="presParOf" srcId="{0B5D050F-1C5D-4787-956E-A27EFF10A12F}" destId="{153AC2F4-4CD5-4884-B5DE-EE6EE490F283}" srcOrd="1" destOrd="0" presId="urn:microsoft.com/office/officeart/2005/8/layout/orgChart1"/>
    <dgm:cxn modelId="{F6F27311-F135-4BCE-A1E1-EC5BF64BAD2E}" type="presParOf" srcId="{3CF5FAC7-8411-4523-A075-DE5829D0BD21}" destId="{440FF828-8C62-4840-A5AF-AEDB3270D1CA}" srcOrd="1" destOrd="0" presId="urn:microsoft.com/office/officeart/2005/8/layout/orgChart1"/>
    <dgm:cxn modelId="{7BCDEA60-308B-4D96-B334-8FFADCDFE4AE}" type="presParOf" srcId="{440FF828-8C62-4840-A5AF-AEDB3270D1CA}" destId="{65D80ADE-76FD-4CA2-A2B0-5D357F2F313E}" srcOrd="0" destOrd="0" presId="urn:microsoft.com/office/officeart/2005/8/layout/orgChart1"/>
    <dgm:cxn modelId="{43ABE0CC-33C0-44AB-A51E-072A99E48BEF}" type="presParOf" srcId="{440FF828-8C62-4840-A5AF-AEDB3270D1CA}" destId="{58C2E72E-8906-4F96-8095-755833E1C413}" srcOrd="1" destOrd="0" presId="urn:microsoft.com/office/officeart/2005/8/layout/orgChart1"/>
    <dgm:cxn modelId="{A205D3FF-AC3D-49F6-85B3-DF33DFA5A0F3}" type="presParOf" srcId="{58C2E72E-8906-4F96-8095-755833E1C413}" destId="{89B82AD9-1FCC-4D78-8D03-A4ED659A139F}" srcOrd="0" destOrd="0" presId="urn:microsoft.com/office/officeart/2005/8/layout/orgChart1"/>
    <dgm:cxn modelId="{0F53F807-1334-4DDF-92DB-71CA39D24742}" type="presParOf" srcId="{89B82AD9-1FCC-4D78-8D03-A4ED659A139F}" destId="{E00D4100-C1DC-43CD-9921-46D5B95BB966}" srcOrd="0" destOrd="0" presId="urn:microsoft.com/office/officeart/2005/8/layout/orgChart1"/>
    <dgm:cxn modelId="{A335C30C-EBD8-406D-88C3-E0FAA9A1EBC2}" type="presParOf" srcId="{89B82AD9-1FCC-4D78-8D03-A4ED659A139F}" destId="{98183F8E-2C8C-4BB0-93AA-A7749F47F934}" srcOrd="1" destOrd="0" presId="urn:microsoft.com/office/officeart/2005/8/layout/orgChart1"/>
    <dgm:cxn modelId="{13D4ACC3-DF44-4B76-8085-3155B14BE489}" type="presParOf" srcId="{58C2E72E-8906-4F96-8095-755833E1C413}" destId="{886649A8-82BF-4665-B5AF-FFA3F17C7E99}" srcOrd="1" destOrd="0" presId="urn:microsoft.com/office/officeart/2005/8/layout/orgChart1"/>
    <dgm:cxn modelId="{667B6B14-1366-4BBB-A016-E0506A6C2D81}" type="presParOf" srcId="{58C2E72E-8906-4F96-8095-755833E1C413}" destId="{C26638BB-E370-43C7-90F0-F8CEB21C4B47}" srcOrd="2" destOrd="0" presId="urn:microsoft.com/office/officeart/2005/8/layout/orgChart1"/>
    <dgm:cxn modelId="{66CDE23F-1293-449B-90D3-F975D6A248F2}" type="presParOf" srcId="{3CF5FAC7-8411-4523-A075-DE5829D0BD21}" destId="{6464296B-EB34-4950-A3D8-3A84DCB4C949}" srcOrd="2" destOrd="0" presId="urn:microsoft.com/office/officeart/2005/8/layout/orgChart1"/>
    <dgm:cxn modelId="{6257E74C-E4CB-4E16-B0AF-7E8EF418F780}" type="presParOf" srcId="{F326F7DC-7F89-471A-A3E9-4782D59E6121}" destId="{0D1C5E25-1A62-4ECC-A33D-8A4EFD15108E}" srcOrd="2" destOrd="0" presId="urn:microsoft.com/office/officeart/2005/8/layout/orgChart1"/>
    <dgm:cxn modelId="{EC90ADDB-A82D-490E-9C17-DA877AA380C5}" type="presParOf" srcId="{F326F7DC-7F89-471A-A3E9-4782D59E6121}" destId="{611EBE5E-54D4-4C16-B755-975514A02A5E}" srcOrd="3" destOrd="0" presId="urn:microsoft.com/office/officeart/2005/8/layout/orgChart1"/>
    <dgm:cxn modelId="{37C41571-EE8A-473B-9222-9FD42E68CCEB}" type="presParOf" srcId="{611EBE5E-54D4-4C16-B755-975514A02A5E}" destId="{E4FCC985-8E6A-43A0-B7E8-26E72529D70F}" srcOrd="0" destOrd="0" presId="urn:microsoft.com/office/officeart/2005/8/layout/orgChart1"/>
    <dgm:cxn modelId="{D8D9E06B-7243-42A9-AC48-95D5EA39B835}" type="presParOf" srcId="{E4FCC985-8E6A-43A0-B7E8-26E72529D70F}" destId="{E82C7276-E1F9-4FD5-896F-3323277B1EB7}" srcOrd="0" destOrd="0" presId="urn:microsoft.com/office/officeart/2005/8/layout/orgChart1"/>
    <dgm:cxn modelId="{E927B5D7-1555-43F8-9281-2568C32481C6}" type="presParOf" srcId="{E4FCC985-8E6A-43A0-B7E8-26E72529D70F}" destId="{2BFF0309-B898-4A04-B650-D8904F829F1D}" srcOrd="1" destOrd="0" presId="urn:microsoft.com/office/officeart/2005/8/layout/orgChart1"/>
    <dgm:cxn modelId="{6E39514B-5FEA-4DE9-8BED-B6383FD00032}" type="presParOf" srcId="{611EBE5E-54D4-4C16-B755-975514A02A5E}" destId="{0C41538F-DB01-4C53-8375-4AA2354CE88F}" srcOrd="1" destOrd="0" presId="urn:microsoft.com/office/officeart/2005/8/layout/orgChart1"/>
    <dgm:cxn modelId="{175FDB59-A3CE-4528-9DE9-A0B35DC39C7B}" type="presParOf" srcId="{0C41538F-DB01-4C53-8375-4AA2354CE88F}" destId="{47AE555B-33D7-4D1E-8431-7C2E7AE9698B}" srcOrd="0" destOrd="0" presId="urn:microsoft.com/office/officeart/2005/8/layout/orgChart1"/>
    <dgm:cxn modelId="{F0FCC368-C73D-4A1D-9A47-F2FB836F28AD}" type="presParOf" srcId="{0C41538F-DB01-4C53-8375-4AA2354CE88F}" destId="{FDF211DD-0C28-467D-B356-CAD071AE2C42}" srcOrd="1" destOrd="0" presId="urn:microsoft.com/office/officeart/2005/8/layout/orgChart1"/>
    <dgm:cxn modelId="{38D68836-EB8B-45FC-9109-C6A5D6180335}" type="presParOf" srcId="{FDF211DD-0C28-467D-B356-CAD071AE2C42}" destId="{8B17790C-95A4-41C0-82E9-A1B6A07D5657}" srcOrd="0" destOrd="0" presId="urn:microsoft.com/office/officeart/2005/8/layout/orgChart1"/>
    <dgm:cxn modelId="{2EB24CA3-D182-4954-A351-101D007E369A}" type="presParOf" srcId="{8B17790C-95A4-41C0-82E9-A1B6A07D5657}" destId="{245DFD1A-D1B8-41AD-99CE-1EEE45962945}" srcOrd="0" destOrd="0" presId="urn:microsoft.com/office/officeart/2005/8/layout/orgChart1"/>
    <dgm:cxn modelId="{15B7B612-2BC0-41F2-B590-44CB38E0EB28}" type="presParOf" srcId="{8B17790C-95A4-41C0-82E9-A1B6A07D5657}" destId="{9BA8FA81-30AF-42BB-9A1A-3530DF6CE696}" srcOrd="1" destOrd="0" presId="urn:microsoft.com/office/officeart/2005/8/layout/orgChart1"/>
    <dgm:cxn modelId="{08F2B3CA-81CC-4B02-84F6-170A884B9828}" type="presParOf" srcId="{FDF211DD-0C28-467D-B356-CAD071AE2C42}" destId="{407793EF-C6D3-4279-B740-35951548D8EA}" srcOrd="1" destOrd="0" presId="urn:microsoft.com/office/officeart/2005/8/layout/orgChart1"/>
    <dgm:cxn modelId="{397E92D4-374E-434E-9E67-86213D728192}" type="presParOf" srcId="{FDF211DD-0C28-467D-B356-CAD071AE2C42}" destId="{221FE286-5A91-4FCC-9529-06E8AEFFE5AD}" srcOrd="2" destOrd="0" presId="urn:microsoft.com/office/officeart/2005/8/layout/orgChart1"/>
    <dgm:cxn modelId="{21B82162-B108-4239-8259-2DDEA98C0C13}" type="presParOf" srcId="{611EBE5E-54D4-4C16-B755-975514A02A5E}" destId="{F7062C56-3413-4325-8588-523E7C4A082E}" srcOrd="2" destOrd="0" presId="urn:microsoft.com/office/officeart/2005/8/layout/orgChart1"/>
    <dgm:cxn modelId="{9154B3F8-BBFA-4D9C-BDDD-D2A8B8CA1D78}" type="presParOf" srcId="{414E9C28-E3B8-4005-A865-296AA125CACC}" destId="{CCC4FEEF-577D-4277-A41F-10348F945675}" srcOrd="2" destOrd="0" presId="urn:microsoft.com/office/officeart/2005/8/layout/orgChart1"/>
    <dgm:cxn modelId="{E900C28B-8E0B-481B-BB15-DA2AE6B22D7A}" type="presParOf" srcId="{D0006033-81E0-4747-9004-19C4535D526F}" destId="{A6944791-8D3B-41A6-9D9A-0922089C9302}" srcOrd="6" destOrd="0" presId="urn:microsoft.com/office/officeart/2005/8/layout/orgChart1"/>
    <dgm:cxn modelId="{C8507935-EF1B-4D9B-A256-6DF702C5937F}" type="presParOf" srcId="{D0006033-81E0-4747-9004-19C4535D526F}" destId="{9F6983B2-DB87-487E-9915-6332127807A4}" srcOrd="7" destOrd="0" presId="urn:microsoft.com/office/officeart/2005/8/layout/orgChart1"/>
    <dgm:cxn modelId="{6FEEA4D7-913A-4627-B462-B3BAE7A5BC20}" type="presParOf" srcId="{9F6983B2-DB87-487E-9915-6332127807A4}" destId="{9770D92F-351A-4860-88CE-30F8BB261D4A}" srcOrd="0" destOrd="0" presId="urn:microsoft.com/office/officeart/2005/8/layout/orgChart1"/>
    <dgm:cxn modelId="{89C7B1FA-2BA5-4FA5-AD77-A42CF6E0D4B2}" type="presParOf" srcId="{9770D92F-351A-4860-88CE-30F8BB261D4A}" destId="{0C54909D-F5B6-44FF-80EC-9A2397681CA8}" srcOrd="0" destOrd="0" presId="urn:microsoft.com/office/officeart/2005/8/layout/orgChart1"/>
    <dgm:cxn modelId="{F9027A14-B92F-4EB5-BBEB-BF5CE10713B3}" type="presParOf" srcId="{9770D92F-351A-4860-88CE-30F8BB261D4A}" destId="{55D63198-97AE-4991-832F-3A6455DCC940}" srcOrd="1" destOrd="0" presId="urn:microsoft.com/office/officeart/2005/8/layout/orgChart1"/>
    <dgm:cxn modelId="{50D3088B-AD6D-410C-BFEA-23021FDB0C8D}" type="presParOf" srcId="{9F6983B2-DB87-487E-9915-6332127807A4}" destId="{C5DA2021-4B6F-49E7-A2F8-086A81456E49}" srcOrd="1" destOrd="0" presId="urn:microsoft.com/office/officeart/2005/8/layout/orgChart1"/>
    <dgm:cxn modelId="{98C8FD15-C8F4-48C6-88FD-A8CC5DD740BF}" type="presParOf" srcId="{C5DA2021-4B6F-49E7-A2F8-086A81456E49}" destId="{A2F2F263-9C1E-4737-ADBA-5081E0BB929B}" srcOrd="0" destOrd="0" presId="urn:microsoft.com/office/officeart/2005/8/layout/orgChart1"/>
    <dgm:cxn modelId="{E1F4EB77-8D00-4D8B-BDB3-4D448FB394C7}" type="presParOf" srcId="{C5DA2021-4B6F-49E7-A2F8-086A81456E49}" destId="{7613BF74-F8BE-447D-AA5B-2FE5A940403D}" srcOrd="1" destOrd="0" presId="urn:microsoft.com/office/officeart/2005/8/layout/orgChart1"/>
    <dgm:cxn modelId="{EC9C757C-9A7E-41E5-A89D-6CBA64CA81A4}" type="presParOf" srcId="{7613BF74-F8BE-447D-AA5B-2FE5A940403D}" destId="{264EB661-FD2D-4B44-96AE-6671722DD2C6}" srcOrd="0" destOrd="0" presId="urn:microsoft.com/office/officeart/2005/8/layout/orgChart1"/>
    <dgm:cxn modelId="{40926C60-0397-4B52-B9DA-C15BC8E38348}" type="presParOf" srcId="{264EB661-FD2D-4B44-96AE-6671722DD2C6}" destId="{FD4AFE32-5906-4EAD-BE12-ED8149301A84}" srcOrd="0" destOrd="0" presId="urn:microsoft.com/office/officeart/2005/8/layout/orgChart1"/>
    <dgm:cxn modelId="{3D1F9BA4-17B0-497C-9A89-9748498C478E}" type="presParOf" srcId="{264EB661-FD2D-4B44-96AE-6671722DD2C6}" destId="{660F00DC-EC36-47FA-8216-4044D8367052}" srcOrd="1" destOrd="0" presId="urn:microsoft.com/office/officeart/2005/8/layout/orgChart1"/>
    <dgm:cxn modelId="{5839F109-1F2D-47EF-B3CA-6E9B03525C25}" type="presParOf" srcId="{7613BF74-F8BE-447D-AA5B-2FE5A940403D}" destId="{864E9BEA-17E6-4531-A4C4-F56CBA29CC44}" srcOrd="1" destOrd="0" presId="urn:microsoft.com/office/officeart/2005/8/layout/orgChart1"/>
    <dgm:cxn modelId="{D277A28F-71D5-489B-865C-32506A5FA562}" type="presParOf" srcId="{864E9BEA-17E6-4531-A4C4-F56CBA29CC44}" destId="{B131C4C7-5B05-4E5C-AB14-44A26219B6CE}" srcOrd="0" destOrd="0" presId="urn:microsoft.com/office/officeart/2005/8/layout/orgChart1"/>
    <dgm:cxn modelId="{12C150FA-20F3-454C-ADBE-9692CC7F9F74}" type="presParOf" srcId="{864E9BEA-17E6-4531-A4C4-F56CBA29CC44}" destId="{ABD683CE-BC12-4732-86E6-1991152DF1F0}" srcOrd="1" destOrd="0" presId="urn:microsoft.com/office/officeart/2005/8/layout/orgChart1"/>
    <dgm:cxn modelId="{314A38F6-00E7-4C79-A112-81D8A79269FD}" type="presParOf" srcId="{ABD683CE-BC12-4732-86E6-1991152DF1F0}" destId="{CCD4E65C-061D-4F0C-B325-63E30BB613AA}" srcOrd="0" destOrd="0" presId="urn:microsoft.com/office/officeart/2005/8/layout/orgChart1"/>
    <dgm:cxn modelId="{EF06D060-C9AA-4EB8-A4CD-59E3419780E6}" type="presParOf" srcId="{CCD4E65C-061D-4F0C-B325-63E30BB613AA}" destId="{2819946A-2AA1-44DB-B6F2-4EF2D516F388}" srcOrd="0" destOrd="0" presId="urn:microsoft.com/office/officeart/2005/8/layout/orgChart1"/>
    <dgm:cxn modelId="{CF2E6086-4A91-4E71-9BEA-4F836100222C}" type="presParOf" srcId="{CCD4E65C-061D-4F0C-B325-63E30BB613AA}" destId="{0197ED50-BB20-44F7-930B-BDC8A5DA1240}" srcOrd="1" destOrd="0" presId="urn:microsoft.com/office/officeart/2005/8/layout/orgChart1"/>
    <dgm:cxn modelId="{C2340C96-E4F7-4DD0-9092-0AB4A168AD64}" type="presParOf" srcId="{ABD683CE-BC12-4732-86E6-1991152DF1F0}" destId="{CBD079F8-9FD7-4313-B2E0-0F7861647DC6}" srcOrd="1" destOrd="0" presId="urn:microsoft.com/office/officeart/2005/8/layout/orgChart1"/>
    <dgm:cxn modelId="{7CA85A0B-E6E5-449F-B74C-49901CEE6AA3}" type="presParOf" srcId="{ABD683CE-BC12-4732-86E6-1991152DF1F0}" destId="{5654DCF1-5A87-4A2C-870D-6FDEF1B9D857}" srcOrd="2" destOrd="0" presId="urn:microsoft.com/office/officeart/2005/8/layout/orgChart1"/>
    <dgm:cxn modelId="{8931752B-4C00-409F-AAA6-02DE2D411D3B}" type="presParOf" srcId="{7613BF74-F8BE-447D-AA5B-2FE5A940403D}" destId="{3C2766D7-611B-4061-B937-5E31F1D13EB0}" srcOrd="2" destOrd="0" presId="urn:microsoft.com/office/officeart/2005/8/layout/orgChart1"/>
    <dgm:cxn modelId="{9AA28CCD-694F-417D-9E03-411AB35BF56F}" type="presParOf" srcId="{C5DA2021-4B6F-49E7-A2F8-086A81456E49}" destId="{8DA7AA8B-41C8-441A-A54B-F64DD17BB843}" srcOrd="2" destOrd="0" presId="urn:microsoft.com/office/officeart/2005/8/layout/orgChart1"/>
    <dgm:cxn modelId="{F8FF51E8-426A-45E8-A6AA-4AD0BC1F8676}" type="presParOf" srcId="{C5DA2021-4B6F-49E7-A2F8-086A81456E49}" destId="{3275ED69-CC3A-4CCB-9F98-E1612E94DF4C}" srcOrd="3" destOrd="0" presId="urn:microsoft.com/office/officeart/2005/8/layout/orgChart1"/>
    <dgm:cxn modelId="{A39524E9-059D-433F-A838-08BC58FD5008}" type="presParOf" srcId="{3275ED69-CC3A-4CCB-9F98-E1612E94DF4C}" destId="{67C85DA4-DE39-4179-9B36-26859BD45408}" srcOrd="0" destOrd="0" presId="urn:microsoft.com/office/officeart/2005/8/layout/orgChart1"/>
    <dgm:cxn modelId="{8E3DBEB6-89B7-41FB-A153-6F98826CD041}" type="presParOf" srcId="{67C85DA4-DE39-4179-9B36-26859BD45408}" destId="{E8737522-E199-48C3-BA2B-DF3616622823}" srcOrd="0" destOrd="0" presId="urn:microsoft.com/office/officeart/2005/8/layout/orgChart1"/>
    <dgm:cxn modelId="{EAAB68E6-A1A8-4CBE-9F0F-51486069DCAE}" type="presParOf" srcId="{67C85DA4-DE39-4179-9B36-26859BD45408}" destId="{59055685-6C1D-4D95-8D03-014F31815218}" srcOrd="1" destOrd="0" presId="urn:microsoft.com/office/officeart/2005/8/layout/orgChart1"/>
    <dgm:cxn modelId="{3ADDEDCC-025E-4158-9635-58B33B2F93C9}" type="presParOf" srcId="{3275ED69-CC3A-4CCB-9F98-E1612E94DF4C}" destId="{9F32C2F3-41E9-46C9-9956-38426B2677D5}" srcOrd="1" destOrd="0" presId="urn:microsoft.com/office/officeart/2005/8/layout/orgChart1"/>
    <dgm:cxn modelId="{9365A74A-AE7D-4C02-A4EB-5A51CAF8D3D9}" type="presParOf" srcId="{9F32C2F3-41E9-46C9-9956-38426B2677D5}" destId="{461309AB-27A3-4774-8671-D12D7B620F2D}" srcOrd="0" destOrd="0" presId="urn:microsoft.com/office/officeart/2005/8/layout/orgChart1"/>
    <dgm:cxn modelId="{D872A8D1-204F-4BA5-B129-F7C60AC67289}" type="presParOf" srcId="{9F32C2F3-41E9-46C9-9956-38426B2677D5}" destId="{CEB0FD22-9374-4303-A340-116332D72A54}" srcOrd="1" destOrd="0" presId="urn:microsoft.com/office/officeart/2005/8/layout/orgChart1"/>
    <dgm:cxn modelId="{2757B9B7-6894-498A-8A69-C5759DAE163E}" type="presParOf" srcId="{CEB0FD22-9374-4303-A340-116332D72A54}" destId="{9F80F726-2E8D-4600-A587-08DEDE13D55D}" srcOrd="0" destOrd="0" presId="urn:microsoft.com/office/officeart/2005/8/layout/orgChart1"/>
    <dgm:cxn modelId="{0DC0646D-986B-4492-811A-C38F1E126E62}" type="presParOf" srcId="{9F80F726-2E8D-4600-A587-08DEDE13D55D}" destId="{922E89EB-1A68-4D37-9D7D-B2491AAF4003}" srcOrd="0" destOrd="0" presId="urn:microsoft.com/office/officeart/2005/8/layout/orgChart1"/>
    <dgm:cxn modelId="{77057B3F-FF1F-4699-8DAE-D389D9FC879C}" type="presParOf" srcId="{9F80F726-2E8D-4600-A587-08DEDE13D55D}" destId="{70B61987-52C0-485F-8D4C-D93614037933}" srcOrd="1" destOrd="0" presId="urn:microsoft.com/office/officeart/2005/8/layout/orgChart1"/>
    <dgm:cxn modelId="{97B49B20-A05E-4563-BE9A-09C8468ACF99}" type="presParOf" srcId="{CEB0FD22-9374-4303-A340-116332D72A54}" destId="{3F2FD857-9065-4AC3-95D7-5DE44CEAC5E8}" srcOrd="1" destOrd="0" presId="urn:microsoft.com/office/officeart/2005/8/layout/orgChart1"/>
    <dgm:cxn modelId="{07D2210B-3513-4886-AD3D-0644B6624626}" type="presParOf" srcId="{CEB0FD22-9374-4303-A340-116332D72A54}" destId="{CE61400B-8218-4523-9C2B-6CBFAC33D9D3}" srcOrd="2" destOrd="0" presId="urn:microsoft.com/office/officeart/2005/8/layout/orgChart1"/>
    <dgm:cxn modelId="{EA546E4D-3BC4-4CB7-8D00-DE0B874A4E7C}" type="presParOf" srcId="{3275ED69-CC3A-4CCB-9F98-E1612E94DF4C}" destId="{2985AE9F-E94C-490D-B5B4-9A101D23072F}" srcOrd="2" destOrd="0" presId="urn:microsoft.com/office/officeart/2005/8/layout/orgChart1"/>
    <dgm:cxn modelId="{40E3F179-E800-426E-ABB4-A2D3F132D463}" type="presParOf" srcId="{9F6983B2-DB87-487E-9915-6332127807A4}" destId="{04A16998-9EFF-4949-AAC3-9B19F4D49ABD}" srcOrd="2" destOrd="0" presId="urn:microsoft.com/office/officeart/2005/8/layout/orgChart1"/>
    <dgm:cxn modelId="{4937B31D-C7B6-4011-A120-632052ED5E27}" type="presParOf" srcId="{253FB6CF-8C0F-4F01-9F69-010AD0627837}" destId="{E6C1CD09-EB29-4B58-B61D-B2193A0F0801}" srcOrd="2" destOrd="0" presId="urn:microsoft.com/office/officeart/2005/8/layout/orgChar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071242-618E-4908-854F-F513BA6D8374}" type="doc">
      <dgm:prSet loTypeId="urn:microsoft.com/office/officeart/2005/8/layout/default#1" loCatId="list" qsTypeId="urn:microsoft.com/office/officeart/2005/8/quickstyle/3d2" qsCatId="3D" csTypeId="urn:microsoft.com/office/officeart/2005/8/colors/colorful1#3" csCatId="colorful" phldr="1"/>
      <dgm:spPr/>
      <dgm:t>
        <a:bodyPr/>
        <a:lstStyle/>
        <a:p>
          <a:endParaRPr lang="en-US"/>
        </a:p>
      </dgm:t>
    </dgm:pt>
    <dgm:pt modelId="{EBFF116E-5FC5-445C-A644-842716454C18}">
      <dgm:prSet phldrT="[Text]"/>
      <dgm:spPr/>
      <dgm:t>
        <a:bodyPr/>
        <a:lstStyle/>
        <a:p>
          <a:r>
            <a:rPr lang="en-US" dirty="0" smtClean="0"/>
            <a:t>4 Reminder Terms</a:t>
          </a:r>
          <a:endParaRPr lang="en-US" dirty="0"/>
        </a:p>
      </dgm:t>
      <dgm:extLst>
        <a:ext uri="{E40237B7-FDA0-4F09-8148-C483321AD2D9}">
          <dgm14:cNvPr xmlns:dgm14="http://schemas.microsoft.com/office/drawing/2010/diagram" xmlns="" id="0" name="" descr="4 Reminder Terms&#10;"/>
        </a:ext>
      </dgm:extLst>
    </dgm:pt>
    <dgm:pt modelId="{C6B756B1-A108-4BC5-9E8D-19E4929B86BF}" type="parTrans" cxnId="{6B822B7A-55CA-420D-A5DA-65913E92AED0}">
      <dgm:prSet/>
      <dgm:spPr/>
      <dgm:t>
        <a:bodyPr/>
        <a:lstStyle/>
        <a:p>
          <a:endParaRPr lang="en-US"/>
        </a:p>
      </dgm:t>
    </dgm:pt>
    <dgm:pt modelId="{0F43DAFE-86F7-48B2-8F08-D422FFEB42E3}" type="sibTrans" cxnId="{6B822B7A-55CA-420D-A5DA-65913E92AED0}">
      <dgm:prSet/>
      <dgm:spPr/>
      <dgm:t>
        <a:bodyPr/>
        <a:lstStyle/>
        <a:p>
          <a:endParaRPr lang="en-US"/>
        </a:p>
      </dgm:t>
    </dgm:pt>
    <dgm:pt modelId="{068F00A3-ACBB-433D-9BD2-9EEF93D0F069}">
      <dgm:prSet phldrT="[Text]"/>
      <dgm:spPr/>
      <dgm:t>
        <a:bodyPr/>
        <a:lstStyle/>
        <a:p>
          <a:r>
            <a:rPr lang="en-US" dirty="0" smtClean="0"/>
            <a:t>4 Dialogs for True findings</a:t>
          </a:r>
          <a:endParaRPr lang="en-US" dirty="0"/>
        </a:p>
      </dgm:t>
      <dgm:extLst>
        <a:ext uri="{E40237B7-FDA0-4F09-8148-C483321AD2D9}">
          <dgm14:cNvPr xmlns:dgm14="http://schemas.microsoft.com/office/drawing/2010/diagram" xmlns="" id="0" name="" descr="4 Dialogs for True findings&#10;"/>
        </a:ext>
      </dgm:extLst>
    </dgm:pt>
    <dgm:pt modelId="{50A39AD0-5F28-4879-835F-62209EFA4609}" type="parTrans" cxnId="{23E5FFBE-DBB9-410F-999F-49E6FDA340AE}">
      <dgm:prSet/>
      <dgm:spPr/>
      <dgm:t>
        <a:bodyPr/>
        <a:lstStyle/>
        <a:p>
          <a:endParaRPr lang="en-US"/>
        </a:p>
      </dgm:t>
    </dgm:pt>
    <dgm:pt modelId="{7A50105E-91B6-4AA6-A378-CB5D7D49A36F}" type="sibTrans" cxnId="{23E5FFBE-DBB9-410F-999F-49E6FDA340AE}">
      <dgm:prSet/>
      <dgm:spPr/>
      <dgm:t>
        <a:bodyPr/>
        <a:lstStyle/>
        <a:p>
          <a:endParaRPr lang="en-US"/>
        </a:p>
      </dgm:t>
    </dgm:pt>
    <dgm:pt modelId="{79A69344-A8D1-4C0E-A954-D48401D76410}">
      <dgm:prSet phldrT="[Text]"/>
      <dgm:spPr/>
      <dgm:t>
        <a:bodyPr/>
        <a:lstStyle/>
        <a:p>
          <a:r>
            <a:rPr lang="en-US" dirty="0" smtClean="0"/>
            <a:t>4 “Blank” dialogs for False</a:t>
          </a:r>
          <a:endParaRPr lang="en-US" dirty="0"/>
        </a:p>
      </dgm:t>
      <dgm:extLst>
        <a:ext uri="{E40237B7-FDA0-4F09-8148-C483321AD2D9}">
          <dgm14:cNvPr xmlns:dgm14="http://schemas.microsoft.com/office/drawing/2010/diagram" xmlns="" id="0" name="" descr="4 “Blank” dialogs for False&#10;"/>
        </a:ext>
      </dgm:extLst>
    </dgm:pt>
    <dgm:pt modelId="{3B8D32A3-DE23-48DA-9397-A9955C69B5DA}" type="parTrans" cxnId="{ADFAA81D-F139-4989-9EA2-83361EA2D714}">
      <dgm:prSet/>
      <dgm:spPr/>
      <dgm:t>
        <a:bodyPr/>
        <a:lstStyle/>
        <a:p>
          <a:endParaRPr lang="en-US"/>
        </a:p>
      </dgm:t>
    </dgm:pt>
    <dgm:pt modelId="{05E75C48-43C8-4DA7-A1A9-0B4551AF1AED}" type="sibTrans" cxnId="{ADFAA81D-F139-4989-9EA2-83361EA2D714}">
      <dgm:prSet/>
      <dgm:spPr/>
      <dgm:t>
        <a:bodyPr/>
        <a:lstStyle/>
        <a:p>
          <a:endParaRPr lang="en-US"/>
        </a:p>
      </dgm:t>
    </dgm:pt>
    <dgm:pt modelId="{755C6EE4-32F3-45FB-AB31-689490196BF5}" type="pres">
      <dgm:prSet presAssocID="{D5071242-618E-4908-854F-F513BA6D8374}" presName="diagram" presStyleCnt="0">
        <dgm:presLayoutVars>
          <dgm:dir/>
          <dgm:resizeHandles val="exact"/>
        </dgm:presLayoutVars>
      </dgm:prSet>
      <dgm:spPr/>
      <dgm:t>
        <a:bodyPr/>
        <a:lstStyle/>
        <a:p>
          <a:endParaRPr lang="en-US"/>
        </a:p>
      </dgm:t>
    </dgm:pt>
    <dgm:pt modelId="{C76988C8-09D2-4E94-95A1-2A527D3A1C8E}" type="pres">
      <dgm:prSet presAssocID="{EBFF116E-5FC5-445C-A644-842716454C18}" presName="node" presStyleLbl="node1" presStyleIdx="0" presStyleCnt="3" custLinFactNeighborX="53408" custLinFactNeighborY="-3755">
        <dgm:presLayoutVars>
          <dgm:bulletEnabled val="1"/>
        </dgm:presLayoutVars>
      </dgm:prSet>
      <dgm:spPr/>
      <dgm:t>
        <a:bodyPr/>
        <a:lstStyle/>
        <a:p>
          <a:endParaRPr lang="en-US"/>
        </a:p>
      </dgm:t>
    </dgm:pt>
    <dgm:pt modelId="{024FE6EB-7D5B-45ED-9FCA-56124F968C0D}" type="pres">
      <dgm:prSet presAssocID="{0F43DAFE-86F7-48B2-8F08-D422FFEB42E3}" presName="sibTrans" presStyleCnt="0"/>
      <dgm:spPr/>
      <dgm:t>
        <a:bodyPr/>
        <a:lstStyle/>
        <a:p>
          <a:endParaRPr lang="en-US"/>
        </a:p>
      </dgm:t>
    </dgm:pt>
    <dgm:pt modelId="{75DB7878-B667-45DE-89B6-964DECE0AB25}" type="pres">
      <dgm:prSet presAssocID="{068F00A3-ACBB-433D-9BD2-9EEF93D0F069}" presName="node" presStyleLbl="node1" presStyleIdx="1" presStyleCnt="3" custLinFactX="-6341" custLinFactY="9869" custLinFactNeighborX="-100000" custLinFactNeighborY="100000">
        <dgm:presLayoutVars>
          <dgm:bulletEnabled val="1"/>
        </dgm:presLayoutVars>
      </dgm:prSet>
      <dgm:spPr/>
      <dgm:t>
        <a:bodyPr/>
        <a:lstStyle/>
        <a:p>
          <a:endParaRPr lang="en-US"/>
        </a:p>
      </dgm:t>
    </dgm:pt>
    <dgm:pt modelId="{13D12672-C884-4AC7-B20E-70080684E1D3}" type="pres">
      <dgm:prSet presAssocID="{7A50105E-91B6-4AA6-A378-CB5D7D49A36F}" presName="sibTrans" presStyleCnt="0"/>
      <dgm:spPr/>
      <dgm:t>
        <a:bodyPr/>
        <a:lstStyle/>
        <a:p>
          <a:endParaRPr lang="en-US"/>
        </a:p>
      </dgm:t>
    </dgm:pt>
    <dgm:pt modelId="{0E055088-4F8F-4193-B05B-126AD47F47E8}" type="pres">
      <dgm:prSet presAssocID="{79A69344-A8D1-4C0E-A954-D48401D76410}" presName="node" presStyleLbl="node1" presStyleIdx="2" presStyleCnt="3" custLinFactNeighborX="51843" custLinFactNeighborY="-6798">
        <dgm:presLayoutVars>
          <dgm:bulletEnabled val="1"/>
        </dgm:presLayoutVars>
      </dgm:prSet>
      <dgm:spPr/>
      <dgm:t>
        <a:bodyPr/>
        <a:lstStyle/>
        <a:p>
          <a:endParaRPr lang="en-US"/>
        </a:p>
      </dgm:t>
    </dgm:pt>
  </dgm:ptLst>
  <dgm:cxnLst>
    <dgm:cxn modelId="{ADFAA81D-F139-4989-9EA2-83361EA2D714}" srcId="{D5071242-618E-4908-854F-F513BA6D8374}" destId="{79A69344-A8D1-4C0E-A954-D48401D76410}" srcOrd="2" destOrd="0" parTransId="{3B8D32A3-DE23-48DA-9397-A9955C69B5DA}" sibTransId="{05E75C48-43C8-4DA7-A1A9-0B4551AF1AED}"/>
    <dgm:cxn modelId="{ED535747-972D-4DA8-B113-1431050EBC00}" type="presOf" srcId="{068F00A3-ACBB-433D-9BD2-9EEF93D0F069}" destId="{75DB7878-B667-45DE-89B6-964DECE0AB25}" srcOrd="0" destOrd="0" presId="urn:microsoft.com/office/officeart/2005/8/layout/default#1"/>
    <dgm:cxn modelId="{23E5FFBE-DBB9-410F-999F-49E6FDA340AE}" srcId="{D5071242-618E-4908-854F-F513BA6D8374}" destId="{068F00A3-ACBB-433D-9BD2-9EEF93D0F069}" srcOrd="1" destOrd="0" parTransId="{50A39AD0-5F28-4879-835F-62209EFA4609}" sibTransId="{7A50105E-91B6-4AA6-A378-CB5D7D49A36F}"/>
    <dgm:cxn modelId="{6B822B7A-55CA-420D-A5DA-65913E92AED0}" srcId="{D5071242-618E-4908-854F-F513BA6D8374}" destId="{EBFF116E-5FC5-445C-A644-842716454C18}" srcOrd="0" destOrd="0" parTransId="{C6B756B1-A108-4BC5-9E8D-19E4929B86BF}" sibTransId="{0F43DAFE-86F7-48B2-8F08-D422FFEB42E3}"/>
    <dgm:cxn modelId="{96C223A1-211D-4DDD-887D-394C13C60F7A}" type="presOf" srcId="{79A69344-A8D1-4C0E-A954-D48401D76410}" destId="{0E055088-4F8F-4193-B05B-126AD47F47E8}" srcOrd="0" destOrd="0" presId="urn:microsoft.com/office/officeart/2005/8/layout/default#1"/>
    <dgm:cxn modelId="{71FCC7AC-46BE-4583-B8D1-379868123657}" type="presOf" srcId="{EBFF116E-5FC5-445C-A644-842716454C18}" destId="{C76988C8-09D2-4E94-95A1-2A527D3A1C8E}" srcOrd="0" destOrd="0" presId="urn:microsoft.com/office/officeart/2005/8/layout/default#1"/>
    <dgm:cxn modelId="{2B10C1E2-1602-40D6-B1EA-710B15903A75}" type="presOf" srcId="{D5071242-618E-4908-854F-F513BA6D8374}" destId="{755C6EE4-32F3-45FB-AB31-689490196BF5}" srcOrd="0" destOrd="0" presId="urn:microsoft.com/office/officeart/2005/8/layout/default#1"/>
    <dgm:cxn modelId="{4132FECD-3DDD-4FD6-BE27-91C2C6B9143C}" type="presParOf" srcId="{755C6EE4-32F3-45FB-AB31-689490196BF5}" destId="{C76988C8-09D2-4E94-95A1-2A527D3A1C8E}" srcOrd="0" destOrd="0" presId="urn:microsoft.com/office/officeart/2005/8/layout/default#1"/>
    <dgm:cxn modelId="{5845B146-9498-48C4-AFC3-8EFC59F15A48}" type="presParOf" srcId="{755C6EE4-32F3-45FB-AB31-689490196BF5}" destId="{024FE6EB-7D5B-45ED-9FCA-56124F968C0D}" srcOrd="1" destOrd="0" presId="urn:microsoft.com/office/officeart/2005/8/layout/default#1"/>
    <dgm:cxn modelId="{52B1626E-328A-4FE7-9B37-D9E5B8EDAD0F}" type="presParOf" srcId="{755C6EE4-32F3-45FB-AB31-689490196BF5}" destId="{75DB7878-B667-45DE-89B6-964DECE0AB25}" srcOrd="2" destOrd="0" presId="urn:microsoft.com/office/officeart/2005/8/layout/default#1"/>
    <dgm:cxn modelId="{79E585CA-2418-4A75-AA0F-028C85A8ED02}" type="presParOf" srcId="{755C6EE4-32F3-45FB-AB31-689490196BF5}" destId="{13D12672-C884-4AC7-B20E-70080684E1D3}" srcOrd="3" destOrd="0" presId="urn:microsoft.com/office/officeart/2005/8/layout/default#1"/>
    <dgm:cxn modelId="{5B62C253-2165-4398-8CEF-F6E7FD8BE5D6}" type="presParOf" srcId="{755C6EE4-32F3-45FB-AB31-689490196BF5}" destId="{0E055088-4F8F-4193-B05B-126AD47F47E8}" srcOrd="4" destOrd="0" presId="urn:microsoft.com/office/officeart/2005/8/layout/default#1"/>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271F68-FDBC-400C-A761-4FA09A12A447}" type="doc">
      <dgm:prSet loTypeId="urn:microsoft.com/office/officeart/2005/8/layout/default#2" loCatId="list" qsTypeId="urn:microsoft.com/office/officeart/2005/8/quickstyle/3d2" qsCatId="3D" csTypeId="urn:microsoft.com/office/officeart/2005/8/colors/colorful1#4" csCatId="colorful" phldr="1"/>
      <dgm:spPr/>
      <dgm:t>
        <a:bodyPr/>
        <a:lstStyle/>
        <a:p>
          <a:endParaRPr lang="en-US"/>
        </a:p>
      </dgm:t>
    </dgm:pt>
    <dgm:pt modelId="{A5749F2A-CC83-4C91-9729-C75EC977E994}">
      <dgm:prSet phldrT="[Text]"/>
      <dgm:spPr/>
      <dgm:t>
        <a:bodyPr/>
        <a:lstStyle/>
        <a:p>
          <a:r>
            <a:rPr lang="en-US" dirty="0" smtClean="0"/>
            <a:t>VA-Alcohol Audit-C Positive F/U </a:t>
          </a:r>
          <a:r>
            <a:rPr lang="en-US" dirty="0" err="1" smtClean="0"/>
            <a:t>Eval</a:t>
          </a:r>
          <a:endParaRPr lang="en-US" dirty="0"/>
        </a:p>
      </dgm:t>
      <dgm:extLst>
        <a:ext uri="{E40237B7-FDA0-4F09-8148-C483321AD2D9}">
          <dgm14:cNvPr xmlns:dgm14="http://schemas.microsoft.com/office/drawing/2010/diagram" xmlns="" id="0" name="" descr="VA-Alcohol Audit-C Positive F/U Eval&#10;VA-MH High Risk No-Show AdHoc Report&#10;VA-MH High Risk No-Show Follow-Up&#10;VA-PTSD Reassessment (PCL)&#10;"/>
        </a:ext>
      </dgm:extLst>
    </dgm:pt>
    <dgm:pt modelId="{BC536A61-9CB5-476E-921A-8C7DB7DD2249}" type="parTrans" cxnId="{08864B38-7F39-449A-BAD2-9FB80E124A22}">
      <dgm:prSet/>
      <dgm:spPr/>
      <dgm:t>
        <a:bodyPr/>
        <a:lstStyle/>
        <a:p>
          <a:endParaRPr lang="en-US"/>
        </a:p>
      </dgm:t>
    </dgm:pt>
    <dgm:pt modelId="{5EC39E98-A0E2-4885-B300-413EEE230285}" type="sibTrans" cxnId="{08864B38-7F39-449A-BAD2-9FB80E124A22}">
      <dgm:prSet/>
      <dgm:spPr/>
      <dgm:t>
        <a:bodyPr/>
        <a:lstStyle/>
        <a:p>
          <a:endParaRPr lang="en-US"/>
        </a:p>
      </dgm:t>
    </dgm:pt>
    <dgm:pt modelId="{7091D740-A6D8-44BC-A80C-A5E75FBD8A0F}">
      <dgm:prSet phldrT="[Text]"/>
      <dgm:spPr/>
      <dgm:t>
        <a:bodyPr/>
        <a:lstStyle/>
        <a:p>
          <a:r>
            <a:rPr lang="en-US" dirty="0" smtClean="0"/>
            <a:t>VA-MH High Risk No-Show Follow-Up</a:t>
          </a:r>
          <a:endParaRPr lang="en-US" dirty="0"/>
        </a:p>
      </dgm:t>
      <dgm:extLst>
        <a:ext uri="{E40237B7-FDA0-4F09-8148-C483321AD2D9}">
          <dgm14:cNvPr xmlns:dgm14="http://schemas.microsoft.com/office/drawing/2010/diagram" xmlns="" id="0" name="" descr="VA-Alcohol Audit-C Positive F/U Eval&#10;VA-MH High Risk No-Show AdHoc Report&#10;VA-MH High Risk No-Show Follow-Up&#10;VA-PTSD Reassessment (PCL)&#10;"/>
        </a:ext>
      </dgm:extLst>
    </dgm:pt>
    <dgm:pt modelId="{66C024D2-323E-4B1D-9743-834EC49510DF}" type="parTrans" cxnId="{22E99057-6054-4A47-8CB2-B993C469EAF6}">
      <dgm:prSet/>
      <dgm:spPr/>
      <dgm:t>
        <a:bodyPr/>
        <a:lstStyle/>
        <a:p>
          <a:endParaRPr lang="en-US"/>
        </a:p>
      </dgm:t>
    </dgm:pt>
    <dgm:pt modelId="{DE7F4714-5C0C-4838-88DC-0A8039332F81}" type="sibTrans" cxnId="{22E99057-6054-4A47-8CB2-B993C469EAF6}">
      <dgm:prSet/>
      <dgm:spPr/>
      <dgm:t>
        <a:bodyPr/>
        <a:lstStyle/>
        <a:p>
          <a:endParaRPr lang="en-US"/>
        </a:p>
      </dgm:t>
    </dgm:pt>
    <dgm:pt modelId="{B26325BA-03E3-42A0-8A02-C0A2BDE0363D}">
      <dgm:prSet phldrT="[Text]"/>
      <dgm:spPr/>
      <dgm:t>
        <a:bodyPr/>
        <a:lstStyle/>
        <a:p>
          <a:r>
            <a:rPr lang="en-US" dirty="0" smtClean="0"/>
            <a:t>VA-PTSD Reassessment (PCL)</a:t>
          </a:r>
          <a:endParaRPr lang="en-US" dirty="0"/>
        </a:p>
      </dgm:t>
      <dgm:extLst>
        <a:ext uri="{E40237B7-FDA0-4F09-8148-C483321AD2D9}">
          <dgm14:cNvPr xmlns:dgm14="http://schemas.microsoft.com/office/drawing/2010/diagram" xmlns="" id="0" name="" descr="VA-Alcohol Audit-C Positive F/U Eval&#10;VA-MH High Risk No-Show AdHoc Report&#10;VA-MH High Risk No-Show Follow-Up&#10;VA-PTSD Reassessment (PCL)&#10;"/>
        </a:ext>
      </dgm:extLst>
    </dgm:pt>
    <dgm:pt modelId="{F84167C9-A38B-488C-97F5-BB4EE228395C}" type="parTrans" cxnId="{CB8C24C0-BDE3-4DF5-90F7-B248F53CF010}">
      <dgm:prSet/>
      <dgm:spPr/>
      <dgm:t>
        <a:bodyPr/>
        <a:lstStyle/>
        <a:p>
          <a:endParaRPr lang="en-US"/>
        </a:p>
      </dgm:t>
    </dgm:pt>
    <dgm:pt modelId="{AC419D9B-0CE3-4712-8D84-60921D915825}" type="sibTrans" cxnId="{CB8C24C0-BDE3-4DF5-90F7-B248F53CF010}">
      <dgm:prSet/>
      <dgm:spPr/>
      <dgm:t>
        <a:bodyPr/>
        <a:lstStyle/>
        <a:p>
          <a:endParaRPr lang="en-US"/>
        </a:p>
      </dgm:t>
    </dgm:pt>
    <dgm:pt modelId="{C6072FD1-2767-4A20-9387-7AED7A779D5B}">
      <dgm:prSet phldrT="[Text]"/>
      <dgm:spPr/>
      <dgm:t>
        <a:bodyPr/>
        <a:lstStyle/>
        <a:p>
          <a:r>
            <a:rPr lang="en-US" dirty="0" smtClean="0"/>
            <a:t>VA-MH High Risk No-Show </a:t>
          </a:r>
          <a:r>
            <a:rPr lang="en-US" dirty="0" err="1" smtClean="0"/>
            <a:t>AdHoc</a:t>
          </a:r>
          <a:r>
            <a:rPr lang="en-US" dirty="0" smtClean="0"/>
            <a:t> Report</a:t>
          </a:r>
          <a:endParaRPr lang="en-US" dirty="0"/>
        </a:p>
      </dgm:t>
      <dgm:extLst>
        <a:ext uri="{E40237B7-FDA0-4F09-8148-C483321AD2D9}">
          <dgm14:cNvPr xmlns:dgm14="http://schemas.microsoft.com/office/drawing/2010/diagram" xmlns="" id="0" name="" descr="VA-Alcohol Audit-C Positive F/U Eval&#10;VA-MH High Risk No-Show AdHoc Report&#10;VA-MH High Risk No-Show Follow-Up&#10;VA-PTSD Reassessment (PCL)&#10;"/>
        </a:ext>
      </dgm:extLst>
    </dgm:pt>
    <dgm:pt modelId="{2CB929C8-71D9-4F6B-B7AE-AC8A3FC53047}" type="parTrans" cxnId="{80D67762-6A14-419D-94C3-76C404D2F97E}">
      <dgm:prSet/>
      <dgm:spPr/>
      <dgm:t>
        <a:bodyPr/>
        <a:lstStyle/>
        <a:p>
          <a:endParaRPr lang="en-US"/>
        </a:p>
      </dgm:t>
    </dgm:pt>
    <dgm:pt modelId="{34F54609-2BA5-4D66-81A8-3E9E5E1D36A1}" type="sibTrans" cxnId="{80D67762-6A14-419D-94C3-76C404D2F97E}">
      <dgm:prSet/>
      <dgm:spPr/>
      <dgm:t>
        <a:bodyPr/>
        <a:lstStyle/>
        <a:p>
          <a:endParaRPr lang="en-US"/>
        </a:p>
      </dgm:t>
    </dgm:pt>
    <dgm:pt modelId="{2E671ECD-A426-4334-A46F-3777F493C89E}" type="pres">
      <dgm:prSet presAssocID="{EA271F68-FDBC-400C-A761-4FA09A12A447}" presName="diagram" presStyleCnt="0">
        <dgm:presLayoutVars>
          <dgm:dir/>
          <dgm:resizeHandles val="exact"/>
        </dgm:presLayoutVars>
      </dgm:prSet>
      <dgm:spPr/>
      <dgm:t>
        <a:bodyPr/>
        <a:lstStyle/>
        <a:p>
          <a:endParaRPr lang="en-US"/>
        </a:p>
      </dgm:t>
    </dgm:pt>
    <dgm:pt modelId="{3ADE3976-F73E-496B-89E0-45970D831F94}" type="pres">
      <dgm:prSet presAssocID="{A5749F2A-CC83-4C91-9729-C75EC977E994}" presName="node" presStyleLbl="node1" presStyleIdx="0" presStyleCnt="4" custScaleX="416673" custScaleY="106236" custLinFactNeighborX="7190" custLinFactNeighborY="-22510">
        <dgm:presLayoutVars>
          <dgm:bulletEnabled val="1"/>
        </dgm:presLayoutVars>
      </dgm:prSet>
      <dgm:spPr/>
      <dgm:t>
        <a:bodyPr/>
        <a:lstStyle/>
        <a:p>
          <a:endParaRPr lang="en-US"/>
        </a:p>
      </dgm:t>
    </dgm:pt>
    <dgm:pt modelId="{4244A1E2-C9AB-4CEF-AA3D-F136023358E2}" type="pres">
      <dgm:prSet presAssocID="{5EC39E98-A0E2-4885-B300-413EEE230285}" presName="sibTrans" presStyleCnt="0"/>
      <dgm:spPr/>
      <dgm:t>
        <a:bodyPr/>
        <a:lstStyle/>
        <a:p>
          <a:endParaRPr lang="en-US"/>
        </a:p>
      </dgm:t>
    </dgm:pt>
    <dgm:pt modelId="{209FB558-AEEE-4455-84E1-FD8DA83F6835}" type="pres">
      <dgm:prSet presAssocID="{C6072FD1-2767-4A20-9387-7AED7A779D5B}" presName="node" presStyleLbl="node1" presStyleIdx="1" presStyleCnt="4" custScaleX="408321" custScaleY="101639" custLinFactNeighborX="-589" custLinFactNeighborY="-19689">
        <dgm:presLayoutVars>
          <dgm:bulletEnabled val="1"/>
        </dgm:presLayoutVars>
      </dgm:prSet>
      <dgm:spPr/>
      <dgm:t>
        <a:bodyPr/>
        <a:lstStyle/>
        <a:p>
          <a:endParaRPr lang="en-US"/>
        </a:p>
      </dgm:t>
    </dgm:pt>
    <dgm:pt modelId="{817C28E0-9221-47B8-A449-2C15E187E79A}" type="pres">
      <dgm:prSet presAssocID="{34F54609-2BA5-4D66-81A8-3E9E5E1D36A1}" presName="sibTrans" presStyleCnt="0"/>
      <dgm:spPr/>
      <dgm:t>
        <a:bodyPr/>
        <a:lstStyle/>
        <a:p>
          <a:endParaRPr lang="en-US"/>
        </a:p>
      </dgm:t>
    </dgm:pt>
    <dgm:pt modelId="{B3A29748-A15E-4E72-A3BA-6B240DC47AC9}" type="pres">
      <dgm:prSet presAssocID="{7091D740-A6D8-44BC-A80C-A5E75FBD8A0F}" presName="node" presStyleLbl="node1" presStyleIdx="2" presStyleCnt="4" custScaleX="408609" custLinFactNeighborX="-445" custLinFactNeighborY="-6284">
        <dgm:presLayoutVars>
          <dgm:bulletEnabled val="1"/>
        </dgm:presLayoutVars>
      </dgm:prSet>
      <dgm:spPr/>
      <dgm:t>
        <a:bodyPr/>
        <a:lstStyle/>
        <a:p>
          <a:endParaRPr lang="en-US"/>
        </a:p>
      </dgm:t>
    </dgm:pt>
    <dgm:pt modelId="{7CEF9109-937F-4362-B3F5-DCCAE7C6362B}" type="pres">
      <dgm:prSet presAssocID="{DE7F4714-5C0C-4838-88DC-0A8039332F81}" presName="sibTrans" presStyleCnt="0"/>
      <dgm:spPr/>
      <dgm:t>
        <a:bodyPr/>
        <a:lstStyle/>
        <a:p>
          <a:endParaRPr lang="en-US"/>
        </a:p>
      </dgm:t>
    </dgm:pt>
    <dgm:pt modelId="{89DDDD3A-3CE5-432F-904B-B20AC308B249}" type="pres">
      <dgm:prSet presAssocID="{B26325BA-03E3-42A0-8A02-C0A2BDE0363D}" presName="node" presStyleLbl="node1" presStyleIdx="3" presStyleCnt="4" custScaleX="416530" custLinFactNeighborX="-3515" custLinFactNeighborY="2773">
        <dgm:presLayoutVars>
          <dgm:bulletEnabled val="1"/>
        </dgm:presLayoutVars>
      </dgm:prSet>
      <dgm:spPr/>
      <dgm:t>
        <a:bodyPr/>
        <a:lstStyle/>
        <a:p>
          <a:endParaRPr lang="en-US"/>
        </a:p>
      </dgm:t>
    </dgm:pt>
  </dgm:ptLst>
  <dgm:cxnLst>
    <dgm:cxn modelId="{08864B38-7F39-449A-BAD2-9FB80E124A22}" srcId="{EA271F68-FDBC-400C-A761-4FA09A12A447}" destId="{A5749F2A-CC83-4C91-9729-C75EC977E994}" srcOrd="0" destOrd="0" parTransId="{BC536A61-9CB5-476E-921A-8C7DB7DD2249}" sibTransId="{5EC39E98-A0E2-4885-B300-413EEE230285}"/>
    <dgm:cxn modelId="{6AE1E698-A298-4349-AB89-F3CC6FF89693}" type="presOf" srcId="{A5749F2A-CC83-4C91-9729-C75EC977E994}" destId="{3ADE3976-F73E-496B-89E0-45970D831F94}" srcOrd="0" destOrd="0" presId="urn:microsoft.com/office/officeart/2005/8/layout/default#2"/>
    <dgm:cxn modelId="{CB8C24C0-BDE3-4DF5-90F7-B248F53CF010}" srcId="{EA271F68-FDBC-400C-A761-4FA09A12A447}" destId="{B26325BA-03E3-42A0-8A02-C0A2BDE0363D}" srcOrd="3" destOrd="0" parTransId="{F84167C9-A38B-488C-97F5-BB4EE228395C}" sibTransId="{AC419D9B-0CE3-4712-8D84-60921D915825}"/>
    <dgm:cxn modelId="{41D2DF28-CB65-4021-9AAA-D982D08CD240}" type="presOf" srcId="{C6072FD1-2767-4A20-9387-7AED7A779D5B}" destId="{209FB558-AEEE-4455-84E1-FD8DA83F6835}" srcOrd="0" destOrd="0" presId="urn:microsoft.com/office/officeart/2005/8/layout/default#2"/>
    <dgm:cxn modelId="{22E99057-6054-4A47-8CB2-B993C469EAF6}" srcId="{EA271F68-FDBC-400C-A761-4FA09A12A447}" destId="{7091D740-A6D8-44BC-A80C-A5E75FBD8A0F}" srcOrd="2" destOrd="0" parTransId="{66C024D2-323E-4B1D-9743-834EC49510DF}" sibTransId="{DE7F4714-5C0C-4838-88DC-0A8039332F81}"/>
    <dgm:cxn modelId="{2DDBDC95-EFC1-4449-823D-4C5EF3634675}" type="presOf" srcId="{B26325BA-03E3-42A0-8A02-C0A2BDE0363D}" destId="{89DDDD3A-3CE5-432F-904B-B20AC308B249}" srcOrd="0" destOrd="0" presId="urn:microsoft.com/office/officeart/2005/8/layout/default#2"/>
    <dgm:cxn modelId="{80D67762-6A14-419D-94C3-76C404D2F97E}" srcId="{EA271F68-FDBC-400C-A761-4FA09A12A447}" destId="{C6072FD1-2767-4A20-9387-7AED7A779D5B}" srcOrd="1" destOrd="0" parTransId="{2CB929C8-71D9-4F6B-B7AE-AC8A3FC53047}" sibTransId="{34F54609-2BA5-4D66-81A8-3E9E5E1D36A1}"/>
    <dgm:cxn modelId="{5552BF03-A21B-4CD1-8B16-B5A28DCA9D45}" type="presOf" srcId="{EA271F68-FDBC-400C-A761-4FA09A12A447}" destId="{2E671ECD-A426-4334-A46F-3777F493C89E}" srcOrd="0" destOrd="0" presId="urn:microsoft.com/office/officeart/2005/8/layout/default#2"/>
    <dgm:cxn modelId="{3CFD561E-BDE0-42BF-A8E3-828514628682}" type="presOf" srcId="{7091D740-A6D8-44BC-A80C-A5E75FBD8A0F}" destId="{B3A29748-A15E-4E72-A3BA-6B240DC47AC9}" srcOrd="0" destOrd="0" presId="urn:microsoft.com/office/officeart/2005/8/layout/default#2"/>
    <dgm:cxn modelId="{0D502908-0E52-4478-B73E-D4D48A8B9002}" type="presParOf" srcId="{2E671ECD-A426-4334-A46F-3777F493C89E}" destId="{3ADE3976-F73E-496B-89E0-45970D831F94}" srcOrd="0" destOrd="0" presId="urn:microsoft.com/office/officeart/2005/8/layout/default#2"/>
    <dgm:cxn modelId="{BBC859EA-FE8A-42E9-BD61-7836BF8483DF}" type="presParOf" srcId="{2E671ECD-A426-4334-A46F-3777F493C89E}" destId="{4244A1E2-C9AB-4CEF-AA3D-F136023358E2}" srcOrd="1" destOrd="0" presId="urn:microsoft.com/office/officeart/2005/8/layout/default#2"/>
    <dgm:cxn modelId="{513EDC5B-8D2B-4B9B-82F1-2DAE6C0C0F9A}" type="presParOf" srcId="{2E671ECD-A426-4334-A46F-3777F493C89E}" destId="{209FB558-AEEE-4455-84E1-FD8DA83F6835}" srcOrd="2" destOrd="0" presId="urn:microsoft.com/office/officeart/2005/8/layout/default#2"/>
    <dgm:cxn modelId="{E5825D45-80F5-4EAA-880F-3880A706C2F9}" type="presParOf" srcId="{2E671ECD-A426-4334-A46F-3777F493C89E}" destId="{817C28E0-9221-47B8-A449-2C15E187E79A}" srcOrd="3" destOrd="0" presId="urn:microsoft.com/office/officeart/2005/8/layout/default#2"/>
    <dgm:cxn modelId="{67146DAD-8A42-44A6-83A8-07DE5AFEB234}" type="presParOf" srcId="{2E671ECD-A426-4334-A46F-3777F493C89E}" destId="{B3A29748-A15E-4E72-A3BA-6B240DC47AC9}" srcOrd="4" destOrd="0" presId="urn:microsoft.com/office/officeart/2005/8/layout/default#2"/>
    <dgm:cxn modelId="{D8AEFF04-7995-42F0-A42C-817BEA77115A}" type="presParOf" srcId="{2E671ECD-A426-4334-A46F-3777F493C89E}" destId="{7CEF9109-937F-4362-B3F5-DCCAE7C6362B}" srcOrd="5" destOrd="0" presId="urn:microsoft.com/office/officeart/2005/8/layout/default#2"/>
    <dgm:cxn modelId="{5FA50116-74CB-4E4D-9056-3206291CDC37}" type="presParOf" srcId="{2E671ECD-A426-4334-A46F-3777F493C89E}" destId="{89DDDD3A-3CE5-432F-904B-B20AC308B249}" srcOrd="6" destOrd="0" presId="urn:microsoft.com/office/officeart/2005/8/layout/defaul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7CF35D7-776E-443C-B281-A30B0EBD9B7A}"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n-US"/>
        </a:p>
      </dgm:t>
    </dgm:pt>
    <dgm:pt modelId="{680613DE-AA7C-4A12-B6E4-D3C866EDE6FE}">
      <dgm:prSet phldrT="[Text]"/>
      <dgm:spPr/>
      <dgm:t>
        <a:bodyPr/>
        <a:lstStyle/>
        <a:p>
          <a:r>
            <a:rPr lang="en-US" dirty="0" smtClean="0"/>
            <a:t>Ability to find the oldest occurrence of a finding in a specified time frame</a:t>
          </a:r>
          <a:endParaRPr lang="en-US" dirty="0"/>
        </a:p>
      </dgm:t>
      <dgm:extLst>
        <a:ext uri="{E40237B7-FDA0-4F09-8148-C483321AD2D9}">
          <dgm14:cNvPr xmlns:dgm14="http://schemas.microsoft.com/office/drawing/2010/diagram" xmlns="" id="0" name="" descr="Ability to find the oldest occurrence of a finding in a specified time frame&#10;Generally used in combination/comparison with other findings&#10;"/>
        </a:ext>
      </dgm:extLst>
    </dgm:pt>
    <dgm:pt modelId="{C1997390-B471-4FE9-89BC-99BF29CB5AE7}" type="parTrans" cxnId="{665B5F36-BF98-4680-A29F-4D48698D3D73}">
      <dgm:prSet/>
      <dgm:spPr/>
      <dgm:t>
        <a:bodyPr/>
        <a:lstStyle/>
        <a:p>
          <a:endParaRPr lang="en-US"/>
        </a:p>
      </dgm:t>
    </dgm:pt>
    <dgm:pt modelId="{477A9109-CEC1-4347-AD5F-9763EFE5816B}" type="sibTrans" cxnId="{665B5F36-BF98-4680-A29F-4D48698D3D73}">
      <dgm:prSet/>
      <dgm:spPr/>
      <dgm:t>
        <a:bodyPr/>
        <a:lstStyle/>
        <a:p>
          <a:endParaRPr lang="en-US"/>
        </a:p>
      </dgm:t>
    </dgm:pt>
    <dgm:pt modelId="{48A8CA89-100B-4352-A4DF-A41EEF51ADA8}">
      <dgm:prSet phldrT="[Text]"/>
      <dgm:spPr/>
      <dgm:t>
        <a:bodyPr/>
        <a:lstStyle/>
        <a:p>
          <a:r>
            <a:rPr lang="en-US" dirty="0" smtClean="0"/>
            <a:t>Generally used in combination/comparison with other findings</a:t>
          </a:r>
          <a:endParaRPr lang="en-US" dirty="0"/>
        </a:p>
      </dgm:t>
      <dgm:extLst>
        <a:ext uri="{E40237B7-FDA0-4F09-8148-C483321AD2D9}">
          <dgm14:cNvPr xmlns:dgm14="http://schemas.microsoft.com/office/drawing/2010/diagram" xmlns="" id="0" name="" descr="Ability to find the oldest occurrence of a finding in a specified time frame&#10;Generally used in combination/comparison with other findings&#10;"/>
        </a:ext>
      </dgm:extLst>
    </dgm:pt>
    <dgm:pt modelId="{C794AA09-1F42-489A-BA80-9A8B885BEC86}" type="parTrans" cxnId="{EE6E500E-6C8C-481E-85C3-D7B1C2FB0C22}">
      <dgm:prSet/>
      <dgm:spPr/>
      <dgm:t>
        <a:bodyPr/>
        <a:lstStyle/>
        <a:p>
          <a:endParaRPr lang="en-US"/>
        </a:p>
      </dgm:t>
    </dgm:pt>
    <dgm:pt modelId="{A2B788C5-EE1D-425A-BE71-5685EAC92471}" type="sibTrans" cxnId="{EE6E500E-6C8C-481E-85C3-D7B1C2FB0C22}">
      <dgm:prSet/>
      <dgm:spPr/>
      <dgm:t>
        <a:bodyPr/>
        <a:lstStyle/>
        <a:p>
          <a:endParaRPr lang="en-US"/>
        </a:p>
      </dgm:t>
    </dgm:pt>
    <dgm:pt modelId="{4DBD4F02-0384-40C6-942C-5CF29347F88B}" type="pres">
      <dgm:prSet presAssocID="{27CF35D7-776E-443C-B281-A30B0EBD9B7A}" presName="linear" presStyleCnt="0">
        <dgm:presLayoutVars>
          <dgm:animLvl val="lvl"/>
          <dgm:resizeHandles val="exact"/>
        </dgm:presLayoutVars>
      </dgm:prSet>
      <dgm:spPr/>
      <dgm:t>
        <a:bodyPr/>
        <a:lstStyle/>
        <a:p>
          <a:endParaRPr lang="en-US"/>
        </a:p>
      </dgm:t>
    </dgm:pt>
    <dgm:pt modelId="{89B4DE6C-AB1C-4218-93BA-F388F4D0E7AD}" type="pres">
      <dgm:prSet presAssocID="{680613DE-AA7C-4A12-B6E4-D3C866EDE6FE}" presName="parentText" presStyleLbl="node1" presStyleIdx="0" presStyleCnt="2">
        <dgm:presLayoutVars>
          <dgm:chMax val="0"/>
          <dgm:bulletEnabled val="1"/>
        </dgm:presLayoutVars>
      </dgm:prSet>
      <dgm:spPr/>
      <dgm:t>
        <a:bodyPr/>
        <a:lstStyle/>
        <a:p>
          <a:endParaRPr lang="en-US"/>
        </a:p>
      </dgm:t>
    </dgm:pt>
    <dgm:pt modelId="{C1CA7FA5-F61C-4621-A171-7B3B3BE76D99}" type="pres">
      <dgm:prSet presAssocID="{477A9109-CEC1-4347-AD5F-9763EFE5816B}" presName="spacer" presStyleCnt="0"/>
      <dgm:spPr/>
      <dgm:t>
        <a:bodyPr/>
        <a:lstStyle/>
        <a:p>
          <a:endParaRPr lang="en-US"/>
        </a:p>
      </dgm:t>
    </dgm:pt>
    <dgm:pt modelId="{9D774C07-9AE1-44D9-BA3D-11FFFED674D2}" type="pres">
      <dgm:prSet presAssocID="{48A8CA89-100B-4352-A4DF-A41EEF51ADA8}" presName="parentText" presStyleLbl="node1" presStyleIdx="1" presStyleCnt="2" custLinFactNeighborX="-1250" custLinFactNeighborY="-2068">
        <dgm:presLayoutVars>
          <dgm:chMax val="0"/>
          <dgm:bulletEnabled val="1"/>
        </dgm:presLayoutVars>
      </dgm:prSet>
      <dgm:spPr/>
      <dgm:t>
        <a:bodyPr/>
        <a:lstStyle/>
        <a:p>
          <a:endParaRPr lang="en-US"/>
        </a:p>
      </dgm:t>
    </dgm:pt>
  </dgm:ptLst>
  <dgm:cxnLst>
    <dgm:cxn modelId="{66811352-085A-4818-9455-3C124EC68FBF}" type="presOf" srcId="{48A8CA89-100B-4352-A4DF-A41EEF51ADA8}" destId="{9D774C07-9AE1-44D9-BA3D-11FFFED674D2}" srcOrd="0" destOrd="0" presId="urn:microsoft.com/office/officeart/2005/8/layout/vList2"/>
    <dgm:cxn modelId="{EE6E500E-6C8C-481E-85C3-D7B1C2FB0C22}" srcId="{27CF35D7-776E-443C-B281-A30B0EBD9B7A}" destId="{48A8CA89-100B-4352-A4DF-A41EEF51ADA8}" srcOrd="1" destOrd="0" parTransId="{C794AA09-1F42-489A-BA80-9A8B885BEC86}" sibTransId="{A2B788C5-EE1D-425A-BE71-5685EAC92471}"/>
    <dgm:cxn modelId="{2F79ADA2-7FCA-4682-87F6-13CECD78CA4C}" type="presOf" srcId="{680613DE-AA7C-4A12-B6E4-D3C866EDE6FE}" destId="{89B4DE6C-AB1C-4218-93BA-F388F4D0E7AD}" srcOrd="0" destOrd="0" presId="urn:microsoft.com/office/officeart/2005/8/layout/vList2"/>
    <dgm:cxn modelId="{A46C1ED2-0F7A-4E97-9DB4-49362E3A99C0}" type="presOf" srcId="{27CF35D7-776E-443C-B281-A30B0EBD9B7A}" destId="{4DBD4F02-0384-40C6-942C-5CF29347F88B}" srcOrd="0" destOrd="0" presId="urn:microsoft.com/office/officeart/2005/8/layout/vList2"/>
    <dgm:cxn modelId="{665B5F36-BF98-4680-A29F-4D48698D3D73}" srcId="{27CF35D7-776E-443C-B281-A30B0EBD9B7A}" destId="{680613DE-AA7C-4A12-B6E4-D3C866EDE6FE}" srcOrd="0" destOrd="0" parTransId="{C1997390-B471-4FE9-89BC-99BF29CB5AE7}" sibTransId="{477A9109-CEC1-4347-AD5F-9763EFE5816B}"/>
    <dgm:cxn modelId="{3539737F-12C4-4D1E-94B0-4496560B50DC}" type="presParOf" srcId="{4DBD4F02-0384-40C6-942C-5CF29347F88B}" destId="{89B4DE6C-AB1C-4218-93BA-F388F4D0E7AD}" srcOrd="0" destOrd="0" presId="urn:microsoft.com/office/officeart/2005/8/layout/vList2"/>
    <dgm:cxn modelId="{75EB82EC-199A-44FC-A417-F86AE8DD9D1D}" type="presParOf" srcId="{4DBD4F02-0384-40C6-942C-5CF29347F88B}" destId="{C1CA7FA5-F61C-4621-A171-7B3B3BE76D99}" srcOrd="1" destOrd="0" presId="urn:microsoft.com/office/officeart/2005/8/layout/vList2"/>
    <dgm:cxn modelId="{274D8868-2AE7-4F09-9F72-9C1C2ACFDA8D}" type="presParOf" srcId="{4DBD4F02-0384-40C6-942C-5CF29347F88B}" destId="{9D774C07-9AE1-44D9-BA3D-11FFFED674D2}" srcOrd="2"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E4D15A8-320D-459E-99E7-8BBCCC5D1173}">
      <dsp:nvSpPr>
        <dsp:cNvPr id="0" name=""/>
        <dsp:cNvSpPr/>
      </dsp:nvSpPr>
      <dsp:spPr>
        <a:xfrm>
          <a:off x="3290" y="122147"/>
          <a:ext cx="2570707" cy="3178316"/>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E6E77056-2847-4F67-947D-D154B3A4ADF6}">
      <dsp:nvSpPr>
        <dsp:cNvPr id="0" name=""/>
        <dsp:cNvSpPr/>
      </dsp:nvSpPr>
      <dsp:spPr>
        <a:xfrm>
          <a:off x="3290" y="2151986"/>
          <a:ext cx="2570707" cy="52881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endParaRPr lang="en-US" sz="2700" kern="1200" dirty="0"/>
        </a:p>
      </dsp:txBody>
      <dsp:txXfrm>
        <a:off x="3290" y="2151986"/>
        <a:ext cx="2570707" cy="528816"/>
      </dsp:txXfrm>
    </dsp:sp>
    <dsp:sp modelId="{6F034C4B-FE49-4543-B069-8D70461527F5}">
      <dsp:nvSpPr>
        <dsp:cNvPr id="0" name=""/>
        <dsp:cNvSpPr/>
      </dsp:nvSpPr>
      <dsp:spPr>
        <a:xfrm>
          <a:off x="2836202" y="122147"/>
          <a:ext cx="2570707" cy="3178316"/>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EBC5CBC3-C7BA-4124-8E5E-F439671BFD63}">
      <dsp:nvSpPr>
        <dsp:cNvPr id="0" name=""/>
        <dsp:cNvSpPr/>
      </dsp:nvSpPr>
      <dsp:spPr>
        <a:xfrm>
          <a:off x="2836202" y="2151986"/>
          <a:ext cx="2570707" cy="52881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t> </a:t>
          </a:r>
          <a:endParaRPr lang="en-US" sz="2700" kern="1200" dirty="0"/>
        </a:p>
      </dsp:txBody>
      <dsp:txXfrm>
        <a:off x="2836202" y="2151986"/>
        <a:ext cx="2570707" cy="528816"/>
      </dsp:txXfrm>
    </dsp:sp>
    <dsp:sp modelId="{1BC01F7C-5E27-4B16-874E-2AF93A935F98}">
      <dsp:nvSpPr>
        <dsp:cNvPr id="0" name=""/>
        <dsp:cNvSpPr/>
      </dsp:nvSpPr>
      <dsp:spPr>
        <a:xfrm>
          <a:off x="3290" y="3557535"/>
          <a:ext cx="2570707" cy="3178316"/>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42FEFDA1-883E-49BF-875D-29EB05D57A73}">
      <dsp:nvSpPr>
        <dsp:cNvPr id="0" name=""/>
        <dsp:cNvSpPr/>
      </dsp:nvSpPr>
      <dsp:spPr>
        <a:xfrm>
          <a:off x="3290" y="5587373"/>
          <a:ext cx="2570707" cy="52881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t> </a:t>
          </a:r>
          <a:endParaRPr lang="en-US" sz="2700" kern="1200" dirty="0"/>
        </a:p>
      </dsp:txBody>
      <dsp:txXfrm>
        <a:off x="3290" y="5587373"/>
        <a:ext cx="2570707" cy="528816"/>
      </dsp:txXfrm>
    </dsp:sp>
    <dsp:sp modelId="{5F546D3D-6F0B-4DEA-8C99-DF56C9532771}">
      <dsp:nvSpPr>
        <dsp:cNvPr id="0" name=""/>
        <dsp:cNvSpPr/>
      </dsp:nvSpPr>
      <dsp:spPr>
        <a:xfrm>
          <a:off x="2836202" y="3557535"/>
          <a:ext cx="2570707" cy="3178316"/>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03A2670B-769C-48E8-9817-3CF8861FA534}">
      <dsp:nvSpPr>
        <dsp:cNvPr id="0" name=""/>
        <dsp:cNvSpPr/>
      </dsp:nvSpPr>
      <dsp:spPr>
        <a:xfrm>
          <a:off x="2836202" y="5587373"/>
          <a:ext cx="2570707" cy="52881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t> </a:t>
          </a:r>
          <a:endParaRPr lang="en-US" sz="2700" kern="1200" dirty="0"/>
        </a:p>
      </dsp:txBody>
      <dsp:txXfrm>
        <a:off x="2836202" y="5587373"/>
        <a:ext cx="2570707" cy="528816"/>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9B4DE6C-AB1C-4218-93BA-F388F4D0E7AD}">
      <dsp:nvSpPr>
        <dsp:cNvPr id="0" name=""/>
        <dsp:cNvSpPr/>
      </dsp:nvSpPr>
      <dsp:spPr>
        <a:xfrm>
          <a:off x="0" y="1023076"/>
          <a:ext cx="8229600" cy="1559025"/>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smtClean="0"/>
            <a:t>FIEVAL(M,”DATE”) </a:t>
          </a:r>
          <a:endParaRPr lang="en-US" sz="6500" kern="1200" dirty="0"/>
        </a:p>
      </dsp:txBody>
      <dsp:txXfrm>
        <a:off x="0" y="1023076"/>
        <a:ext cx="8229600" cy="1559025"/>
      </dsp:txXfrm>
    </dsp:sp>
    <dsp:sp modelId="{9D774C07-9AE1-44D9-BA3D-11FFFED674D2}">
      <dsp:nvSpPr>
        <dsp:cNvPr id="0" name=""/>
        <dsp:cNvSpPr/>
      </dsp:nvSpPr>
      <dsp:spPr>
        <a:xfrm>
          <a:off x="0" y="2832928"/>
          <a:ext cx="8229600" cy="1559025"/>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smtClean="0"/>
            <a:t>FIEVAL(M,N,”DATE”)</a:t>
          </a:r>
          <a:endParaRPr lang="en-US" sz="6500" kern="1200" dirty="0"/>
        </a:p>
      </dsp:txBody>
      <dsp:txXfrm>
        <a:off x="0" y="2832928"/>
        <a:ext cx="8229600" cy="155902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D7E9EE6-96C1-4968-AAA9-E2AB62EB055B}">
      <dsp:nvSpPr>
        <dsp:cNvPr id="0" name=""/>
        <dsp:cNvSpPr/>
      </dsp:nvSpPr>
      <dsp:spPr>
        <a:xfrm>
          <a:off x="23001" y="1748"/>
          <a:ext cx="8945596" cy="115416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0" tIns="101600" rIns="101600" bIns="101600" numCol="1" spcCol="1270" anchor="ctr" anchorCtr="0">
          <a:noAutofit/>
        </a:bodyPr>
        <a:lstStyle/>
        <a:p>
          <a:pPr lvl="0" algn="ctr" defTabSz="1778000">
            <a:lnSpc>
              <a:spcPct val="90000"/>
            </a:lnSpc>
            <a:spcBef>
              <a:spcPct val="0"/>
            </a:spcBef>
            <a:spcAft>
              <a:spcPct val="35000"/>
            </a:spcAft>
          </a:pPr>
          <a:r>
            <a:rPr lang="en-US" sz="4000" kern="1200" dirty="0" smtClean="0"/>
            <a:t>VALUE (</a:t>
          </a:r>
          <a:r>
            <a:rPr lang="en-US" sz="4000" u="sng" kern="1200" dirty="0" smtClean="0"/>
            <a:t>1</a:t>
          </a:r>
          <a:r>
            <a:rPr lang="en-US" sz="4000" kern="1200" dirty="0" smtClean="0"/>
            <a:t>, 1, “VALUE”) – FINDING Number</a:t>
          </a:r>
          <a:endParaRPr lang="en-US" sz="4000" kern="1200" dirty="0"/>
        </a:p>
      </dsp:txBody>
      <dsp:txXfrm>
        <a:off x="23001" y="1748"/>
        <a:ext cx="8945596" cy="1154162"/>
      </dsp:txXfrm>
    </dsp:sp>
    <dsp:sp modelId="{EF77A342-AF4D-4E7D-B980-72A4A417684C}">
      <dsp:nvSpPr>
        <dsp:cNvPr id="0" name=""/>
        <dsp:cNvSpPr/>
      </dsp:nvSpPr>
      <dsp:spPr>
        <a:xfrm>
          <a:off x="715875" y="1213618"/>
          <a:ext cx="7559850" cy="1154162"/>
        </a:xfrm>
        <a:prstGeom prst="rec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0" tIns="101600" rIns="101600" bIns="101600" numCol="1" spcCol="1270" anchor="ctr" anchorCtr="0">
          <a:noAutofit/>
        </a:bodyPr>
        <a:lstStyle/>
        <a:p>
          <a:pPr lvl="0" algn="ctr" defTabSz="1778000">
            <a:lnSpc>
              <a:spcPct val="90000"/>
            </a:lnSpc>
            <a:spcBef>
              <a:spcPct val="0"/>
            </a:spcBef>
            <a:spcAft>
              <a:spcPct val="35000"/>
            </a:spcAft>
          </a:pPr>
          <a:r>
            <a:rPr lang="en-US" sz="4000" kern="1200" dirty="0" smtClean="0"/>
            <a:t>VALUE (1, </a:t>
          </a:r>
          <a:r>
            <a:rPr lang="en-US" sz="4000" u="sng" kern="1200" dirty="0" smtClean="0"/>
            <a:t>1</a:t>
          </a:r>
          <a:r>
            <a:rPr lang="en-US" sz="4000" kern="1200" dirty="0" smtClean="0"/>
            <a:t>, “VALUE”) - Occurrence</a:t>
          </a:r>
          <a:endParaRPr lang="en-US" sz="4000" kern="1200" dirty="0"/>
        </a:p>
      </dsp:txBody>
      <dsp:txXfrm>
        <a:off x="715875" y="1213618"/>
        <a:ext cx="7559850" cy="1154162"/>
      </dsp:txXfrm>
    </dsp:sp>
    <dsp:sp modelId="{C421F085-1BEF-45EC-893B-6377389FFEF7}">
      <dsp:nvSpPr>
        <dsp:cNvPr id="0" name=""/>
        <dsp:cNvSpPr/>
      </dsp:nvSpPr>
      <dsp:spPr>
        <a:xfrm>
          <a:off x="1345800" y="2425489"/>
          <a:ext cx="6300000" cy="1154162"/>
        </a:xfrm>
        <a:prstGeom prst="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0" tIns="101600" rIns="101600" bIns="101600" numCol="1" spcCol="1270" anchor="ctr" anchorCtr="0">
          <a:noAutofit/>
        </a:bodyPr>
        <a:lstStyle/>
        <a:p>
          <a:pPr lvl="0" algn="ctr" defTabSz="1778000">
            <a:lnSpc>
              <a:spcPct val="90000"/>
            </a:lnSpc>
            <a:spcBef>
              <a:spcPct val="0"/>
            </a:spcBef>
            <a:spcAft>
              <a:spcPct val="35000"/>
            </a:spcAft>
          </a:pPr>
          <a:r>
            <a:rPr lang="en-US" sz="4000" kern="1200" dirty="0" smtClean="0"/>
            <a:t>VALUE (1, 1, </a:t>
          </a:r>
          <a:r>
            <a:rPr lang="en-US" sz="4000" u="sng" kern="1200" dirty="0" smtClean="0"/>
            <a:t>“VALUE”</a:t>
          </a:r>
          <a:r>
            <a:rPr lang="en-US" sz="4000" kern="1200" dirty="0" smtClean="0"/>
            <a:t>) - CSUB</a:t>
          </a:r>
          <a:endParaRPr lang="en-US" sz="4000" kern="1200" dirty="0"/>
        </a:p>
      </dsp:txBody>
      <dsp:txXfrm>
        <a:off x="1345800" y="2425489"/>
        <a:ext cx="6300000" cy="115416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B0C8178-4242-4B6E-821D-C6B2895272B3}">
      <dsp:nvSpPr>
        <dsp:cNvPr id="0" name=""/>
        <dsp:cNvSpPr/>
      </dsp:nvSpPr>
      <dsp:spPr>
        <a:xfrm rot="5400000">
          <a:off x="565091" y="1857956"/>
          <a:ext cx="1679278" cy="2794281"/>
        </a:xfrm>
        <a:prstGeom prst="corner">
          <a:avLst>
            <a:gd name="adj1" fmla="val 16120"/>
            <a:gd name="adj2" fmla="val 1611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9AA8DB7-0D51-4313-BCA0-7DEA976F57C0}">
      <dsp:nvSpPr>
        <dsp:cNvPr id="0" name=""/>
        <dsp:cNvSpPr/>
      </dsp:nvSpPr>
      <dsp:spPr>
        <a:xfrm>
          <a:off x="284778" y="2692844"/>
          <a:ext cx="2522692" cy="2211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lvl="0" algn="l" defTabSz="1911350">
            <a:lnSpc>
              <a:spcPct val="90000"/>
            </a:lnSpc>
            <a:spcBef>
              <a:spcPct val="0"/>
            </a:spcBef>
            <a:spcAft>
              <a:spcPct val="35000"/>
            </a:spcAft>
          </a:pPr>
          <a:r>
            <a:rPr lang="en-US" sz="4300" kern="1200" dirty="0" smtClean="0"/>
            <a:t>Glucose 3</a:t>
          </a:r>
          <a:endParaRPr lang="en-US" sz="4300" kern="1200" dirty="0"/>
        </a:p>
      </dsp:txBody>
      <dsp:txXfrm>
        <a:off x="284778" y="2692844"/>
        <a:ext cx="2522692" cy="2211288"/>
      </dsp:txXfrm>
    </dsp:sp>
    <dsp:sp modelId="{E7C9FB77-F819-4F55-A928-20F9CBE91EF2}">
      <dsp:nvSpPr>
        <dsp:cNvPr id="0" name=""/>
        <dsp:cNvSpPr/>
      </dsp:nvSpPr>
      <dsp:spPr>
        <a:xfrm>
          <a:off x="2331491" y="1652238"/>
          <a:ext cx="475979" cy="475979"/>
        </a:xfrm>
        <a:prstGeom prst="triangle">
          <a:avLst>
            <a:gd name="adj" fmla="val 10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98D2983-5351-4E1D-806B-87BC4FC448E5}">
      <dsp:nvSpPr>
        <dsp:cNvPr id="0" name=""/>
        <dsp:cNvSpPr/>
      </dsp:nvSpPr>
      <dsp:spPr>
        <a:xfrm rot="5400000">
          <a:off x="3653360" y="1093761"/>
          <a:ext cx="1679278" cy="2794281"/>
        </a:xfrm>
        <a:prstGeom prst="corner">
          <a:avLst>
            <a:gd name="adj1" fmla="val 16120"/>
            <a:gd name="adj2" fmla="val 1611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3DCB082-81C1-4F87-82A6-57FC0675E1F7}">
      <dsp:nvSpPr>
        <dsp:cNvPr id="0" name=""/>
        <dsp:cNvSpPr/>
      </dsp:nvSpPr>
      <dsp:spPr>
        <a:xfrm>
          <a:off x="3373047" y="1928649"/>
          <a:ext cx="2522692" cy="2211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lvl="0" algn="l" defTabSz="1911350">
            <a:lnSpc>
              <a:spcPct val="90000"/>
            </a:lnSpc>
            <a:spcBef>
              <a:spcPct val="0"/>
            </a:spcBef>
            <a:spcAft>
              <a:spcPct val="35000"/>
            </a:spcAft>
          </a:pPr>
          <a:r>
            <a:rPr lang="en-US" sz="4300" kern="1200" dirty="0" smtClean="0"/>
            <a:t>Glucose 2</a:t>
          </a:r>
          <a:endParaRPr lang="en-US" sz="4300" kern="1200" dirty="0"/>
        </a:p>
      </dsp:txBody>
      <dsp:txXfrm>
        <a:off x="3373047" y="1928649"/>
        <a:ext cx="2522692" cy="2211288"/>
      </dsp:txXfrm>
    </dsp:sp>
    <dsp:sp modelId="{F80255F0-F289-43E8-91EB-234BC4BF74B7}">
      <dsp:nvSpPr>
        <dsp:cNvPr id="0" name=""/>
        <dsp:cNvSpPr/>
      </dsp:nvSpPr>
      <dsp:spPr>
        <a:xfrm>
          <a:off x="5419760" y="888042"/>
          <a:ext cx="475979" cy="475979"/>
        </a:xfrm>
        <a:prstGeom prst="triangle">
          <a:avLst>
            <a:gd name="adj" fmla="val 10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5B5291F-EE28-4EE9-8069-51A077B8BC8D}">
      <dsp:nvSpPr>
        <dsp:cNvPr id="0" name=""/>
        <dsp:cNvSpPr/>
      </dsp:nvSpPr>
      <dsp:spPr>
        <a:xfrm rot="5400000">
          <a:off x="6741629" y="329565"/>
          <a:ext cx="1679278" cy="2794281"/>
        </a:xfrm>
        <a:prstGeom prst="corner">
          <a:avLst>
            <a:gd name="adj1" fmla="val 16120"/>
            <a:gd name="adj2" fmla="val 1611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4A43AA3-CA86-435A-B226-83025BB7F1D9}">
      <dsp:nvSpPr>
        <dsp:cNvPr id="0" name=""/>
        <dsp:cNvSpPr/>
      </dsp:nvSpPr>
      <dsp:spPr>
        <a:xfrm>
          <a:off x="6461316" y="1164453"/>
          <a:ext cx="2522692" cy="2211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lvl="0" algn="l" defTabSz="1911350">
            <a:lnSpc>
              <a:spcPct val="90000"/>
            </a:lnSpc>
            <a:spcBef>
              <a:spcPct val="0"/>
            </a:spcBef>
            <a:spcAft>
              <a:spcPct val="35000"/>
            </a:spcAft>
          </a:pPr>
          <a:r>
            <a:rPr lang="en-US" sz="4300" kern="1200" dirty="0" smtClean="0"/>
            <a:t>Glucose 1</a:t>
          </a:r>
        </a:p>
        <a:p>
          <a:pPr lvl="0" algn="l" defTabSz="1911350">
            <a:lnSpc>
              <a:spcPct val="90000"/>
            </a:lnSpc>
            <a:spcBef>
              <a:spcPct val="0"/>
            </a:spcBef>
            <a:spcAft>
              <a:spcPct val="35000"/>
            </a:spcAft>
          </a:pPr>
          <a:endParaRPr lang="en-US" sz="4300" kern="1200" dirty="0"/>
        </a:p>
      </dsp:txBody>
      <dsp:txXfrm>
        <a:off x="6461316" y="1164453"/>
        <a:ext cx="2522692" cy="2211288"/>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B0C8178-4242-4B6E-821D-C6B2895272B3}">
      <dsp:nvSpPr>
        <dsp:cNvPr id="0" name=""/>
        <dsp:cNvSpPr/>
      </dsp:nvSpPr>
      <dsp:spPr>
        <a:xfrm rot="5400000">
          <a:off x="560868" y="1875155"/>
          <a:ext cx="1681082" cy="2797283"/>
        </a:xfrm>
        <a:prstGeom prst="corner">
          <a:avLst>
            <a:gd name="adj1" fmla="val 16120"/>
            <a:gd name="adj2" fmla="val 1611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9AA8DB7-0D51-4313-BCA0-7DEA976F57C0}">
      <dsp:nvSpPr>
        <dsp:cNvPr id="0" name=""/>
        <dsp:cNvSpPr/>
      </dsp:nvSpPr>
      <dsp:spPr>
        <a:xfrm>
          <a:off x="280254" y="2710940"/>
          <a:ext cx="2525403" cy="2213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t>Glucose 3</a:t>
          </a:r>
        </a:p>
        <a:p>
          <a:pPr lvl="0" algn="l" defTabSz="1200150">
            <a:lnSpc>
              <a:spcPct val="90000"/>
            </a:lnSpc>
            <a:spcBef>
              <a:spcPct val="0"/>
            </a:spcBef>
            <a:spcAft>
              <a:spcPct val="35000"/>
            </a:spcAft>
          </a:pPr>
          <a:r>
            <a:rPr lang="en-US" sz="2700" kern="1200" dirty="0" smtClean="0"/>
            <a:t>6/3/13   </a:t>
          </a:r>
        </a:p>
        <a:p>
          <a:pPr lvl="0" algn="l" defTabSz="1200150">
            <a:lnSpc>
              <a:spcPct val="90000"/>
            </a:lnSpc>
            <a:spcBef>
              <a:spcPct val="0"/>
            </a:spcBef>
            <a:spcAft>
              <a:spcPct val="35000"/>
            </a:spcAft>
          </a:pPr>
          <a:r>
            <a:rPr lang="en-US" sz="2700" kern="1200" dirty="0" smtClean="0"/>
            <a:t>70</a:t>
          </a:r>
          <a:endParaRPr lang="en-US" sz="2700" kern="1200" dirty="0"/>
        </a:p>
      </dsp:txBody>
      <dsp:txXfrm>
        <a:off x="280254" y="2710940"/>
        <a:ext cx="2525403" cy="2213664"/>
      </dsp:txXfrm>
    </dsp:sp>
    <dsp:sp modelId="{E7C9FB77-F819-4F55-A928-20F9CBE91EF2}">
      <dsp:nvSpPr>
        <dsp:cNvPr id="0" name=""/>
        <dsp:cNvSpPr/>
      </dsp:nvSpPr>
      <dsp:spPr>
        <a:xfrm>
          <a:off x="2329166" y="1669216"/>
          <a:ext cx="476491" cy="476491"/>
        </a:xfrm>
        <a:prstGeom prst="triangle">
          <a:avLst>
            <a:gd name="adj" fmla="val 10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98D2983-5351-4E1D-806B-87BC4FC448E5}">
      <dsp:nvSpPr>
        <dsp:cNvPr id="0" name=""/>
        <dsp:cNvSpPr/>
      </dsp:nvSpPr>
      <dsp:spPr>
        <a:xfrm rot="5400000">
          <a:off x="3652455" y="1110139"/>
          <a:ext cx="1681082" cy="2797283"/>
        </a:xfrm>
        <a:prstGeom prst="corner">
          <a:avLst>
            <a:gd name="adj1" fmla="val 16120"/>
            <a:gd name="adj2" fmla="val 1611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3DCB082-81C1-4F87-82A6-57FC0675E1F7}">
      <dsp:nvSpPr>
        <dsp:cNvPr id="0" name=""/>
        <dsp:cNvSpPr/>
      </dsp:nvSpPr>
      <dsp:spPr>
        <a:xfrm>
          <a:off x="3371841" y="1945924"/>
          <a:ext cx="2525403" cy="2213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t>Glucose 2</a:t>
          </a:r>
        </a:p>
        <a:p>
          <a:pPr lvl="0" algn="l" defTabSz="1200150">
            <a:lnSpc>
              <a:spcPct val="90000"/>
            </a:lnSpc>
            <a:spcBef>
              <a:spcPct val="0"/>
            </a:spcBef>
            <a:spcAft>
              <a:spcPct val="35000"/>
            </a:spcAft>
          </a:pPr>
          <a:r>
            <a:rPr lang="en-US" sz="2700" kern="1200" dirty="0" smtClean="0"/>
            <a:t>6/9/13  </a:t>
          </a:r>
        </a:p>
        <a:p>
          <a:pPr lvl="0" algn="l" defTabSz="1200150">
            <a:lnSpc>
              <a:spcPct val="90000"/>
            </a:lnSpc>
            <a:spcBef>
              <a:spcPct val="0"/>
            </a:spcBef>
            <a:spcAft>
              <a:spcPct val="35000"/>
            </a:spcAft>
          </a:pPr>
          <a:r>
            <a:rPr lang="en-US" sz="2700" kern="1200" dirty="0" smtClean="0"/>
            <a:t>75</a:t>
          </a:r>
          <a:endParaRPr lang="en-US" sz="2700" kern="1200" dirty="0"/>
        </a:p>
      </dsp:txBody>
      <dsp:txXfrm>
        <a:off x="3371841" y="1945924"/>
        <a:ext cx="2525403" cy="2213664"/>
      </dsp:txXfrm>
    </dsp:sp>
    <dsp:sp modelId="{F80255F0-F289-43E8-91EB-234BC4BF74B7}">
      <dsp:nvSpPr>
        <dsp:cNvPr id="0" name=""/>
        <dsp:cNvSpPr/>
      </dsp:nvSpPr>
      <dsp:spPr>
        <a:xfrm>
          <a:off x="5420753" y="904200"/>
          <a:ext cx="476491" cy="476491"/>
        </a:xfrm>
        <a:prstGeom prst="triangle">
          <a:avLst>
            <a:gd name="adj" fmla="val 10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5B5291F-EE28-4EE9-8069-51A077B8BC8D}">
      <dsp:nvSpPr>
        <dsp:cNvPr id="0" name=""/>
        <dsp:cNvSpPr/>
      </dsp:nvSpPr>
      <dsp:spPr>
        <a:xfrm rot="5400000">
          <a:off x="6744042" y="345122"/>
          <a:ext cx="1681082" cy="2797283"/>
        </a:xfrm>
        <a:prstGeom prst="corner">
          <a:avLst>
            <a:gd name="adj1" fmla="val 16120"/>
            <a:gd name="adj2" fmla="val 1611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4A43AA3-CA86-435A-B226-83025BB7F1D9}">
      <dsp:nvSpPr>
        <dsp:cNvPr id="0" name=""/>
        <dsp:cNvSpPr/>
      </dsp:nvSpPr>
      <dsp:spPr>
        <a:xfrm>
          <a:off x="6463428" y="1180908"/>
          <a:ext cx="2525403" cy="2213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t>Glucose 1</a:t>
          </a:r>
        </a:p>
        <a:p>
          <a:pPr lvl="0" algn="l" defTabSz="1200150">
            <a:lnSpc>
              <a:spcPct val="90000"/>
            </a:lnSpc>
            <a:spcBef>
              <a:spcPct val="0"/>
            </a:spcBef>
            <a:spcAft>
              <a:spcPct val="35000"/>
            </a:spcAft>
          </a:pPr>
          <a:r>
            <a:rPr lang="en-US" sz="2700" kern="1200" dirty="0" smtClean="0"/>
            <a:t>6/11/13  </a:t>
          </a:r>
        </a:p>
        <a:p>
          <a:pPr lvl="0" algn="l" defTabSz="1200150">
            <a:lnSpc>
              <a:spcPct val="90000"/>
            </a:lnSpc>
            <a:spcBef>
              <a:spcPct val="0"/>
            </a:spcBef>
            <a:spcAft>
              <a:spcPct val="35000"/>
            </a:spcAft>
          </a:pPr>
          <a:r>
            <a:rPr lang="en-US" sz="2700" kern="1200" dirty="0" smtClean="0"/>
            <a:t>85</a:t>
          </a:r>
        </a:p>
        <a:p>
          <a:pPr lvl="0" algn="l" defTabSz="1200150">
            <a:lnSpc>
              <a:spcPct val="90000"/>
            </a:lnSpc>
            <a:spcBef>
              <a:spcPct val="0"/>
            </a:spcBef>
            <a:spcAft>
              <a:spcPct val="35000"/>
            </a:spcAft>
          </a:pPr>
          <a:endParaRPr lang="en-US" sz="2700" kern="1200" dirty="0"/>
        </a:p>
      </dsp:txBody>
      <dsp:txXfrm>
        <a:off x="6463428" y="1180908"/>
        <a:ext cx="2525403" cy="2213664"/>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A9480F9-F596-42CF-B63F-096A38A69591}">
      <dsp:nvSpPr>
        <dsp:cNvPr id="0" name=""/>
        <dsp:cNvSpPr/>
      </dsp:nvSpPr>
      <dsp:spPr>
        <a:xfrm>
          <a:off x="3539783" y="510"/>
          <a:ext cx="1912032" cy="127468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Dialog</a:t>
          </a:r>
          <a:endParaRPr lang="en-US" sz="3100" kern="1200" dirty="0"/>
        </a:p>
      </dsp:txBody>
      <dsp:txXfrm>
        <a:off x="3539783" y="510"/>
        <a:ext cx="1912032" cy="1274688"/>
      </dsp:txXfrm>
    </dsp:sp>
    <dsp:sp modelId="{99293C1D-FE57-43AF-82B1-A65CE69682B6}">
      <dsp:nvSpPr>
        <dsp:cNvPr id="0" name=""/>
        <dsp:cNvSpPr/>
      </dsp:nvSpPr>
      <dsp:spPr>
        <a:xfrm>
          <a:off x="4450080" y="1275199"/>
          <a:ext cx="91440" cy="509875"/>
        </a:xfrm>
        <a:custGeom>
          <a:avLst/>
          <a:gdLst/>
          <a:ahLst/>
          <a:cxnLst/>
          <a:rect l="0" t="0" r="0" b="0"/>
          <a:pathLst>
            <a:path>
              <a:moveTo>
                <a:pt x="45720" y="0"/>
              </a:moveTo>
              <a:lnTo>
                <a:pt x="45720" y="509875"/>
              </a:lnTo>
            </a:path>
          </a:pathLst>
        </a:cu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E47F1B3-E0F4-433B-A10A-1CE63EBE5A94}">
      <dsp:nvSpPr>
        <dsp:cNvPr id="0" name=""/>
        <dsp:cNvSpPr/>
      </dsp:nvSpPr>
      <dsp:spPr>
        <a:xfrm>
          <a:off x="3539783" y="1785074"/>
          <a:ext cx="1912032" cy="127468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smtClean="0"/>
            <a:t>Reminder Term</a:t>
          </a:r>
          <a:endParaRPr lang="en-US" sz="3100" kern="1200" dirty="0"/>
        </a:p>
      </dsp:txBody>
      <dsp:txXfrm>
        <a:off x="3539783" y="1785074"/>
        <a:ext cx="1912032" cy="1274688"/>
      </dsp:txXfrm>
    </dsp:sp>
    <dsp:sp modelId="{B9C4D628-638B-4103-9C0D-7D27F44AB06E}">
      <dsp:nvSpPr>
        <dsp:cNvPr id="0" name=""/>
        <dsp:cNvSpPr/>
      </dsp:nvSpPr>
      <dsp:spPr>
        <a:xfrm>
          <a:off x="1801823" y="3059762"/>
          <a:ext cx="2693976" cy="509875"/>
        </a:xfrm>
        <a:custGeom>
          <a:avLst/>
          <a:gdLst/>
          <a:ahLst/>
          <a:cxnLst/>
          <a:rect l="0" t="0" r="0" b="0"/>
          <a:pathLst>
            <a:path>
              <a:moveTo>
                <a:pt x="2693976" y="0"/>
              </a:moveTo>
              <a:lnTo>
                <a:pt x="2693976" y="254937"/>
              </a:lnTo>
              <a:lnTo>
                <a:pt x="0" y="254937"/>
              </a:lnTo>
              <a:lnTo>
                <a:pt x="0" y="509875"/>
              </a:lnTo>
            </a:path>
          </a:pathLst>
        </a:custGeom>
        <a:noFill/>
        <a:ln w="25400" cap="flat" cmpd="sng" algn="ctr">
          <a:solidFill>
            <a:schemeClr val="accent5">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2CE29E8-01A6-4292-BD96-9ED38C325DFD}">
      <dsp:nvSpPr>
        <dsp:cNvPr id="0" name=""/>
        <dsp:cNvSpPr/>
      </dsp:nvSpPr>
      <dsp:spPr>
        <a:xfrm>
          <a:off x="845807" y="3569637"/>
          <a:ext cx="1912032" cy="127468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smtClean="0"/>
            <a:t>True</a:t>
          </a:r>
          <a:endParaRPr lang="en-US" sz="3100" kern="1200" dirty="0"/>
        </a:p>
      </dsp:txBody>
      <dsp:txXfrm>
        <a:off x="845807" y="3569637"/>
        <a:ext cx="1912032" cy="1274688"/>
      </dsp:txXfrm>
    </dsp:sp>
    <dsp:sp modelId="{C324A088-322A-413A-A866-A96C274AA233}">
      <dsp:nvSpPr>
        <dsp:cNvPr id="0" name=""/>
        <dsp:cNvSpPr/>
      </dsp:nvSpPr>
      <dsp:spPr>
        <a:xfrm>
          <a:off x="1801823" y="4844325"/>
          <a:ext cx="744908" cy="509875"/>
        </a:xfrm>
        <a:custGeom>
          <a:avLst/>
          <a:gdLst/>
          <a:ahLst/>
          <a:cxnLst/>
          <a:rect l="0" t="0" r="0" b="0"/>
          <a:pathLst>
            <a:path>
              <a:moveTo>
                <a:pt x="0" y="0"/>
              </a:moveTo>
              <a:lnTo>
                <a:pt x="0" y="254937"/>
              </a:lnTo>
              <a:lnTo>
                <a:pt x="744908" y="254937"/>
              </a:lnTo>
              <a:lnTo>
                <a:pt x="744908" y="509875"/>
              </a:lnTo>
            </a:path>
          </a:pathLst>
        </a:custGeom>
        <a:noFill/>
        <a:ln w="25400" cap="flat" cmpd="sng" algn="ctr">
          <a:solidFill>
            <a:schemeClr val="accent5">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EF22E80-E98D-44B0-BF1B-DB2F42D1C284}">
      <dsp:nvSpPr>
        <dsp:cNvPr id="0" name=""/>
        <dsp:cNvSpPr/>
      </dsp:nvSpPr>
      <dsp:spPr>
        <a:xfrm>
          <a:off x="1590715" y="5354200"/>
          <a:ext cx="1912032" cy="127468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smtClean="0"/>
            <a:t>Dialog 1</a:t>
          </a:r>
          <a:endParaRPr lang="en-US" sz="3100" kern="1200" dirty="0"/>
        </a:p>
      </dsp:txBody>
      <dsp:txXfrm>
        <a:off x="1590715" y="5354200"/>
        <a:ext cx="1912032" cy="1274688"/>
      </dsp:txXfrm>
    </dsp:sp>
    <dsp:sp modelId="{C3465565-BDD5-4941-9BC9-2950DCDCD2C4}">
      <dsp:nvSpPr>
        <dsp:cNvPr id="0" name=""/>
        <dsp:cNvSpPr/>
      </dsp:nvSpPr>
      <dsp:spPr>
        <a:xfrm>
          <a:off x="4495800" y="3059762"/>
          <a:ext cx="2693976" cy="509875"/>
        </a:xfrm>
        <a:custGeom>
          <a:avLst/>
          <a:gdLst/>
          <a:ahLst/>
          <a:cxnLst/>
          <a:rect l="0" t="0" r="0" b="0"/>
          <a:pathLst>
            <a:path>
              <a:moveTo>
                <a:pt x="0" y="0"/>
              </a:moveTo>
              <a:lnTo>
                <a:pt x="0" y="254937"/>
              </a:lnTo>
              <a:lnTo>
                <a:pt x="2693976" y="254937"/>
              </a:lnTo>
              <a:lnTo>
                <a:pt x="2693976" y="509875"/>
              </a:lnTo>
            </a:path>
          </a:pathLst>
        </a:custGeom>
        <a:noFill/>
        <a:ln w="25400" cap="flat" cmpd="sng" algn="ctr">
          <a:solidFill>
            <a:schemeClr val="accent5">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EC1118-4EAB-4093-89A6-46D75A2591D5}">
      <dsp:nvSpPr>
        <dsp:cNvPr id="0" name=""/>
        <dsp:cNvSpPr/>
      </dsp:nvSpPr>
      <dsp:spPr>
        <a:xfrm>
          <a:off x="6233760" y="3569637"/>
          <a:ext cx="1912032" cy="127468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smtClean="0"/>
            <a:t>False</a:t>
          </a:r>
          <a:endParaRPr lang="en-US" sz="3100" kern="1200" dirty="0"/>
        </a:p>
      </dsp:txBody>
      <dsp:txXfrm>
        <a:off x="6233760" y="3569637"/>
        <a:ext cx="1912032" cy="1274688"/>
      </dsp:txXfrm>
    </dsp:sp>
    <dsp:sp modelId="{4F374646-A825-46DC-8F25-2189E3D49E44}">
      <dsp:nvSpPr>
        <dsp:cNvPr id="0" name=""/>
        <dsp:cNvSpPr/>
      </dsp:nvSpPr>
      <dsp:spPr>
        <a:xfrm>
          <a:off x="6444887" y="4844325"/>
          <a:ext cx="744889" cy="509875"/>
        </a:xfrm>
        <a:custGeom>
          <a:avLst/>
          <a:gdLst/>
          <a:ahLst/>
          <a:cxnLst/>
          <a:rect l="0" t="0" r="0" b="0"/>
          <a:pathLst>
            <a:path>
              <a:moveTo>
                <a:pt x="744889" y="0"/>
              </a:moveTo>
              <a:lnTo>
                <a:pt x="744889" y="254937"/>
              </a:lnTo>
              <a:lnTo>
                <a:pt x="0" y="254937"/>
              </a:lnTo>
              <a:lnTo>
                <a:pt x="0" y="509875"/>
              </a:lnTo>
            </a:path>
          </a:pathLst>
        </a:custGeom>
        <a:noFill/>
        <a:ln w="25400" cap="flat" cmpd="sng" algn="ctr">
          <a:solidFill>
            <a:schemeClr val="accent5">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FBE8264-0278-40BB-8C17-D9D2E64BD23F}">
      <dsp:nvSpPr>
        <dsp:cNvPr id="0" name=""/>
        <dsp:cNvSpPr/>
      </dsp:nvSpPr>
      <dsp:spPr>
        <a:xfrm>
          <a:off x="5488871" y="5354200"/>
          <a:ext cx="1912032" cy="127468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smtClean="0"/>
            <a:t>Dialog 2</a:t>
          </a:r>
          <a:endParaRPr lang="en-US" sz="3100" kern="1200" dirty="0"/>
        </a:p>
      </dsp:txBody>
      <dsp:txXfrm>
        <a:off x="5488871" y="5354200"/>
        <a:ext cx="1912032" cy="1274688"/>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61309AB-27A3-4774-8671-D12D7B620F2D}">
      <dsp:nvSpPr>
        <dsp:cNvPr id="0" name=""/>
        <dsp:cNvSpPr/>
      </dsp:nvSpPr>
      <dsp:spPr>
        <a:xfrm>
          <a:off x="8031882" y="3841152"/>
          <a:ext cx="120359" cy="864273"/>
        </a:xfrm>
        <a:custGeom>
          <a:avLst/>
          <a:gdLst/>
          <a:ahLst/>
          <a:cxnLst/>
          <a:rect l="0" t="0" r="0" b="0"/>
          <a:pathLst>
            <a:path>
              <a:moveTo>
                <a:pt x="0" y="0"/>
              </a:moveTo>
              <a:lnTo>
                <a:pt x="0" y="864273"/>
              </a:lnTo>
              <a:lnTo>
                <a:pt x="120359" y="864273"/>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DA7AA8B-41C8-441A-A54B-F64DD17BB843}">
      <dsp:nvSpPr>
        <dsp:cNvPr id="0" name=""/>
        <dsp:cNvSpPr/>
      </dsp:nvSpPr>
      <dsp:spPr>
        <a:xfrm>
          <a:off x="7784881" y="2567469"/>
          <a:ext cx="567959" cy="567097"/>
        </a:xfrm>
        <a:custGeom>
          <a:avLst/>
          <a:gdLst/>
          <a:ahLst/>
          <a:cxnLst/>
          <a:rect l="0" t="0" r="0" b="0"/>
          <a:pathLst>
            <a:path>
              <a:moveTo>
                <a:pt x="0" y="0"/>
              </a:moveTo>
              <a:lnTo>
                <a:pt x="0" y="418715"/>
              </a:lnTo>
              <a:lnTo>
                <a:pt x="567959" y="418715"/>
              </a:lnTo>
              <a:lnTo>
                <a:pt x="567959" y="567097"/>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131C4C7-5B05-4E5C-AB14-44A26219B6CE}">
      <dsp:nvSpPr>
        <dsp:cNvPr id="0" name=""/>
        <dsp:cNvSpPr/>
      </dsp:nvSpPr>
      <dsp:spPr>
        <a:xfrm>
          <a:off x="6895962" y="3841152"/>
          <a:ext cx="120359" cy="864273"/>
        </a:xfrm>
        <a:custGeom>
          <a:avLst/>
          <a:gdLst/>
          <a:ahLst/>
          <a:cxnLst/>
          <a:rect l="0" t="0" r="0" b="0"/>
          <a:pathLst>
            <a:path>
              <a:moveTo>
                <a:pt x="0" y="0"/>
              </a:moveTo>
              <a:lnTo>
                <a:pt x="0" y="864273"/>
              </a:lnTo>
              <a:lnTo>
                <a:pt x="120359" y="864273"/>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F2F263-9C1E-4737-ADBA-5081E0BB929B}">
      <dsp:nvSpPr>
        <dsp:cNvPr id="0" name=""/>
        <dsp:cNvSpPr/>
      </dsp:nvSpPr>
      <dsp:spPr>
        <a:xfrm>
          <a:off x="7216921" y="2567469"/>
          <a:ext cx="567959" cy="567097"/>
        </a:xfrm>
        <a:custGeom>
          <a:avLst/>
          <a:gdLst/>
          <a:ahLst/>
          <a:cxnLst/>
          <a:rect l="0" t="0" r="0" b="0"/>
          <a:pathLst>
            <a:path>
              <a:moveTo>
                <a:pt x="567959" y="0"/>
              </a:moveTo>
              <a:lnTo>
                <a:pt x="567959" y="418715"/>
              </a:lnTo>
              <a:lnTo>
                <a:pt x="0" y="418715"/>
              </a:lnTo>
              <a:lnTo>
                <a:pt x="0" y="567097"/>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6944791-8D3B-41A6-9D9A-0922089C9302}">
      <dsp:nvSpPr>
        <dsp:cNvPr id="0" name=""/>
        <dsp:cNvSpPr/>
      </dsp:nvSpPr>
      <dsp:spPr>
        <a:xfrm>
          <a:off x="4377122" y="1293786"/>
          <a:ext cx="3407759" cy="567097"/>
        </a:xfrm>
        <a:custGeom>
          <a:avLst/>
          <a:gdLst/>
          <a:ahLst/>
          <a:cxnLst/>
          <a:rect l="0" t="0" r="0" b="0"/>
          <a:pathLst>
            <a:path>
              <a:moveTo>
                <a:pt x="0" y="0"/>
              </a:moveTo>
              <a:lnTo>
                <a:pt x="0" y="418715"/>
              </a:lnTo>
              <a:lnTo>
                <a:pt x="3407759" y="418715"/>
              </a:lnTo>
              <a:lnTo>
                <a:pt x="3407759" y="567097"/>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7AE555B-33D7-4D1E-8431-7C2E7AE9698B}">
      <dsp:nvSpPr>
        <dsp:cNvPr id="0" name=""/>
        <dsp:cNvSpPr/>
      </dsp:nvSpPr>
      <dsp:spPr>
        <a:xfrm>
          <a:off x="5760042" y="3841152"/>
          <a:ext cx="120359" cy="864273"/>
        </a:xfrm>
        <a:custGeom>
          <a:avLst/>
          <a:gdLst/>
          <a:ahLst/>
          <a:cxnLst/>
          <a:rect l="0" t="0" r="0" b="0"/>
          <a:pathLst>
            <a:path>
              <a:moveTo>
                <a:pt x="0" y="0"/>
              </a:moveTo>
              <a:lnTo>
                <a:pt x="0" y="864273"/>
              </a:lnTo>
              <a:lnTo>
                <a:pt x="120359" y="864273"/>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D1C5E25-1A62-4ECC-A33D-8A4EFD15108E}">
      <dsp:nvSpPr>
        <dsp:cNvPr id="0" name=""/>
        <dsp:cNvSpPr/>
      </dsp:nvSpPr>
      <dsp:spPr>
        <a:xfrm>
          <a:off x="5513041" y="2567469"/>
          <a:ext cx="567959" cy="567097"/>
        </a:xfrm>
        <a:custGeom>
          <a:avLst/>
          <a:gdLst/>
          <a:ahLst/>
          <a:cxnLst/>
          <a:rect l="0" t="0" r="0" b="0"/>
          <a:pathLst>
            <a:path>
              <a:moveTo>
                <a:pt x="0" y="0"/>
              </a:moveTo>
              <a:lnTo>
                <a:pt x="0" y="418715"/>
              </a:lnTo>
              <a:lnTo>
                <a:pt x="567959" y="418715"/>
              </a:lnTo>
              <a:lnTo>
                <a:pt x="567959" y="567097"/>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5D80ADE-76FD-4CA2-A2B0-5D357F2F313E}">
      <dsp:nvSpPr>
        <dsp:cNvPr id="0" name=""/>
        <dsp:cNvSpPr/>
      </dsp:nvSpPr>
      <dsp:spPr>
        <a:xfrm>
          <a:off x="4624122" y="3841152"/>
          <a:ext cx="120359" cy="864273"/>
        </a:xfrm>
        <a:custGeom>
          <a:avLst/>
          <a:gdLst/>
          <a:ahLst/>
          <a:cxnLst/>
          <a:rect l="0" t="0" r="0" b="0"/>
          <a:pathLst>
            <a:path>
              <a:moveTo>
                <a:pt x="0" y="0"/>
              </a:moveTo>
              <a:lnTo>
                <a:pt x="0" y="864273"/>
              </a:lnTo>
              <a:lnTo>
                <a:pt x="120359" y="864273"/>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E6A1B07-40A4-40AD-9DDB-F79F44DE56A1}">
      <dsp:nvSpPr>
        <dsp:cNvPr id="0" name=""/>
        <dsp:cNvSpPr/>
      </dsp:nvSpPr>
      <dsp:spPr>
        <a:xfrm>
          <a:off x="4945081" y="2567469"/>
          <a:ext cx="567959" cy="567097"/>
        </a:xfrm>
        <a:custGeom>
          <a:avLst/>
          <a:gdLst/>
          <a:ahLst/>
          <a:cxnLst/>
          <a:rect l="0" t="0" r="0" b="0"/>
          <a:pathLst>
            <a:path>
              <a:moveTo>
                <a:pt x="567959" y="0"/>
              </a:moveTo>
              <a:lnTo>
                <a:pt x="567959" y="418715"/>
              </a:lnTo>
              <a:lnTo>
                <a:pt x="0" y="418715"/>
              </a:lnTo>
              <a:lnTo>
                <a:pt x="0" y="567097"/>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0028EA-E10C-4DEF-A269-8D063EB70433}">
      <dsp:nvSpPr>
        <dsp:cNvPr id="0" name=""/>
        <dsp:cNvSpPr/>
      </dsp:nvSpPr>
      <dsp:spPr>
        <a:xfrm>
          <a:off x="4377122" y="1293786"/>
          <a:ext cx="1135919" cy="567097"/>
        </a:xfrm>
        <a:custGeom>
          <a:avLst/>
          <a:gdLst/>
          <a:ahLst/>
          <a:cxnLst/>
          <a:rect l="0" t="0" r="0" b="0"/>
          <a:pathLst>
            <a:path>
              <a:moveTo>
                <a:pt x="0" y="0"/>
              </a:moveTo>
              <a:lnTo>
                <a:pt x="0" y="418715"/>
              </a:lnTo>
              <a:lnTo>
                <a:pt x="1135919" y="418715"/>
              </a:lnTo>
              <a:lnTo>
                <a:pt x="1135919" y="567097"/>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F9C735B-2237-4DE3-89FA-81CD6DE68F22}">
      <dsp:nvSpPr>
        <dsp:cNvPr id="0" name=""/>
        <dsp:cNvSpPr/>
      </dsp:nvSpPr>
      <dsp:spPr>
        <a:xfrm>
          <a:off x="3488203" y="3841152"/>
          <a:ext cx="120359" cy="864273"/>
        </a:xfrm>
        <a:custGeom>
          <a:avLst/>
          <a:gdLst/>
          <a:ahLst/>
          <a:cxnLst/>
          <a:rect l="0" t="0" r="0" b="0"/>
          <a:pathLst>
            <a:path>
              <a:moveTo>
                <a:pt x="0" y="0"/>
              </a:moveTo>
              <a:lnTo>
                <a:pt x="0" y="864273"/>
              </a:lnTo>
              <a:lnTo>
                <a:pt x="120359" y="864273"/>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8B9749E-45DB-43EB-8A5B-1403418F68A1}">
      <dsp:nvSpPr>
        <dsp:cNvPr id="0" name=""/>
        <dsp:cNvSpPr/>
      </dsp:nvSpPr>
      <dsp:spPr>
        <a:xfrm>
          <a:off x="3241202" y="2567469"/>
          <a:ext cx="567959" cy="567097"/>
        </a:xfrm>
        <a:custGeom>
          <a:avLst/>
          <a:gdLst/>
          <a:ahLst/>
          <a:cxnLst/>
          <a:rect l="0" t="0" r="0" b="0"/>
          <a:pathLst>
            <a:path>
              <a:moveTo>
                <a:pt x="0" y="0"/>
              </a:moveTo>
              <a:lnTo>
                <a:pt x="0" y="418715"/>
              </a:lnTo>
              <a:lnTo>
                <a:pt x="567959" y="418715"/>
              </a:lnTo>
              <a:lnTo>
                <a:pt x="567959" y="567097"/>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68D79C0-7357-40FA-B016-65639A0D4A25}">
      <dsp:nvSpPr>
        <dsp:cNvPr id="0" name=""/>
        <dsp:cNvSpPr/>
      </dsp:nvSpPr>
      <dsp:spPr>
        <a:xfrm>
          <a:off x="2352283" y="3841152"/>
          <a:ext cx="120359" cy="864273"/>
        </a:xfrm>
        <a:custGeom>
          <a:avLst/>
          <a:gdLst/>
          <a:ahLst/>
          <a:cxnLst/>
          <a:rect l="0" t="0" r="0" b="0"/>
          <a:pathLst>
            <a:path>
              <a:moveTo>
                <a:pt x="0" y="0"/>
              </a:moveTo>
              <a:lnTo>
                <a:pt x="0" y="864273"/>
              </a:lnTo>
              <a:lnTo>
                <a:pt x="120359" y="864273"/>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54B0A5A-50F1-4934-86E9-DE0697EA8515}">
      <dsp:nvSpPr>
        <dsp:cNvPr id="0" name=""/>
        <dsp:cNvSpPr/>
      </dsp:nvSpPr>
      <dsp:spPr>
        <a:xfrm>
          <a:off x="2673242" y="2567469"/>
          <a:ext cx="567959" cy="567097"/>
        </a:xfrm>
        <a:custGeom>
          <a:avLst/>
          <a:gdLst/>
          <a:ahLst/>
          <a:cxnLst/>
          <a:rect l="0" t="0" r="0" b="0"/>
          <a:pathLst>
            <a:path>
              <a:moveTo>
                <a:pt x="567959" y="0"/>
              </a:moveTo>
              <a:lnTo>
                <a:pt x="567959" y="418715"/>
              </a:lnTo>
              <a:lnTo>
                <a:pt x="0" y="418715"/>
              </a:lnTo>
              <a:lnTo>
                <a:pt x="0" y="567097"/>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AE1D537-B148-4615-9677-55FBCE2C4CEA}">
      <dsp:nvSpPr>
        <dsp:cNvPr id="0" name=""/>
        <dsp:cNvSpPr/>
      </dsp:nvSpPr>
      <dsp:spPr>
        <a:xfrm>
          <a:off x="3241202" y="1293786"/>
          <a:ext cx="1135919" cy="567097"/>
        </a:xfrm>
        <a:custGeom>
          <a:avLst/>
          <a:gdLst/>
          <a:ahLst/>
          <a:cxnLst/>
          <a:rect l="0" t="0" r="0" b="0"/>
          <a:pathLst>
            <a:path>
              <a:moveTo>
                <a:pt x="1135919" y="0"/>
              </a:moveTo>
              <a:lnTo>
                <a:pt x="1135919" y="418715"/>
              </a:lnTo>
              <a:lnTo>
                <a:pt x="0" y="418715"/>
              </a:lnTo>
              <a:lnTo>
                <a:pt x="0" y="567097"/>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456B20A-9A08-46B1-B036-0A6EFF871B3E}">
      <dsp:nvSpPr>
        <dsp:cNvPr id="0" name=""/>
        <dsp:cNvSpPr/>
      </dsp:nvSpPr>
      <dsp:spPr>
        <a:xfrm>
          <a:off x="1216363" y="3841152"/>
          <a:ext cx="120359" cy="864273"/>
        </a:xfrm>
        <a:custGeom>
          <a:avLst/>
          <a:gdLst/>
          <a:ahLst/>
          <a:cxnLst/>
          <a:rect l="0" t="0" r="0" b="0"/>
          <a:pathLst>
            <a:path>
              <a:moveTo>
                <a:pt x="0" y="0"/>
              </a:moveTo>
              <a:lnTo>
                <a:pt x="0" y="864273"/>
              </a:lnTo>
              <a:lnTo>
                <a:pt x="120359" y="864273"/>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10F6191-3C45-4BA4-A649-0EF53B493BA0}">
      <dsp:nvSpPr>
        <dsp:cNvPr id="0" name=""/>
        <dsp:cNvSpPr/>
      </dsp:nvSpPr>
      <dsp:spPr>
        <a:xfrm>
          <a:off x="969362" y="2567469"/>
          <a:ext cx="567959" cy="567097"/>
        </a:xfrm>
        <a:custGeom>
          <a:avLst/>
          <a:gdLst/>
          <a:ahLst/>
          <a:cxnLst/>
          <a:rect l="0" t="0" r="0" b="0"/>
          <a:pathLst>
            <a:path>
              <a:moveTo>
                <a:pt x="0" y="0"/>
              </a:moveTo>
              <a:lnTo>
                <a:pt x="0" y="418715"/>
              </a:lnTo>
              <a:lnTo>
                <a:pt x="567959" y="418715"/>
              </a:lnTo>
              <a:lnTo>
                <a:pt x="567959" y="567097"/>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4247ED0-4CC8-491D-9FE7-0CD2E3111544}">
      <dsp:nvSpPr>
        <dsp:cNvPr id="0" name=""/>
        <dsp:cNvSpPr/>
      </dsp:nvSpPr>
      <dsp:spPr>
        <a:xfrm>
          <a:off x="80443" y="3841152"/>
          <a:ext cx="120359" cy="864273"/>
        </a:xfrm>
        <a:custGeom>
          <a:avLst/>
          <a:gdLst/>
          <a:ahLst/>
          <a:cxnLst/>
          <a:rect l="0" t="0" r="0" b="0"/>
          <a:pathLst>
            <a:path>
              <a:moveTo>
                <a:pt x="0" y="0"/>
              </a:moveTo>
              <a:lnTo>
                <a:pt x="0" y="864273"/>
              </a:lnTo>
              <a:lnTo>
                <a:pt x="120359" y="864273"/>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DC9803A-4087-4433-879B-6E9EE74A09EE}">
      <dsp:nvSpPr>
        <dsp:cNvPr id="0" name=""/>
        <dsp:cNvSpPr/>
      </dsp:nvSpPr>
      <dsp:spPr>
        <a:xfrm>
          <a:off x="401402" y="2567469"/>
          <a:ext cx="567959" cy="567097"/>
        </a:xfrm>
        <a:custGeom>
          <a:avLst/>
          <a:gdLst/>
          <a:ahLst/>
          <a:cxnLst/>
          <a:rect l="0" t="0" r="0" b="0"/>
          <a:pathLst>
            <a:path>
              <a:moveTo>
                <a:pt x="567959" y="0"/>
              </a:moveTo>
              <a:lnTo>
                <a:pt x="567959" y="418715"/>
              </a:lnTo>
              <a:lnTo>
                <a:pt x="0" y="418715"/>
              </a:lnTo>
              <a:lnTo>
                <a:pt x="0" y="567097"/>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FE8CD84-10B8-4AC4-88E2-2F24C544D347}">
      <dsp:nvSpPr>
        <dsp:cNvPr id="0" name=""/>
        <dsp:cNvSpPr/>
      </dsp:nvSpPr>
      <dsp:spPr>
        <a:xfrm>
          <a:off x="969362" y="1293786"/>
          <a:ext cx="3407759" cy="567097"/>
        </a:xfrm>
        <a:custGeom>
          <a:avLst/>
          <a:gdLst/>
          <a:ahLst/>
          <a:cxnLst/>
          <a:rect l="0" t="0" r="0" b="0"/>
          <a:pathLst>
            <a:path>
              <a:moveTo>
                <a:pt x="3407759" y="0"/>
              </a:moveTo>
              <a:lnTo>
                <a:pt x="3407759" y="418715"/>
              </a:lnTo>
              <a:lnTo>
                <a:pt x="0" y="418715"/>
              </a:lnTo>
              <a:lnTo>
                <a:pt x="0" y="567097"/>
              </a:lnTo>
            </a:path>
          </a:pathLst>
        </a:cu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C27F973-F2BB-471B-AC5C-29D7B2E4B793}">
      <dsp:nvSpPr>
        <dsp:cNvPr id="0" name=""/>
        <dsp:cNvSpPr/>
      </dsp:nvSpPr>
      <dsp:spPr>
        <a:xfrm>
          <a:off x="3326465" y="587202"/>
          <a:ext cx="2101312" cy="70658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DIALOG</a:t>
          </a:r>
        </a:p>
      </dsp:txBody>
      <dsp:txXfrm>
        <a:off x="3326465" y="587202"/>
        <a:ext cx="2101312" cy="706584"/>
      </dsp:txXfrm>
    </dsp:sp>
    <dsp:sp modelId="{AA747C20-17D9-4CDE-989F-B8507A026FF9}">
      <dsp:nvSpPr>
        <dsp:cNvPr id="0" name=""/>
        <dsp:cNvSpPr/>
      </dsp:nvSpPr>
      <dsp:spPr>
        <a:xfrm>
          <a:off x="451195" y="1860884"/>
          <a:ext cx="1036333" cy="706584"/>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RT1</a:t>
          </a:r>
        </a:p>
      </dsp:txBody>
      <dsp:txXfrm>
        <a:off x="451195" y="1860884"/>
        <a:ext cx="1036333" cy="706584"/>
      </dsp:txXfrm>
    </dsp:sp>
    <dsp:sp modelId="{B1533023-53FD-4E3A-9539-6C3921B96928}">
      <dsp:nvSpPr>
        <dsp:cNvPr id="0" name=""/>
        <dsp:cNvSpPr/>
      </dsp:nvSpPr>
      <dsp:spPr>
        <a:xfrm>
          <a:off x="203" y="3134567"/>
          <a:ext cx="802397" cy="706584"/>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T</a:t>
          </a:r>
        </a:p>
      </dsp:txBody>
      <dsp:txXfrm>
        <a:off x="203" y="3134567"/>
        <a:ext cx="802397" cy="706584"/>
      </dsp:txXfrm>
    </dsp:sp>
    <dsp:sp modelId="{EBCBA00E-A78E-40FC-AB22-982B96CC2572}">
      <dsp:nvSpPr>
        <dsp:cNvPr id="0" name=""/>
        <dsp:cNvSpPr/>
      </dsp:nvSpPr>
      <dsp:spPr>
        <a:xfrm>
          <a:off x="200803" y="4352133"/>
          <a:ext cx="839154" cy="70658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D1</a:t>
          </a:r>
        </a:p>
      </dsp:txBody>
      <dsp:txXfrm>
        <a:off x="200803" y="4352133"/>
        <a:ext cx="839154" cy="706584"/>
      </dsp:txXfrm>
    </dsp:sp>
    <dsp:sp modelId="{0C5D0584-FB4D-47C9-8102-EEF481691B5A}">
      <dsp:nvSpPr>
        <dsp:cNvPr id="0" name=""/>
        <dsp:cNvSpPr/>
      </dsp:nvSpPr>
      <dsp:spPr>
        <a:xfrm>
          <a:off x="1136123" y="3134567"/>
          <a:ext cx="802397" cy="706584"/>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a:t>F</a:t>
          </a:r>
        </a:p>
      </dsp:txBody>
      <dsp:txXfrm>
        <a:off x="1136123" y="3134567"/>
        <a:ext cx="802397" cy="706584"/>
      </dsp:txXfrm>
    </dsp:sp>
    <dsp:sp modelId="{85BE22CC-6A0C-4845-A15F-CC59F335B7DF}">
      <dsp:nvSpPr>
        <dsp:cNvPr id="0" name=""/>
        <dsp:cNvSpPr/>
      </dsp:nvSpPr>
      <dsp:spPr>
        <a:xfrm>
          <a:off x="1336723" y="4352133"/>
          <a:ext cx="839154" cy="70658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DB</a:t>
          </a:r>
        </a:p>
      </dsp:txBody>
      <dsp:txXfrm>
        <a:off x="1336723" y="4352133"/>
        <a:ext cx="839154" cy="706584"/>
      </dsp:txXfrm>
    </dsp:sp>
    <dsp:sp modelId="{6A09FCC3-A3A5-4AA6-80DB-96799633A115}">
      <dsp:nvSpPr>
        <dsp:cNvPr id="0" name=""/>
        <dsp:cNvSpPr/>
      </dsp:nvSpPr>
      <dsp:spPr>
        <a:xfrm>
          <a:off x="2723035" y="1860884"/>
          <a:ext cx="1036333" cy="706584"/>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RT2</a:t>
          </a:r>
        </a:p>
      </dsp:txBody>
      <dsp:txXfrm>
        <a:off x="2723035" y="1860884"/>
        <a:ext cx="1036333" cy="706584"/>
      </dsp:txXfrm>
    </dsp:sp>
    <dsp:sp modelId="{4672DFE8-7B20-440A-97F1-3B92360515DF}">
      <dsp:nvSpPr>
        <dsp:cNvPr id="0" name=""/>
        <dsp:cNvSpPr/>
      </dsp:nvSpPr>
      <dsp:spPr>
        <a:xfrm>
          <a:off x="2272043" y="3134567"/>
          <a:ext cx="802397" cy="706584"/>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T</a:t>
          </a:r>
        </a:p>
      </dsp:txBody>
      <dsp:txXfrm>
        <a:off x="2272043" y="3134567"/>
        <a:ext cx="802397" cy="706584"/>
      </dsp:txXfrm>
    </dsp:sp>
    <dsp:sp modelId="{4FA4D2FE-FB5F-486D-87C7-9271FAA8BD71}">
      <dsp:nvSpPr>
        <dsp:cNvPr id="0" name=""/>
        <dsp:cNvSpPr/>
      </dsp:nvSpPr>
      <dsp:spPr>
        <a:xfrm>
          <a:off x="2472642" y="4352133"/>
          <a:ext cx="839154" cy="70658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D2</a:t>
          </a:r>
        </a:p>
      </dsp:txBody>
      <dsp:txXfrm>
        <a:off x="2472642" y="4352133"/>
        <a:ext cx="839154" cy="706584"/>
      </dsp:txXfrm>
    </dsp:sp>
    <dsp:sp modelId="{ACDA9255-891D-4812-9FA1-BC99D6A1076D}">
      <dsp:nvSpPr>
        <dsp:cNvPr id="0" name=""/>
        <dsp:cNvSpPr/>
      </dsp:nvSpPr>
      <dsp:spPr>
        <a:xfrm>
          <a:off x="3407963" y="3134567"/>
          <a:ext cx="802397" cy="706584"/>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a:t>F</a:t>
          </a:r>
        </a:p>
      </dsp:txBody>
      <dsp:txXfrm>
        <a:off x="3407963" y="3134567"/>
        <a:ext cx="802397" cy="706584"/>
      </dsp:txXfrm>
    </dsp:sp>
    <dsp:sp modelId="{DE307899-4220-437D-9975-E81B47EAA417}">
      <dsp:nvSpPr>
        <dsp:cNvPr id="0" name=""/>
        <dsp:cNvSpPr/>
      </dsp:nvSpPr>
      <dsp:spPr>
        <a:xfrm>
          <a:off x="3608562" y="4352133"/>
          <a:ext cx="839154" cy="70658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DB</a:t>
          </a:r>
        </a:p>
      </dsp:txBody>
      <dsp:txXfrm>
        <a:off x="3608562" y="4352133"/>
        <a:ext cx="839154" cy="706584"/>
      </dsp:txXfrm>
    </dsp:sp>
    <dsp:sp modelId="{5B8E1C3B-6AC7-47AE-AE1C-27735AA151B5}">
      <dsp:nvSpPr>
        <dsp:cNvPr id="0" name=""/>
        <dsp:cNvSpPr/>
      </dsp:nvSpPr>
      <dsp:spPr>
        <a:xfrm>
          <a:off x="4994874" y="1860884"/>
          <a:ext cx="1036333" cy="706584"/>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a:t>RT3</a:t>
          </a:r>
        </a:p>
      </dsp:txBody>
      <dsp:txXfrm>
        <a:off x="4994874" y="1860884"/>
        <a:ext cx="1036333" cy="706584"/>
      </dsp:txXfrm>
    </dsp:sp>
    <dsp:sp modelId="{19BEEC84-18E2-4BAD-AFE9-79BC8DD7AE28}">
      <dsp:nvSpPr>
        <dsp:cNvPr id="0" name=""/>
        <dsp:cNvSpPr/>
      </dsp:nvSpPr>
      <dsp:spPr>
        <a:xfrm>
          <a:off x="4543883" y="3134567"/>
          <a:ext cx="802397" cy="706584"/>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a:t>T</a:t>
          </a:r>
        </a:p>
      </dsp:txBody>
      <dsp:txXfrm>
        <a:off x="4543883" y="3134567"/>
        <a:ext cx="802397" cy="706584"/>
      </dsp:txXfrm>
    </dsp:sp>
    <dsp:sp modelId="{E00D4100-C1DC-43CD-9921-46D5B95BB966}">
      <dsp:nvSpPr>
        <dsp:cNvPr id="0" name=""/>
        <dsp:cNvSpPr/>
      </dsp:nvSpPr>
      <dsp:spPr>
        <a:xfrm>
          <a:off x="4744482" y="4352133"/>
          <a:ext cx="839154" cy="70658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a:t>D3</a:t>
          </a:r>
        </a:p>
      </dsp:txBody>
      <dsp:txXfrm>
        <a:off x="4744482" y="4352133"/>
        <a:ext cx="839154" cy="706584"/>
      </dsp:txXfrm>
    </dsp:sp>
    <dsp:sp modelId="{E82C7276-E1F9-4FD5-896F-3323277B1EB7}">
      <dsp:nvSpPr>
        <dsp:cNvPr id="0" name=""/>
        <dsp:cNvSpPr/>
      </dsp:nvSpPr>
      <dsp:spPr>
        <a:xfrm>
          <a:off x="5679802" y="3134567"/>
          <a:ext cx="802397" cy="706584"/>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F</a:t>
          </a:r>
        </a:p>
      </dsp:txBody>
      <dsp:txXfrm>
        <a:off x="5679802" y="3134567"/>
        <a:ext cx="802397" cy="706584"/>
      </dsp:txXfrm>
    </dsp:sp>
    <dsp:sp modelId="{245DFD1A-D1B8-41AD-99CE-1EEE45962945}">
      <dsp:nvSpPr>
        <dsp:cNvPr id="0" name=""/>
        <dsp:cNvSpPr/>
      </dsp:nvSpPr>
      <dsp:spPr>
        <a:xfrm>
          <a:off x="5880402" y="4352133"/>
          <a:ext cx="839154" cy="70658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DB</a:t>
          </a:r>
        </a:p>
      </dsp:txBody>
      <dsp:txXfrm>
        <a:off x="5880402" y="4352133"/>
        <a:ext cx="839154" cy="706584"/>
      </dsp:txXfrm>
    </dsp:sp>
    <dsp:sp modelId="{0C54909D-F5B6-44FF-80EC-9A2397681CA8}">
      <dsp:nvSpPr>
        <dsp:cNvPr id="0" name=""/>
        <dsp:cNvSpPr/>
      </dsp:nvSpPr>
      <dsp:spPr>
        <a:xfrm>
          <a:off x="7266714" y="1860884"/>
          <a:ext cx="1036333" cy="706584"/>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RT4</a:t>
          </a:r>
        </a:p>
      </dsp:txBody>
      <dsp:txXfrm>
        <a:off x="7266714" y="1860884"/>
        <a:ext cx="1036333" cy="706584"/>
      </dsp:txXfrm>
    </dsp:sp>
    <dsp:sp modelId="{FD4AFE32-5906-4EAD-BE12-ED8149301A84}">
      <dsp:nvSpPr>
        <dsp:cNvPr id="0" name=""/>
        <dsp:cNvSpPr/>
      </dsp:nvSpPr>
      <dsp:spPr>
        <a:xfrm>
          <a:off x="6815722" y="3134567"/>
          <a:ext cx="802397" cy="706584"/>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T</a:t>
          </a:r>
        </a:p>
      </dsp:txBody>
      <dsp:txXfrm>
        <a:off x="6815722" y="3134567"/>
        <a:ext cx="802397" cy="706584"/>
      </dsp:txXfrm>
    </dsp:sp>
    <dsp:sp modelId="{2819946A-2AA1-44DB-B6F2-4EF2D516F388}">
      <dsp:nvSpPr>
        <dsp:cNvPr id="0" name=""/>
        <dsp:cNvSpPr/>
      </dsp:nvSpPr>
      <dsp:spPr>
        <a:xfrm>
          <a:off x="7016322" y="4352133"/>
          <a:ext cx="839154" cy="70658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D4</a:t>
          </a:r>
        </a:p>
      </dsp:txBody>
      <dsp:txXfrm>
        <a:off x="7016322" y="4352133"/>
        <a:ext cx="839154" cy="706584"/>
      </dsp:txXfrm>
    </dsp:sp>
    <dsp:sp modelId="{E8737522-E199-48C3-BA2B-DF3616622823}">
      <dsp:nvSpPr>
        <dsp:cNvPr id="0" name=""/>
        <dsp:cNvSpPr/>
      </dsp:nvSpPr>
      <dsp:spPr>
        <a:xfrm>
          <a:off x="7951642" y="3134567"/>
          <a:ext cx="802397" cy="706584"/>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a:t>F</a:t>
          </a:r>
        </a:p>
      </dsp:txBody>
      <dsp:txXfrm>
        <a:off x="7951642" y="3134567"/>
        <a:ext cx="802397" cy="706584"/>
      </dsp:txXfrm>
    </dsp:sp>
    <dsp:sp modelId="{922E89EB-1A68-4D37-9D7D-B2491AAF4003}">
      <dsp:nvSpPr>
        <dsp:cNvPr id="0" name=""/>
        <dsp:cNvSpPr/>
      </dsp:nvSpPr>
      <dsp:spPr>
        <a:xfrm>
          <a:off x="8152241" y="4352133"/>
          <a:ext cx="839154" cy="70658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a:t>DB</a:t>
          </a:r>
        </a:p>
      </dsp:txBody>
      <dsp:txXfrm>
        <a:off x="8152241" y="4352133"/>
        <a:ext cx="839154" cy="706584"/>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6988C8-09D2-4E94-95A1-2A527D3A1C8E}">
      <dsp:nvSpPr>
        <dsp:cNvPr id="0" name=""/>
        <dsp:cNvSpPr/>
      </dsp:nvSpPr>
      <dsp:spPr>
        <a:xfrm>
          <a:off x="2287317" y="550121"/>
          <a:ext cx="4280668" cy="256840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4 Reminder Terms</a:t>
          </a:r>
          <a:endParaRPr lang="en-US" sz="5100" kern="1200" dirty="0"/>
        </a:p>
      </dsp:txBody>
      <dsp:txXfrm>
        <a:off x="2287317" y="550121"/>
        <a:ext cx="4280668" cy="2568401"/>
      </dsp:txXfrm>
    </dsp:sp>
    <dsp:sp modelId="{75DB7878-B667-45DE-89B6-964DECE0AB25}">
      <dsp:nvSpPr>
        <dsp:cNvPr id="0" name=""/>
        <dsp:cNvSpPr/>
      </dsp:nvSpPr>
      <dsp:spPr>
        <a:xfrm>
          <a:off x="157727" y="3468442"/>
          <a:ext cx="4280668" cy="256840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4 Dialogs for True findings</a:t>
          </a:r>
          <a:endParaRPr lang="en-US" sz="5100" kern="1200" dirty="0"/>
        </a:p>
      </dsp:txBody>
      <dsp:txXfrm>
        <a:off x="157727" y="3468442"/>
        <a:ext cx="4280668" cy="2568401"/>
      </dsp:txXfrm>
    </dsp:sp>
    <dsp:sp modelId="{0E055088-4F8F-4193-B05B-126AD47F47E8}">
      <dsp:nvSpPr>
        <dsp:cNvPr id="0" name=""/>
        <dsp:cNvSpPr/>
      </dsp:nvSpPr>
      <dsp:spPr>
        <a:xfrm>
          <a:off x="4574692" y="3468433"/>
          <a:ext cx="4280668" cy="2568401"/>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en-US" sz="5100" kern="1200" dirty="0" smtClean="0"/>
            <a:t>4 “Blank” dialogs for False</a:t>
          </a:r>
          <a:endParaRPr lang="en-US" sz="5100" kern="1200" dirty="0"/>
        </a:p>
      </dsp:txBody>
      <dsp:txXfrm>
        <a:off x="4574692" y="3468433"/>
        <a:ext cx="4280668" cy="2568401"/>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ADE3976-F73E-496B-89E0-45970D831F94}">
      <dsp:nvSpPr>
        <dsp:cNvPr id="0" name=""/>
        <dsp:cNvSpPr/>
      </dsp:nvSpPr>
      <dsp:spPr>
        <a:xfrm>
          <a:off x="229" y="97214"/>
          <a:ext cx="8991370" cy="137547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VA-Alcohol Audit-C Positive F/U </a:t>
          </a:r>
          <a:r>
            <a:rPr lang="en-US" sz="4000" kern="1200" dirty="0" err="1" smtClean="0"/>
            <a:t>Eval</a:t>
          </a:r>
          <a:endParaRPr lang="en-US" sz="4000" kern="1200" dirty="0"/>
        </a:p>
      </dsp:txBody>
      <dsp:txXfrm>
        <a:off x="229" y="97214"/>
        <a:ext cx="8991370" cy="1375477"/>
      </dsp:txXfrm>
    </dsp:sp>
    <dsp:sp modelId="{209FB558-AEEE-4455-84E1-FD8DA83F6835}">
      <dsp:nvSpPr>
        <dsp:cNvPr id="0" name=""/>
        <dsp:cNvSpPr/>
      </dsp:nvSpPr>
      <dsp:spPr>
        <a:xfrm>
          <a:off x="77518" y="1725006"/>
          <a:ext cx="8811143" cy="1315958"/>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VA-MH High Risk No-Show </a:t>
          </a:r>
          <a:r>
            <a:rPr lang="en-US" sz="4000" kern="1200" dirty="0" err="1" smtClean="0"/>
            <a:t>AdHoc</a:t>
          </a:r>
          <a:r>
            <a:rPr lang="en-US" sz="4000" kern="1200" dirty="0" smtClean="0"/>
            <a:t> Report</a:t>
          </a:r>
          <a:endParaRPr lang="en-US" sz="4000" kern="1200" dirty="0"/>
        </a:p>
      </dsp:txBody>
      <dsp:txXfrm>
        <a:off x="77518" y="1725006"/>
        <a:ext cx="8811143" cy="1315958"/>
      </dsp:txXfrm>
    </dsp:sp>
    <dsp:sp modelId="{B3A29748-A15E-4E72-A3BA-6B240DC47AC9}">
      <dsp:nvSpPr>
        <dsp:cNvPr id="0" name=""/>
        <dsp:cNvSpPr/>
      </dsp:nvSpPr>
      <dsp:spPr>
        <a:xfrm>
          <a:off x="77518" y="3430313"/>
          <a:ext cx="8817358" cy="1294737"/>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VA-MH High Risk No-Show Follow-Up</a:t>
          </a:r>
          <a:endParaRPr lang="en-US" sz="4000" kern="1200" dirty="0"/>
        </a:p>
      </dsp:txBody>
      <dsp:txXfrm>
        <a:off x="77518" y="3430313"/>
        <a:ext cx="8817358" cy="1294737"/>
      </dsp:txXfrm>
    </dsp:sp>
    <dsp:sp modelId="{89DDDD3A-3CE5-432F-904B-B20AC308B249}">
      <dsp:nvSpPr>
        <dsp:cNvPr id="0" name=""/>
        <dsp:cNvSpPr/>
      </dsp:nvSpPr>
      <dsp:spPr>
        <a:xfrm>
          <a:off x="0" y="5058105"/>
          <a:ext cx="8988285" cy="1294737"/>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t>VA-PTSD Reassessment (PCL)</a:t>
          </a:r>
          <a:endParaRPr lang="en-US" sz="4000" kern="1200" dirty="0"/>
        </a:p>
      </dsp:txBody>
      <dsp:txXfrm>
        <a:off x="0" y="5058105"/>
        <a:ext cx="8988285" cy="1294737"/>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9B4DE6C-AB1C-4218-93BA-F388F4D0E7AD}">
      <dsp:nvSpPr>
        <dsp:cNvPr id="0" name=""/>
        <dsp:cNvSpPr/>
      </dsp:nvSpPr>
      <dsp:spPr>
        <a:xfrm>
          <a:off x="0" y="16230"/>
          <a:ext cx="8153400" cy="269451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lvl="0" algn="l" defTabSz="2178050">
            <a:lnSpc>
              <a:spcPct val="90000"/>
            </a:lnSpc>
            <a:spcBef>
              <a:spcPct val="0"/>
            </a:spcBef>
            <a:spcAft>
              <a:spcPct val="35000"/>
            </a:spcAft>
          </a:pPr>
          <a:r>
            <a:rPr lang="en-US" sz="4900" kern="1200" dirty="0" smtClean="0"/>
            <a:t>Ability to find the oldest occurrence of a finding in a specified time frame</a:t>
          </a:r>
          <a:endParaRPr lang="en-US" sz="4900" kern="1200" dirty="0"/>
        </a:p>
      </dsp:txBody>
      <dsp:txXfrm>
        <a:off x="0" y="16230"/>
        <a:ext cx="8153400" cy="2694510"/>
      </dsp:txXfrm>
    </dsp:sp>
    <dsp:sp modelId="{9D774C07-9AE1-44D9-BA3D-11FFFED674D2}">
      <dsp:nvSpPr>
        <dsp:cNvPr id="0" name=""/>
        <dsp:cNvSpPr/>
      </dsp:nvSpPr>
      <dsp:spPr>
        <a:xfrm>
          <a:off x="0" y="2848941"/>
          <a:ext cx="8153400" cy="2694510"/>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lvl="0" algn="l" defTabSz="2178050">
            <a:lnSpc>
              <a:spcPct val="90000"/>
            </a:lnSpc>
            <a:spcBef>
              <a:spcPct val="0"/>
            </a:spcBef>
            <a:spcAft>
              <a:spcPct val="35000"/>
            </a:spcAft>
          </a:pPr>
          <a:r>
            <a:rPr lang="en-US" sz="4900" kern="1200" dirty="0" smtClean="0"/>
            <a:t>Generally used in combination/comparison with other findings</a:t>
          </a:r>
          <a:endParaRPr lang="en-US" sz="4900" kern="1200" dirty="0"/>
        </a:p>
      </dsp:txBody>
      <dsp:txXfrm>
        <a:off x="0" y="2848941"/>
        <a:ext cx="8153400" cy="269451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diagrams.loki3.com/VaryingWidthList+Icon">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EC8A81-0EC3-468E-808E-4A9474BCC225}" type="datetimeFigureOut">
              <a:rPr lang="en-US" smtClean="0"/>
              <a:pPr/>
              <a:t>8/26/2013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D78211-A851-47D1-9B2A-9FF3D0A1249F}" type="slidenum">
              <a:rPr lang="en-US" smtClean="0"/>
              <a:pPr/>
              <a:t>‹#›</a:t>
            </a:fld>
            <a:endParaRPr lang="en-US"/>
          </a:p>
        </p:txBody>
      </p:sp>
    </p:spTree>
    <p:extLst>
      <p:ext uri="{BB962C8B-B14F-4D97-AF65-F5344CB8AC3E}">
        <p14:creationId xmlns:p14="http://schemas.microsoft.com/office/powerpoint/2010/main" xmlns="" val="251973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(moderator name)!  I am happy to be here today to talk</a:t>
            </a:r>
            <a:r>
              <a:rPr lang="en-US" baseline="0" dirty="0" smtClean="0"/>
              <a:t> about Creative Use of Reminders. </a:t>
            </a:r>
            <a:endParaRPr lang="en-US" dirty="0"/>
          </a:p>
        </p:txBody>
      </p:sp>
    </p:spTree>
    <p:extLst>
      <p:ext uri="{BB962C8B-B14F-4D97-AF65-F5344CB8AC3E}">
        <p14:creationId xmlns:p14="http://schemas.microsoft.com/office/powerpoint/2010/main" xmlns="" val="357341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(Cue to Tech Team that you’re moving on)  “Click” again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10</a:t>
            </a:fld>
            <a:endParaRPr lang="en-US" dirty="0"/>
          </a:p>
        </p:txBody>
      </p:sp>
    </p:spTree>
    <p:extLst>
      <p:ext uri="{BB962C8B-B14F-4D97-AF65-F5344CB8AC3E}">
        <p14:creationId xmlns:p14="http://schemas.microsoft.com/office/powerpoint/2010/main" xmlns="" val="5085568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you haven’t submitted your questions yet, there is still time to do so by clicking on the orange “Ask The Presenter” icon.  We’re going to show a brief announcement and be right back to answer your questions.</a:t>
            </a:r>
          </a:p>
          <a:p>
            <a:endParaRPr lang="en-US" baseline="0" dirty="0" smtClean="0"/>
          </a:p>
          <a:p>
            <a:r>
              <a:rPr lang="en-US" baseline="0" dirty="0" smtClean="0"/>
              <a:t>(Stand still and smile until you see the video come up full screen)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[erase these notes and add your own!]</a:t>
            </a:r>
          </a:p>
          <a:p>
            <a:endParaRPr lang="en-US" baseline="0" dirty="0" smtClean="0"/>
          </a:p>
        </p:txBody>
      </p:sp>
    </p:spTree>
    <p:extLst>
      <p:ext uri="{BB962C8B-B14F-4D97-AF65-F5344CB8AC3E}">
        <p14:creationId xmlns:p14="http://schemas.microsoft.com/office/powerpoint/2010/main" xmlns="" val="1761279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rgbClr val="7030A0"/>
                </a:solidFill>
              </a:rPr>
              <a:t>Computed Finding used as a Finding in a Reminder Term (RT),that returns a number randomly, between the low and high number set in the RT.</a:t>
            </a:r>
          </a:p>
          <a:p>
            <a:endParaRPr lang="en-US" sz="1200" b="0" dirty="0" smtClean="0">
              <a:solidFill>
                <a:srgbClr val="7030A0"/>
              </a:solidFill>
            </a:endParaRPr>
          </a:p>
          <a:p>
            <a:r>
              <a:rPr lang="en-US" sz="1200" b="0" dirty="0" smtClean="0">
                <a:solidFill>
                  <a:srgbClr val="7030A0"/>
                </a:solidFill>
              </a:rPr>
              <a:t>Example:</a:t>
            </a:r>
            <a:r>
              <a:rPr lang="en-US" sz="1200" b="0" dirty="0" smtClean="0"/>
              <a:t> </a:t>
            </a:r>
            <a:r>
              <a:rPr lang="en-US" sz="1200" b="0" dirty="0" smtClean="0">
                <a:solidFill>
                  <a:srgbClr val="7030A0"/>
                </a:solidFill>
              </a:rPr>
              <a:t>Setting to “</a:t>
            </a:r>
            <a:r>
              <a:rPr lang="en-US" sz="1200" b="0" u="sng" dirty="0" smtClean="0">
                <a:solidFill>
                  <a:srgbClr val="00B050"/>
                </a:solidFill>
              </a:rPr>
              <a:t>0^1000</a:t>
            </a:r>
            <a:r>
              <a:rPr lang="en-US" sz="1200" b="0" dirty="0" smtClean="0">
                <a:solidFill>
                  <a:srgbClr val="7030A0"/>
                </a:solidFill>
              </a:rPr>
              <a:t>” – will return an integer in the range </a:t>
            </a:r>
            <a:r>
              <a:rPr lang="en-US" sz="1200" b="0" dirty="0" smtClean="0">
                <a:solidFill>
                  <a:srgbClr val="00B050"/>
                </a:solidFill>
              </a:rPr>
              <a:t>0 to 999</a:t>
            </a:r>
            <a:r>
              <a:rPr lang="en-US" sz="1200" b="0" dirty="0" smtClean="0">
                <a:solidFill>
                  <a:srgbClr val="7030A0"/>
                </a:solidFill>
              </a:rPr>
              <a:t>.</a:t>
            </a:r>
          </a:p>
          <a:p>
            <a:endParaRPr lang="en-US" sz="1200" b="0" dirty="0" smtClean="0">
              <a:solidFill>
                <a:srgbClr val="7030A0"/>
              </a:solidFill>
            </a:endParaRPr>
          </a:p>
          <a:p>
            <a:r>
              <a:rPr lang="en-US" sz="1200" b="0" dirty="0" smtClean="0">
                <a:solidFill>
                  <a:srgbClr val="7030A0"/>
                </a:solidFill>
              </a:rPr>
              <a:t> - Set Occurrence Count: </a:t>
            </a:r>
            <a:r>
              <a:rPr lang="en-US" sz="1200" b="0" dirty="0" smtClean="0">
                <a:solidFill>
                  <a:srgbClr val="00B050"/>
                </a:solidFill>
              </a:rPr>
              <a:t>1</a:t>
            </a:r>
          </a:p>
          <a:p>
            <a:r>
              <a:rPr lang="en-US" sz="1200" b="0" dirty="0" smtClean="0">
                <a:solidFill>
                  <a:srgbClr val="7030A0"/>
                </a:solidFill>
              </a:rPr>
              <a:t> - Set Computed Finding Parameter: </a:t>
            </a:r>
            <a:r>
              <a:rPr lang="en-US" sz="1200" b="0" dirty="0" smtClean="0">
                <a:solidFill>
                  <a:srgbClr val="00B050"/>
                </a:solidFill>
              </a:rPr>
              <a:t>0^1000</a:t>
            </a:r>
          </a:p>
          <a:p>
            <a:r>
              <a:rPr lang="en-US" sz="1200" b="0" dirty="0" smtClean="0">
                <a:solidFill>
                  <a:srgbClr val="7030A0"/>
                </a:solidFill>
              </a:rPr>
              <a:t> - Set Condition: </a:t>
            </a:r>
            <a:r>
              <a:rPr lang="en-US" sz="1200" b="0" dirty="0" smtClean="0">
                <a:solidFill>
                  <a:srgbClr val="00B050"/>
                </a:solidFill>
              </a:rPr>
              <a:t>I V&lt;500</a:t>
            </a:r>
          </a:p>
        </p:txBody>
      </p:sp>
      <p:sp>
        <p:nvSpPr>
          <p:cNvPr id="4" name="Slide Number Placeholder 3"/>
          <p:cNvSpPr>
            <a:spLocks noGrp="1"/>
          </p:cNvSpPr>
          <p:nvPr>
            <p:ph type="sldNum" sz="quarter" idx="10"/>
          </p:nvPr>
        </p:nvSpPr>
        <p:spPr/>
        <p:txBody>
          <a:bodyPr/>
          <a:lstStyle/>
          <a:p>
            <a:fld id="{A1C43D7F-BDFD-41A3-A454-7310B31E3C9C}" type="slidenum">
              <a:rPr lang="en-US" smtClean="0"/>
              <a:pPr/>
              <a:t>11</a:t>
            </a:fld>
            <a:endParaRPr lang="en-US" dirty="0"/>
          </a:p>
        </p:txBody>
      </p:sp>
    </p:spTree>
    <p:extLst>
      <p:ext uri="{BB962C8B-B14F-4D97-AF65-F5344CB8AC3E}">
        <p14:creationId xmlns:p14="http://schemas.microsoft.com/office/powerpoint/2010/main" xmlns="" val="312088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I’d like to ask a poll question.  </a:t>
            </a:r>
          </a:p>
          <a:p>
            <a:endParaRPr lang="en-US" dirty="0" smtClean="0"/>
          </a:p>
          <a:p>
            <a:r>
              <a:rPr lang="en-US" dirty="0" smtClean="0"/>
              <a:t>(READ</a:t>
            </a:r>
            <a:r>
              <a:rPr lang="en-US" baseline="0" dirty="0" smtClean="0"/>
              <a:t> QUESTION)</a:t>
            </a:r>
            <a:endParaRPr lang="en-US" dirty="0" smtClean="0"/>
          </a:p>
          <a:p>
            <a:endParaRPr lang="en-US" dirty="0" smtClean="0"/>
          </a:p>
          <a:p>
            <a:r>
              <a:rPr lang="en-US" dirty="0" smtClean="0"/>
              <a:t>To answer this question, use the blue polling</a:t>
            </a:r>
            <a:r>
              <a:rPr lang="en-US" baseline="0" dirty="0" smtClean="0"/>
              <a:t> icon above my head.  We’ll move on and come back to your results in just a moment.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12</a:t>
            </a:fld>
            <a:endParaRPr lang="en-US" dirty="0"/>
          </a:p>
        </p:txBody>
      </p:sp>
    </p:spTree>
    <p:extLst>
      <p:ext uri="{BB962C8B-B14F-4D97-AF65-F5344CB8AC3E}">
        <p14:creationId xmlns:p14="http://schemas.microsoft.com/office/powerpoint/2010/main" xmlns="" val="508556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B050"/>
                </a:solidFill>
              </a:rPr>
              <a:t>Any research project </a:t>
            </a:r>
            <a:r>
              <a:rPr lang="en-US" sz="1200" b="0" dirty="0" smtClean="0">
                <a:solidFill>
                  <a:srgbClr val="7030A0"/>
                </a:solidFill>
              </a:rPr>
              <a:t>could use this process, to randomly COMPARE  drug protocols, treatment plans, radiology procedures, medical procedures, lab tests, or other research protocols. The POC-01 MAVERIC study compares</a:t>
            </a:r>
            <a:r>
              <a:rPr lang="en-US" sz="1200" b="0" baseline="0" dirty="0" smtClean="0">
                <a:solidFill>
                  <a:srgbClr val="7030A0"/>
                </a:solidFill>
              </a:rPr>
              <a:t> Sliding Scale Insulin to Weigh Based Insulin protocols.</a:t>
            </a:r>
            <a:endParaRPr lang="en-US" sz="1200" b="0" dirty="0" smtClean="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7030A0"/>
                </a:solidFill>
              </a:rPr>
              <a:t>For</a:t>
            </a:r>
            <a:r>
              <a:rPr lang="en-US" sz="1200" b="0" baseline="0" dirty="0" smtClean="0">
                <a:solidFill>
                  <a:srgbClr val="7030A0"/>
                </a:solidFill>
              </a:rPr>
              <a:t> this discussion, I’m using a simple example of randomly assigning patients to either methylprednisolone or prednisone – potentially for contact dermatitis??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endParaRPr lang="en-US" sz="1200" b="0" dirty="0" smtClean="0">
              <a:solidFill>
                <a:srgbClr val="7030A0"/>
              </a:solidFill>
            </a:endParaRPr>
          </a:p>
        </p:txBody>
      </p:sp>
      <p:sp>
        <p:nvSpPr>
          <p:cNvPr id="4" name="Slide Number Placeholder 3"/>
          <p:cNvSpPr>
            <a:spLocks noGrp="1"/>
          </p:cNvSpPr>
          <p:nvPr>
            <p:ph type="sldNum" sz="quarter" idx="10"/>
          </p:nvPr>
        </p:nvSpPr>
        <p:spPr/>
        <p:txBody>
          <a:bodyPr/>
          <a:lstStyle/>
          <a:p>
            <a:fld id="{A1C43D7F-BDFD-41A3-A454-7310B31E3C9C}" type="slidenum">
              <a:rPr lang="en-US" smtClean="0"/>
              <a:pPr/>
              <a:t>13</a:t>
            </a:fld>
            <a:endParaRPr lang="en-US" dirty="0"/>
          </a:p>
        </p:txBody>
      </p:sp>
    </p:spTree>
    <p:extLst>
      <p:ext uri="{BB962C8B-B14F-4D97-AF65-F5344CB8AC3E}">
        <p14:creationId xmlns:p14="http://schemas.microsoft.com/office/powerpoint/2010/main" xmlns="" val="462032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Ad-lib to poll results</a:t>
            </a:r>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14</a:t>
            </a:fld>
            <a:endParaRPr lang="en-US" dirty="0"/>
          </a:p>
        </p:txBody>
      </p:sp>
    </p:spTree>
    <p:extLst>
      <p:ext uri="{BB962C8B-B14F-4D97-AF65-F5344CB8AC3E}">
        <p14:creationId xmlns:p14="http://schemas.microsoft.com/office/powerpoint/2010/main" xmlns="" val="508556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(Cue to Tech Team that you’re moving on)  “Click” again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15</a:t>
            </a:fld>
            <a:endParaRPr lang="en-US" dirty="0"/>
          </a:p>
        </p:txBody>
      </p:sp>
    </p:spTree>
    <p:extLst>
      <p:ext uri="{BB962C8B-B14F-4D97-AF65-F5344CB8AC3E}">
        <p14:creationId xmlns:p14="http://schemas.microsoft.com/office/powerpoint/2010/main" xmlns="" val="508556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b="0" dirty="0" smtClean="0"/>
              <a:t>Steps to creating this process:</a:t>
            </a:r>
          </a:p>
          <a:p>
            <a:pPr marL="228600" indent="-228600">
              <a:buAutoNum type="arabicPeriod"/>
            </a:pPr>
            <a:endParaRPr lang="en-US" b="0" dirty="0" smtClean="0"/>
          </a:p>
          <a:p>
            <a:pPr marL="228600" indent="-228600">
              <a:buAutoNum type="arabicPeriod"/>
            </a:pPr>
            <a:r>
              <a:rPr lang="en-US" b="0" dirty="0" smtClean="0"/>
              <a:t>Create Reminder Term</a:t>
            </a:r>
          </a:p>
          <a:p>
            <a:pPr marL="228600" indent="-228600">
              <a:buAutoNum type="arabicPeriod"/>
            </a:pPr>
            <a:r>
              <a:rPr lang="en-US" b="0" dirty="0" smtClean="0"/>
              <a:t>Create 2 Dialog Groups</a:t>
            </a:r>
          </a:p>
          <a:p>
            <a:pPr marL="228600" indent="-228600">
              <a:buAutoNum type="arabicPeriod"/>
            </a:pPr>
            <a:r>
              <a:rPr lang="en-US" b="0" dirty="0" smtClean="0"/>
              <a:t>Create the Dialog using just the “A” Group (with branching</a:t>
            </a:r>
            <a:r>
              <a:rPr lang="en-US" b="0" baseline="0" dirty="0" smtClean="0"/>
              <a:t> logic on Term replacing Group “A” with “B”)</a:t>
            </a:r>
            <a:endParaRPr lang="en-US" b="0" dirty="0" smtClean="0"/>
          </a:p>
          <a:p>
            <a:pPr marL="228600" indent="-228600">
              <a:buAutoNum type="arabicPeriod"/>
            </a:pPr>
            <a:r>
              <a:rPr lang="en-US" b="0" dirty="0" smtClean="0"/>
              <a:t>Make Available in CPRS as either Shared Template or associated with TIU Note Title</a:t>
            </a:r>
          </a:p>
        </p:txBody>
      </p:sp>
      <p:sp>
        <p:nvSpPr>
          <p:cNvPr id="4" name="Slide Number Placeholder 3"/>
          <p:cNvSpPr>
            <a:spLocks noGrp="1"/>
          </p:cNvSpPr>
          <p:nvPr>
            <p:ph type="sldNum" sz="quarter" idx="10"/>
          </p:nvPr>
        </p:nvSpPr>
        <p:spPr/>
        <p:txBody>
          <a:bodyPr/>
          <a:lstStyle/>
          <a:p>
            <a:fld id="{A1C43D7F-BDFD-41A3-A454-7310B31E3C9C}" type="slidenum">
              <a:rPr lang="en-US" smtClean="0"/>
              <a:pPr/>
              <a:t>16</a:t>
            </a:fld>
            <a:endParaRPr lang="en-US" dirty="0"/>
          </a:p>
        </p:txBody>
      </p:sp>
    </p:spTree>
    <p:extLst>
      <p:ext uri="{BB962C8B-B14F-4D97-AF65-F5344CB8AC3E}">
        <p14:creationId xmlns:p14="http://schemas.microsoft.com/office/powerpoint/2010/main" xmlns="" val="1942219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Simple setup of Reminder Term – only a few important fields.</a:t>
            </a:r>
            <a:endParaRPr lang="en-US"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17</a:t>
            </a:fld>
            <a:endParaRPr lang="en-US" dirty="0"/>
          </a:p>
        </p:txBody>
      </p:sp>
    </p:spTree>
    <p:extLst>
      <p:ext uri="{BB962C8B-B14F-4D97-AF65-F5344CB8AC3E}">
        <p14:creationId xmlns:p14="http://schemas.microsoft.com/office/powerpoint/2010/main" xmlns="" val="2124173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dirty="0" smtClean="0">
                <a:solidFill>
                  <a:srgbClr val="7030A0"/>
                </a:solidFill>
              </a:rPr>
              <a:t>Twin Dialog Groups:</a:t>
            </a:r>
          </a:p>
          <a:p>
            <a:r>
              <a:rPr lang="en-US" sz="2800" b="0" dirty="0" smtClean="0">
                <a:solidFill>
                  <a:srgbClr val="7030A0"/>
                </a:solidFill>
              </a:rPr>
              <a:t>1. Group A has:</a:t>
            </a:r>
          </a:p>
          <a:p>
            <a:pPr marL="457200" indent="-457200">
              <a:buFont typeface="Arial" pitchFamily="34" charset="0"/>
              <a:buChar char="•"/>
            </a:pPr>
            <a:r>
              <a:rPr lang="en-US" sz="2800" b="0" dirty="0" smtClean="0">
                <a:solidFill>
                  <a:srgbClr val="7030A0"/>
                </a:solidFill>
              </a:rPr>
              <a:t>An order element for </a:t>
            </a:r>
            <a:r>
              <a:rPr lang="en-US" sz="2800" b="0" dirty="0" smtClean="0">
                <a:solidFill>
                  <a:srgbClr val="00B050"/>
                </a:solidFill>
              </a:rPr>
              <a:t>methylprednisolone</a:t>
            </a:r>
            <a:r>
              <a:rPr lang="en-US" sz="2800" b="0" dirty="0" smtClean="0">
                <a:solidFill>
                  <a:srgbClr val="7030A0"/>
                </a:solidFill>
              </a:rPr>
              <a:t>; and</a:t>
            </a:r>
          </a:p>
          <a:p>
            <a:pPr marL="457200" indent="-457200">
              <a:buFont typeface="Arial" pitchFamily="34" charset="0"/>
              <a:buChar char="•"/>
            </a:pPr>
            <a:r>
              <a:rPr lang="en-US" sz="2800" b="0" dirty="0" smtClean="0">
                <a:solidFill>
                  <a:srgbClr val="7030A0"/>
                </a:solidFill>
              </a:rPr>
              <a:t>A patient refusal element;</a:t>
            </a:r>
          </a:p>
          <a:p>
            <a:pPr lvl="1"/>
            <a:endParaRPr lang="en-US" sz="2400" b="0" dirty="0" smtClean="0">
              <a:solidFill>
                <a:srgbClr val="7030A0"/>
              </a:solidFill>
            </a:endParaRPr>
          </a:p>
          <a:p>
            <a:r>
              <a:rPr lang="en-US" sz="2800" b="0" dirty="0" smtClean="0">
                <a:solidFill>
                  <a:srgbClr val="7030A0"/>
                </a:solidFill>
              </a:rPr>
              <a:t>2. Group B has:</a:t>
            </a:r>
          </a:p>
          <a:p>
            <a:pPr marL="457200" indent="-457200">
              <a:buFont typeface="Arial" pitchFamily="34" charset="0"/>
              <a:buChar char="•"/>
            </a:pPr>
            <a:r>
              <a:rPr lang="en-US" sz="2800" b="0" dirty="0" smtClean="0">
                <a:solidFill>
                  <a:srgbClr val="7030A0"/>
                </a:solidFill>
              </a:rPr>
              <a:t>What looks like the EXACT SAME ordering element but it orders </a:t>
            </a:r>
            <a:r>
              <a:rPr lang="en-US" sz="2800" b="0" dirty="0" smtClean="0">
                <a:solidFill>
                  <a:srgbClr val="00B050"/>
                </a:solidFill>
              </a:rPr>
              <a:t>prednisone</a:t>
            </a:r>
            <a:r>
              <a:rPr lang="en-US" sz="2800" b="0" dirty="0" smtClean="0">
                <a:solidFill>
                  <a:srgbClr val="7030A0"/>
                </a:solidFill>
              </a:rPr>
              <a:t>; and </a:t>
            </a:r>
          </a:p>
          <a:p>
            <a:pPr marL="457200" indent="-457200">
              <a:buFont typeface="Arial" pitchFamily="34" charset="0"/>
              <a:buChar char="•"/>
            </a:pPr>
            <a:r>
              <a:rPr lang="en-US" sz="2800" b="0" dirty="0" smtClean="0">
                <a:solidFill>
                  <a:srgbClr val="7030A0"/>
                </a:solidFill>
              </a:rPr>
              <a:t>A patient refusal element, except they are named differently and have </a:t>
            </a:r>
            <a:r>
              <a:rPr lang="en-US" sz="2800" b="0" dirty="0" smtClean="0">
                <a:solidFill>
                  <a:srgbClr val="00B050"/>
                </a:solidFill>
              </a:rPr>
              <a:t>different Health Factors for tracking</a:t>
            </a:r>
            <a:endParaRPr lang="en-US" b="0"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19</a:t>
            </a:fld>
            <a:endParaRPr lang="en-US" dirty="0"/>
          </a:p>
        </p:txBody>
      </p:sp>
    </p:spTree>
    <p:extLst>
      <p:ext uri="{BB962C8B-B14F-4D97-AF65-F5344CB8AC3E}">
        <p14:creationId xmlns:p14="http://schemas.microsoft.com/office/powerpoint/2010/main" xmlns="" val="3928974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20</a:t>
            </a:fld>
            <a:endParaRPr lang="en-US" dirty="0"/>
          </a:p>
        </p:txBody>
      </p:sp>
    </p:spTree>
    <p:extLst>
      <p:ext uri="{BB962C8B-B14F-4D97-AF65-F5344CB8AC3E}">
        <p14:creationId xmlns:p14="http://schemas.microsoft.com/office/powerpoint/2010/main" xmlns="" val="3917413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 you know that Reminder Dialogs can randomly assign patients to different research protocols?</a:t>
            </a:r>
            <a:r>
              <a:rPr lang="en-US" baseline="0" dirty="0" smtClean="0"/>
              <a:t> </a:t>
            </a:r>
          </a:p>
          <a:p>
            <a:endParaRPr lang="en-US" baseline="0" dirty="0" smtClean="0"/>
          </a:p>
          <a:p>
            <a:r>
              <a:rPr lang="en-US" baseline="0" dirty="0" smtClean="0"/>
              <a:t>Just a reminder (Pun intended) – If you have any questions, don’t be afraid to use the “Ask the Presenter” button! </a:t>
            </a:r>
          </a:p>
          <a:p>
            <a:r>
              <a:rPr lang="en-US" dirty="0" smtClean="0"/>
              <a:t>Depiction of ”Random</a:t>
            </a:r>
            <a:r>
              <a:rPr lang="en-US" baseline="0" dirty="0" smtClean="0"/>
              <a:t> Motion” of molecules (particles)</a:t>
            </a:r>
          </a:p>
          <a:p>
            <a:endParaRPr lang="en-US" baseline="0" dirty="0" smtClean="0"/>
          </a:p>
          <a:p>
            <a:r>
              <a:rPr lang="en-US" baseline="0" dirty="0" smtClean="0"/>
              <a:t>This example:  Project – Find a means to have CPRS Randomly select/assign Veterans, to 2 different Research Protocols. </a:t>
            </a:r>
          </a:p>
        </p:txBody>
      </p:sp>
      <p:sp>
        <p:nvSpPr>
          <p:cNvPr id="4" name="Slide Number Placeholder 3"/>
          <p:cNvSpPr>
            <a:spLocks noGrp="1"/>
          </p:cNvSpPr>
          <p:nvPr>
            <p:ph type="sldNum" sz="quarter" idx="10"/>
          </p:nvPr>
        </p:nvSpPr>
        <p:spPr/>
        <p:txBody>
          <a:bodyPr/>
          <a:lstStyle/>
          <a:p>
            <a:fld id="{A1C43D7F-BDFD-41A3-A454-7310B31E3C9C}" type="slidenum">
              <a:rPr lang="en-US" smtClean="0"/>
              <a:pPr/>
              <a:t>2</a:t>
            </a:fld>
            <a:endParaRPr lang="en-US" dirty="0"/>
          </a:p>
        </p:txBody>
      </p:sp>
    </p:spTree>
    <p:extLst>
      <p:ext uri="{BB962C8B-B14F-4D97-AF65-F5344CB8AC3E}">
        <p14:creationId xmlns:p14="http://schemas.microsoft.com/office/powerpoint/2010/main" xmlns="" val="1696690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just shown the key fields</a:t>
            </a:r>
            <a:r>
              <a:rPr lang="en-US" baseline="0" dirty="0" smtClean="0"/>
              <a:t> that must be populated in the Reminder Term, to get branching logic to work.</a:t>
            </a:r>
            <a:endParaRPr lang="en-US"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21</a:t>
            </a:fld>
            <a:endParaRPr lang="en-US" dirty="0"/>
          </a:p>
        </p:txBody>
      </p:sp>
    </p:spTree>
    <p:extLst>
      <p:ext uri="{BB962C8B-B14F-4D97-AF65-F5344CB8AC3E}">
        <p14:creationId xmlns:p14="http://schemas.microsoft.com/office/powerpoint/2010/main" xmlns="" val="2900697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22</a:t>
            </a:fld>
            <a:endParaRPr lang="en-US" dirty="0"/>
          </a:p>
        </p:txBody>
      </p:sp>
    </p:spTree>
    <p:extLst>
      <p:ext uri="{BB962C8B-B14F-4D97-AF65-F5344CB8AC3E}">
        <p14:creationId xmlns:p14="http://schemas.microsoft.com/office/powerpoint/2010/main" xmlns="" val="4232441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23</a:t>
            </a:fld>
            <a:endParaRPr lang="en-US" dirty="0"/>
          </a:p>
        </p:txBody>
      </p:sp>
    </p:spTree>
    <p:extLst>
      <p:ext uri="{BB962C8B-B14F-4D97-AF65-F5344CB8AC3E}">
        <p14:creationId xmlns:p14="http://schemas.microsoft.com/office/powerpoint/2010/main" xmlns="" val="3847744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26</a:t>
            </a:fld>
            <a:endParaRPr lang="en-US" dirty="0"/>
          </a:p>
        </p:txBody>
      </p:sp>
    </p:spTree>
    <p:extLst>
      <p:ext uri="{BB962C8B-B14F-4D97-AF65-F5344CB8AC3E}">
        <p14:creationId xmlns:p14="http://schemas.microsoft.com/office/powerpoint/2010/main" xmlns="" val="1967109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rgbClr val="7030A0"/>
                </a:solidFill>
              </a:rPr>
              <a:t>Choices – like in Life, there</a:t>
            </a:r>
            <a:r>
              <a:rPr lang="en-US" sz="1200" b="0" baseline="0" dirty="0" smtClean="0">
                <a:solidFill>
                  <a:srgbClr val="7030A0"/>
                </a:solidFill>
              </a:rPr>
              <a:t> are always choices to be made!  </a:t>
            </a:r>
            <a:r>
              <a:rPr lang="en-US" sz="1200" b="0" dirty="0" smtClean="0">
                <a:solidFill>
                  <a:srgbClr val="7030A0"/>
                </a:solidFill>
              </a:rPr>
              <a:t>Set</a:t>
            </a:r>
            <a:r>
              <a:rPr lang="en-US" sz="1200" b="0" baseline="0" dirty="0" smtClean="0">
                <a:solidFill>
                  <a:srgbClr val="7030A0"/>
                </a:solidFill>
              </a:rPr>
              <a:t> this Dialog up either:</a:t>
            </a:r>
          </a:p>
          <a:p>
            <a:endParaRPr lang="en-US" sz="1200" b="0" baseline="0" dirty="0" smtClean="0">
              <a:solidFill>
                <a:srgbClr val="7030A0"/>
              </a:solidFill>
            </a:endParaRPr>
          </a:p>
          <a:p>
            <a:pPr marL="228600" indent="-228600">
              <a:buAutoNum type="arabicPeriod"/>
            </a:pPr>
            <a:r>
              <a:rPr lang="en-US" sz="1200" b="0" dirty="0" smtClean="0">
                <a:solidFill>
                  <a:srgbClr val="7030A0"/>
                </a:solidFill>
              </a:rPr>
              <a:t>As</a:t>
            </a:r>
            <a:r>
              <a:rPr lang="en-US" sz="1200" b="0" baseline="0" dirty="0" smtClean="0">
                <a:solidFill>
                  <a:srgbClr val="7030A0"/>
                </a:solidFill>
              </a:rPr>
              <a:t> selectable f</a:t>
            </a:r>
            <a:r>
              <a:rPr lang="en-US" sz="1200" b="0" dirty="0" smtClean="0">
                <a:solidFill>
                  <a:srgbClr val="7030A0"/>
                </a:solidFill>
              </a:rPr>
              <a:t>rom the Shared Templates folder; or </a:t>
            </a:r>
          </a:p>
          <a:p>
            <a:pPr marL="228600" indent="-228600">
              <a:buAutoNum type="arabicPeriod"/>
            </a:pPr>
            <a:r>
              <a:rPr lang="en-US" sz="1200" b="0" dirty="0" smtClean="0">
                <a:solidFill>
                  <a:srgbClr val="7030A0"/>
                </a:solidFill>
              </a:rPr>
              <a:t>Associating</a:t>
            </a:r>
            <a:r>
              <a:rPr lang="en-US" sz="1200" b="0" baseline="0" dirty="0" smtClean="0">
                <a:solidFill>
                  <a:srgbClr val="7030A0"/>
                </a:solidFill>
              </a:rPr>
              <a:t> it </a:t>
            </a:r>
            <a:r>
              <a:rPr lang="en-US" sz="1200" b="0" dirty="0" smtClean="0">
                <a:solidFill>
                  <a:srgbClr val="7030A0"/>
                </a:solidFill>
              </a:rPr>
              <a:t>with a</a:t>
            </a:r>
            <a:r>
              <a:rPr lang="en-US" sz="1200" b="0" baseline="0" dirty="0" smtClean="0">
                <a:solidFill>
                  <a:srgbClr val="7030A0"/>
                </a:solidFill>
              </a:rPr>
              <a:t> specific Note Title, so dialog comes up automatically when title is selected.  (What the POC-01 Insulin Study uses.)</a:t>
            </a:r>
            <a:endParaRPr lang="en-US" sz="1200" b="0" dirty="0" smtClean="0">
              <a:solidFill>
                <a:srgbClr val="7030A0"/>
              </a:solidFill>
            </a:endParaRPr>
          </a:p>
          <a:p>
            <a:r>
              <a:rPr lang="en-US" sz="1200" b="0" dirty="0" smtClean="0">
                <a:solidFill>
                  <a:srgbClr val="7030A0"/>
                </a:solidFill>
              </a:rPr>
              <a:t>Either</a:t>
            </a:r>
            <a:r>
              <a:rPr lang="en-US" sz="1200" b="0" baseline="0" dirty="0" smtClean="0">
                <a:solidFill>
                  <a:srgbClr val="7030A0"/>
                </a:solidFill>
              </a:rPr>
              <a:t> way, r</a:t>
            </a:r>
            <a:r>
              <a:rPr lang="en-US" sz="1200" b="0" dirty="0" smtClean="0">
                <a:solidFill>
                  <a:srgbClr val="7030A0"/>
                </a:solidFill>
              </a:rPr>
              <a:t>andomly, one of the two (2) Dialog Groups will appear:</a:t>
            </a:r>
          </a:p>
        </p:txBody>
      </p:sp>
      <p:sp>
        <p:nvSpPr>
          <p:cNvPr id="4" name="Slide Number Placeholder 3"/>
          <p:cNvSpPr>
            <a:spLocks noGrp="1"/>
          </p:cNvSpPr>
          <p:nvPr>
            <p:ph type="sldNum" sz="quarter" idx="10"/>
          </p:nvPr>
        </p:nvSpPr>
        <p:spPr/>
        <p:txBody>
          <a:bodyPr/>
          <a:lstStyle/>
          <a:p>
            <a:fld id="{A1C43D7F-BDFD-41A3-A454-7310B31E3C9C}" type="slidenum">
              <a:rPr lang="en-US" smtClean="0"/>
              <a:pPr/>
              <a:t>28</a:t>
            </a:fld>
            <a:endParaRPr lang="en-US" dirty="0"/>
          </a:p>
        </p:txBody>
      </p:sp>
    </p:spTree>
    <p:extLst>
      <p:ext uri="{BB962C8B-B14F-4D97-AF65-F5344CB8AC3E}">
        <p14:creationId xmlns:p14="http://schemas.microsoft.com/office/powerpoint/2010/main" xmlns="" val="3538175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chemeClr val="bg2">
                    <a:lumMod val="50000"/>
                  </a:schemeClr>
                </a:solidFill>
              </a:rPr>
              <a:t>Dialog Group A: With 1</a:t>
            </a:r>
            <a:r>
              <a:rPr lang="en-US" sz="1200" b="0" baseline="30000" dirty="0" smtClean="0">
                <a:solidFill>
                  <a:schemeClr val="bg2">
                    <a:lumMod val="50000"/>
                  </a:schemeClr>
                </a:solidFill>
              </a:rPr>
              <a:t>st</a:t>
            </a:r>
            <a:r>
              <a:rPr lang="en-US" sz="1200" b="0" dirty="0" smtClean="0">
                <a:solidFill>
                  <a:schemeClr val="bg2">
                    <a:lumMod val="50000"/>
                  </a:schemeClr>
                </a:solidFill>
              </a:rPr>
              <a:t> option checked.</a:t>
            </a:r>
          </a:p>
          <a:p>
            <a:endParaRPr lang="en-US" sz="1200" b="0" dirty="0" smtClean="0">
              <a:solidFill>
                <a:schemeClr val="bg2">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2">
                    <a:lumMod val="50000"/>
                  </a:schemeClr>
                </a:solidFill>
              </a:rPr>
              <a:t>Note the </a:t>
            </a:r>
            <a:r>
              <a:rPr lang="en-US" sz="1200" b="0" u="sng" dirty="0" smtClean="0">
                <a:solidFill>
                  <a:schemeClr val="bg2">
                    <a:lumMod val="50000"/>
                  </a:schemeClr>
                </a:solidFill>
              </a:rPr>
              <a:t>methylprednisolone</a:t>
            </a:r>
            <a:r>
              <a:rPr lang="en-US" sz="1200" b="0" dirty="0" smtClean="0">
                <a:solidFill>
                  <a:schemeClr val="bg2">
                    <a:lumMod val="50000"/>
                  </a:schemeClr>
                </a:solidFill>
              </a:rPr>
              <a:t> order  - DO NOT include</a:t>
            </a:r>
            <a:r>
              <a:rPr lang="en-US" sz="1200" b="0" baseline="0" dirty="0" smtClean="0">
                <a:solidFill>
                  <a:schemeClr val="bg2">
                    <a:lumMod val="50000"/>
                  </a:schemeClr>
                </a:solidFill>
              </a:rPr>
              <a:t> text at top</a:t>
            </a:r>
            <a:r>
              <a:rPr lang="en-US" sz="1200" b="0" dirty="0" smtClean="0">
                <a:solidFill>
                  <a:schemeClr val="bg2">
                    <a:lumMod val="50000"/>
                  </a:schemeClr>
                </a:solidFill>
              </a:rPr>
              <a:t> – “DIALOG A , ETC.”</a:t>
            </a:r>
          </a:p>
        </p:txBody>
      </p:sp>
      <p:sp>
        <p:nvSpPr>
          <p:cNvPr id="4" name="Slide Number Placeholder 3"/>
          <p:cNvSpPr>
            <a:spLocks noGrp="1"/>
          </p:cNvSpPr>
          <p:nvPr>
            <p:ph type="sldNum" sz="quarter" idx="10"/>
          </p:nvPr>
        </p:nvSpPr>
        <p:spPr/>
        <p:txBody>
          <a:bodyPr/>
          <a:lstStyle/>
          <a:p>
            <a:fld id="{01D78211-A851-47D1-9B2A-9FF3D0A1249F}" type="slidenum">
              <a:rPr lang="en-US" smtClean="0"/>
              <a:pPr/>
              <a:t>29</a:t>
            </a:fld>
            <a:endParaRPr lang="en-US"/>
          </a:p>
        </p:txBody>
      </p:sp>
    </p:spTree>
    <p:extLst>
      <p:ext uri="{BB962C8B-B14F-4D97-AF65-F5344CB8AC3E}">
        <p14:creationId xmlns:p14="http://schemas.microsoft.com/office/powerpoint/2010/main" xmlns="" val="81599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Dialog Group B: With 1</a:t>
            </a:r>
            <a:r>
              <a:rPr lang="en-US" sz="1200" b="0" baseline="30000" dirty="0" smtClean="0"/>
              <a:t>st</a:t>
            </a:r>
            <a:r>
              <a:rPr lang="en-US" sz="1200" b="0" dirty="0" smtClean="0"/>
              <a:t> option checked: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7030A0"/>
                </a:solidFill>
              </a:rPr>
              <a:t>Note </a:t>
            </a:r>
            <a:r>
              <a:rPr lang="en-US" sz="1200" b="0" dirty="0" smtClean="0">
                <a:solidFill>
                  <a:srgbClr val="00B050"/>
                </a:solidFill>
              </a:rPr>
              <a:t>Prednisone</a:t>
            </a:r>
            <a:r>
              <a:rPr lang="en-US" sz="1200" b="0" dirty="0" smtClean="0">
                <a:solidFill>
                  <a:srgbClr val="7030A0"/>
                </a:solidFill>
              </a:rPr>
              <a:t> Order: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7030A0"/>
                </a:solidFill>
              </a:rPr>
              <a:t>http://ctj.sagepub.com/content/8/2/1833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7030A0"/>
                </a:solidFill>
              </a:rPr>
              <a:t>Again, just a reminder to use the “Ask the Presenter</a:t>
            </a:r>
            <a:r>
              <a:rPr lang="en-US" sz="1200" b="0" baseline="0" dirty="0" smtClean="0">
                <a:solidFill>
                  <a:srgbClr val="7030A0"/>
                </a:solidFill>
              </a:rPr>
              <a:t>” button if you have any questions throughout the presentation.</a:t>
            </a:r>
            <a:endParaRPr lang="en-US" sz="1200" b="0" dirty="0" smtClean="0">
              <a:solidFill>
                <a:srgbClr val="7030A0"/>
              </a:solidFill>
            </a:endParaRPr>
          </a:p>
        </p:txBody>
      </p:sp>
      <p:sp>
        <p:nvSpPr>
          <p:cNvPr id="4" name="Slide Number Placeholder 3"/>
          <p:cNvSpPr>
            <a:spLocks noGrp="1"/>
          </p:cNvSpPr>
          <p:nvPr>
            <p:ph type="sldNum" sz="quarter" idx="10"/>
          </p:nvPr>
        </p:nvSpPr>
        <p:spPr/>
        <p:txBody>
          <a:bodyPr/>
          <a:lstStyle/>
          <a:p>
            <a:fld id="{A1C43D7F-BDFD-41A3-A454-7310B31E3C9C}" type="slidenum">
              <a:rPr lang="en-US" smtClean="0"/>
              <a:pPr/>
              <a:t>30</a:t>
            </a:fld>
            <a:endParaRPr lang="en-US" dirty="0"/>
          </a:p>
        </p:txBody>
      </p:sp>
    </p:spTree>
    <p:extLst>
      <p:ext uri="{BB962C8B-B14F-4D97-AF65-F5344CB8AC3E}">
        <p14:creationId xmlns:p14="http://schemas.microsoft.com/office/powerpoint/2010/main" xmlns="" val="123101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 you know that a GIANT</a:t>
            </a:r>
            <a:r>
              <a:rPr lang="en-US" baseline="0" dirty="0" smtClean="0"/>
              <a:t> reminder Dialog could be used to resolve multiple reminders? </a:t>
            </a:r>
            <a:endParaRPr lang="en-US"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31</a:t>
            </a:fld>
            <a:endParaRPr lang="en-US" dirty="0"/>
          </a:p>
        </p:txBody>
      </p:sp>
    </p:spTree>
    <p:extLst>
      <p:ext uri="{BB962C8B-B14F-4D97-AF65-F5344CB8AC3E}">
        <p14:creationId xmlns:p14="http://schemas.microsoft.com/office/powerpoint/2010/main" xmlns="" val="2523961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I’d like to ask a poll question.  </a:t>
            </a:r>
          </a:p>
          <a:p>
            <a:endParaRPr lang="en-US" dirty="0" smtClean="0"/>
          </a:p>
          <a:p>
            <a:r>
              <a:rPr lang="en-US" dirty="0" smtClean="0"/>
              <a:t>(READ</a:t>
            </a:r>
            <a:r>
              <a:rPr lang="en-US" baseline="0" dirty="0" smtClean="0"/>
              <a:t> QUESTION)</a:t>
            </a:r>
            <a:endParaRPr lang="en-US" dirty="0" smtClean="0"/>
          </a:p>
          <a:p>
            <a:endParaRPr lang="en-US" dirty="0" smtClean="0"/>
          </a:p>
          <a:p>
            <a:r>
              <a:rPr lang="en-US" dirty="0" smtClean="0"/>
              <a:t>To answer this question, use the blue polling</a:t>
            </a:r>
            <a:r>
              <a:rPr lang="en-US" baseline="0" dirty="0" smtClean="0"/>
              <a:t> icon above my head.  We’ll move on and come back to your results in just a moment.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32</a:t>
            </a:fld>
            <a:endParaRPr lang="en-US" dirty="0"/>
          </a:p>
        </p:txBody>
      </p:sp>
    </p:spTree>
    <p:extLst>
      <p:ext uri="{BB962C8B-B14F-4D97-AF65-F5344CB8AC3E}">
        <p14:creationId xmlns:p14="http://schemas.microsoft.com/office/powerpoint/2010/main" xmlns="" val="508556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was the problem and the</a:t>
            </a:r>
            <a:r>
              <a:rPr lang="en-US" baseline="0" dirty="0" smtClean="0"/>
              <a:t> IT need</a:t>
            </a:r>
            <a:r>
              <a:rPr lang="en-US" dirty="0" smtClean="0"/>
              <a:t>?    </a:t>
            </a:r>
          </a:p>
          <a:p>
            <a:endParaRPr lang="en-US" dirty="0" smtClean="0"/>
          </a:p>
          <a:p>
            <a:r>
              <a:rPr lang="en-US" dirty="0" smtClean="0"/>
              <a:t>CBOC realignment:</a:t>
            </a:r>
            <a:r>
              <a:rPr lang="en-US" baseline="0" dirty="0" smtClean="0"/>
              <a:t> </a:t>
            </a:r>
            <a:r>
              <a:rPr lang="en-US" dirty="0" smtClean="0"/>
              <a:t> Framingham CBOC  from Bedford VAMC  to Northampton VAMC</a:t>
            </a:r>
          </a:p>
          <a:p>
            <a:r>
              <a:rPr lang="en-US" baseline="0" dirty="0" smtClean="0"/>
              <a:t>                             Worcester CBOC  from Boston VAMC to Northampton VAMC</a:t>
            </a:r>
          </a:p>
          <a:p>
            <a:endParaRPr lang="en-US" baseline="0" dirty="0" smtClean="0"/>
          </a:p>
          <a:p>
            <a:r>
              <a:rPr lang="en-US" baseline="0" dirty="0" smtClean="0"/>
              <a:t>Only Patient Demographics moved from original VAMC System to Northampton’s System</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p>
        </p:txBody>
      </p:sp>
      <p:sp>
        <p:nvSpPr>
          <p:cNvPr id="4" name="Slide Number Placeholder 3"/>
          <p:cNvSpPr>
            <a:spLocks noGrp="1"/>
          </p:cNvSpPr>
          <p:nvPr>
            <p:ph type="sldNum" sz="quarter" idx="10"/>
          </p:nvPr>
        </p:nvSpPr>
        <p:spPr/>
        <p:txBody>
          <a:bodyPr/>
          <a:lstStyle/>
          <a:p>
            <a:fld id="{A1C43D7F-BDFD-41A3-A454-7310B31E3C9C}" type="slidenum">
              <a:rPr lang="en-US" smtClean="0"/>
              <a:pPr/>
              <a:t>33</a:t>
            </a:fld>
            <a:endParaRPr lang="en-US" dirty="0"/>
          </a:p>
        </p:txBody>
      </p:sp>
    </p:spTree>
    <p:extLst>
      <p:ext uri="{BB962C8B-B14F-4D97-AF65-F5344CB8AC3E}">
        <p14:creationId xmlns:p14="http://schemas.microsoft.com/office/powerpoint/2010/main" xmlns="" val="3854375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7030A0"/>
                </a:solidFill>
              </a:rPr>
              <a:t>Why?  Why</a:t>
            </a:r>
            <a:r>
              <a:rPr lang="en-US" sz="1200" b="0" baseline="0" dirty="0" smtClean="0">
                <a:solidFill>
                  <a:srgbClr val="7030A0"/>
                </a:solidFill>
              </a:rPr>
              <a:t> do this?</a:t>
            </a:r>
            <a:endParaRPr lang="en-US" sz="1200" b="0" dirty="0" smtClean="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7030A0"/>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rgbClr val="7030A0"/>
                </a:solidFill>
              </a:rPr>
              <a:t>No evidence of any Electronic Medical Record, anywhere, that was capable of randomizing patients to different protocols.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7030A0"/>
                </a:solidFill>
              </a:rPr>
              <a:t>Proof of concept – To our knowledge,</a:t>
            </a:r>
            <a:r>
              <a:rPr lang="en-US" sz="1200" b="0" baseline="0" dirty="0" smtClean="0">
                <a:solidFill>
                  <a:srgbClr val="7030A0"/>
                </a:solidFill>
              </a:rPr>
              <a:t> </a:t>
            </a:r>
            <a:r>
              <a:rPr lang="en-US" sz="1200" b="0" dirty="0" smtClean="0">
                <a:solidFill>
                  <a:srgbClr val="7030A0"/>
                </a:solidFill>
              </a:rPr>
              <a:t>CPRS is the 1</a:t>
            </a:r>
            <a:r>
              <a:rPr lang="en-US" sz="1200" b="0" baseline="30000" dirty="0" smtClean="0">
                <a:solidFill>
                  <a:srgbClr val="7030A0"/>
                </a:solidFill>
              </a:rPr>
              <a:t>st</a:t>
            </a:r>
            <a:r>
              <a:rPr lang="en-US" sz="1200" b="0" dirty="0" smtClean="0">
                <a:solidFill>
                  <a:srgbClr val="7030A0"/>
                </a:solidFill>
              </a:rPr>
              <a:t> EMR to do so.</a:t>
            </a:r>
          </a:p>
        </p:txBody>
      </p:sp>
      <p:sp>
        <p:nvSpPr>
          <p:cNvPr id="4" name="Slide Number Placeholder 3"/>
          <p:cNvSpPr>
            <a:spLocks noGrp="1"/>
          </p:cNvSpPr>
          <p:nvPr>
            <p:ph type="sldNum" sz="quarter" idx="10"/>
          </p:nvPr>
        </p:nvSpPr>
        <p:spPr/>
        <p:txBody>
          <a:bodyPr/>
          <a:lstStyle/>
          <a:p>
            <a:fld id="{A1C43D7F-BDFD-41A3-A454-7310B31E3C9C}" type="slidenum">
              <a:rPr lang="en-US" smtClean="0"/>
              <a:pPr/>
              <a:t>3</a:t>
            </a:fld>
            <a:endParaRPr lang="en-US" dirty="0"/>
          </a:p>
        </p:txBody>
      </p:sp>
    </p:spTree>
    <p:extLst>
      <p:ext uri="{BB962C8B-B14F-4D97-AF65-F5344CB8AC3E}">
        <p14:creationId xmlns:p14="http://schemas.microsoft.com/office/powerpoint/2010/main" xmlns="" val="2126002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Ad-lib to poll results</a:t>
            </a:r>
          </a:p>
        </p:txBody>
      </p:sp>
      <p:sp>
        <p:nvSpPr>
          <p:cNvPr id="4" name="Slide Number Placeholder 3"/>
          <p:cNvSpPr>
            <a:spLocks noGrp="1"/>
          </p:cNvSpPr>
          <p:nvPr>
            <p:ph type="sldNum" sz="quarter" idx="10"/>
          </p:nvPr>
        </p:nvSpPr>
        <p:spPr/>
        <p:txBody>
          <a:bodyPr/>
          <a:lstStyle/>
          <a:p>
            <a:fld id="{08AA51C3-518F-4F0D-B932-9AF47A2C9D15}" type="slidenum">
              <a:rPr lang="en-US" smtClean="0"/>
              <a:pPr/>
              <a:t>34</a:t>
            </a:fld>
            <a:endParaRPr lang="en-US" dirty="0"/>
          </a:p>
        </p:txBody>
      </p:sp>
    </p:spTree>
    <p:extLst>
      <p:ext uri="{BB962C8B-B14F-4D97-AF65-F5344CB8AC3E}">
        <p14:creationId xmlns:p14="http://schemas.microsoft.com/office/powerpoint/2010/main" xmlns="" val="508556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(Cue to Tech Team that you’re moving on)  “Click” again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35</a:t>
            </a:fld>
            <a:endParaRPr lang="en-US" dirty="0"/>
          </a:p>
        </p:txBody>
      </p:sp>
    </p:spTree>
    <p:extLst>
      <p:ext uri="{BB962C8B-B14F-4D97-AF65-F5344CB8AC3E}">
        <p14:creationId xmlns:p14="http://schemas.microsoft.com/office/powerpoint/2010/main" xmlns="" val="508556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was there a problem?</a:t>
            </a:r>
            <a:r>
              <a:rPr lang="en-US" baseline="0" dirty="0" smtClean="0"/>
              <a:t>  NO </a:t>
            </a:r>
            <a:r>
              <a:rPr lang="en-US" dirty="0" smtClean="0"/>
              <a:t>Lab Test Results, NO Medications, NO Specialty</a:t>
            </a:r>
            <a:r>
              <a:rPr lang="en-US" baseline="0" dirty="0" smtClean="0"/>
              <a:t> Consults, and NO Radiology Procedure Results  - NOT MIGRATED  to Northampton’s system. NO Health Factors, immunizations, or exams either!</a:t>
            </a:r>
            <a:endParaRPr lang="en-US"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36</a:t>
            </a:fld>
            <a:endParaRPr lang="en-US" dirty="0"/>
          </a:p>
        </p:txBody>
      </p:sp>
    </p:spTree>
    <p:extLst>
      <p:ext uri="{BB962C8B-B14F-4D97-AF65-F5344CB8AC3E}">
        <p14:creationId xmlns:p14="http://schemas.microsoft.com/office/powerpoint/2010/main" xmlns="" val="660089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did</a:t>
            </a:r>
            <a:r>
              <a:rPr lang="en-US" baseline="0" dirty="0" smtClean="0"/>
              <a:t> this mean for Veterans and Providers? – All the Clinical Reminders were DUE!</a:t>
            </a:r>
          </a:p>
          <a:p>
            <a:endParaRPr lang="en-US" baseline="0" dirty="0" smtClean="0"/>
          </a:p>
          <a:p>
            <a:r>
              <a:rPr lang="en-US" baseline="0" dirty="0" smtClean="0"/>
              <a:t>Even those processed last month were DUE AGAIN!   FRUSTRATION for Veterans and Providers!</a:t>
            </a:r>
            <a:endParaRPr lang="en-US"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37</a:t>
            </a:fld>
            <a:endParaRPr lang="en-US" dirty="0"/>
          </a:p>
        </p:txBody>
      </p:sp>
    </p:spTree>
    <p:extLst>
      <p:ext uri="{BB962C8B-B14F-4D97-AF65-F5344CB8AC3E}">
        <p14:creationId xmlns:p14="http://schemas.microsoft.com/office/powerpoint/2010/main" xmlns="" val="229852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to do?  Weigh the benefits and pitfalls of two approaches!</a:t>
            </a:r>
          </a:p>
          <a:p>
            <a:endParaRPr lang="en-US" dirty="0" smtClean="0"/>
          </a:p>
          <a:p>
            <a:pPr marL="228600" indent="-228600">
              <a:buAutoNum type="arabicPeriod"/>
            </a:pPr>
            <a:r>
              <a:rPr lang="en-US" baseline="0" dirty="0" smtClean="0"/>
              <a:t>Providers process with Veterans = MORE $$$$$$  (SALARY) &amp; frustration for Provider and Veteran; OR</a:t>
            </a:r>
          </a:p>
          <a:p>
            <a:pPr marL="228600" indent="-228600">
              <a:buAutoNum type="arabicPeriod"/>
            </a:pPr>
            <a:r>
              <a:rPr lang="en-US" baseline="0" dirty="0" smtClean="0"/>
              <a:t>Support staff process them all, (without Veterans) before system change = LESS $$ (SALARY) &amp; no Provider or Veteran frustration.</a:t>
            </a:r>
            <a:endParaRPr lang="en-US"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38</a:t>
            </a:fld>
            <a:endParaRPr lang="en-US" dirty="0"/>
          </a:p>
        </p:txBody>
      </p:sp>
    </p:spTree>
    <p:extLst>
      <p:ext uri="{BB962C8B-B14F-4D97-AF65-F5344CB8AC3E}">
        <p14:creationId xmlns:p14="http://schemas.microsoft.com/office/powerpoint/2010/main" xmlns="" val="12608808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Staff from VISN 1 and three (3) VAMC’s formed a think tank:</a:t>
            </a:r>
          </a:p>
          <a:p>
            <a:r>
              <a:rPr lang="en-US" dirty="0" smtClean="0"/>
              <a:t>Solution must be something that will</a:t>
            </a:r>
            <a:r>
              <a:rPr lang="en-US" baseline="0" dirty="0" smtClean="0"/>
              <a:t> be:</a:t>
            </a:r>
          </a:p>
          <a:p>
            <a:endParaRPr lang="en-US" baseline="0" dirty="0" smtClean="0"/>
          </a:p>
          <a:p>
            <a:pPr marL="228600" indent="-228600">
              <a:buAutoNum type="arabicPeriod"/>
            </a:pPr>
            <a:r>
              <a:rPr lang="en-US" baseline="0" dirty="0" smtClean="0"/>
              <a:t>Cost efficient; </a:t>
            </a:r>
          </a:p>
          <a:p>
            <a:pPr marL="228600" indent="-228600">
              <a:buAutoNum type="arabicPeriod" startAt="2"/>
            </a:pPr>
            <a:r>
              <a:rPr lang="en-US" baseline="0" dirty="0" smtClean="0"/>
              <a:t>Easily processed – as little thought as possible involved; and</a:t>
            </a:r>
          </a:p>
          <a:p>
            <a:pPr marL="228600" indent="-228600">
              <a:buAutoNum type="arabicPeriod" startAt="2"/>
            </a:pPr>
            <a:r>
              <a:rPr lang="en-US" baseline="0" dirty="0" smtClean="0"/>
              <a:t>QUICK – only 60 day window: patient demographics  were loaded to Northampton’s system 60 days prior to system change at the CBOCs - ~ 10,000 + Records!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39</a:t>
            </a:fld>
            <a:endParaRPr lang="en-US" dirty="0"/>
          </a:p>
        </p:txBody>
      </p:sp>
    </p:spTree>
    <p:extLst>
      <p:ext uri="{BB962C8B-B14F-4D97-AF65-F5344CB8AC3E}">
        <p14:creationId xmlns:p14="http://schemas.microsoft.com/office/powerpoint/2010/main" xmlns="" val="3324052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outcome from our meetings?</a:t>
            </a:r>
            <a:r>
              <a:rPr lang="en-US" baseline="0" dirty="0" smtClean="0"/>
              <a:t>  Create a </a:t>
            </a:r>
            <a:r>
              <a:rPr lang="en-US" b="1" baseline="0" dirty="0" smtClean="0">
                <a:solidFill>
                  <a:srgbClr val="7030A0"/>
                </a:solidFill>
              </a:rPr>
              <a:t>GIANT Dialog </a:t>
            </a:r>
            <a:r>
              <a:rPr lang="en-US" baseline="0" dirty="0" smtClean="0"/>
              <a:t>that contains all the options from all of the VISN 1  reminders, that:</a:t>
            </a:r>
          </a:p>
          <a:p>
            <a:endParaRPr lang="en-US" baseline="0" dirty="0" smtClean="0"/>
          </a:p>
          <a:p>
            <a:pPr marL="171450" indent="-171450">
              <a:buFont typeface="Arial" pitchFamily="34" charset="0"/>
              <a:buChar char="•"/>
            </a:pPr>
            <a:r>
              <a:rPr lang="en-US" baseline="0" dirty="0" smtClean="0"/>
              <a:t>Document Patient Received clinical intervention outside the VAMC;</a:t>
            </a:r>
          </a:p>
          <a:p>
            <a:pPr marL="171450" indent="-171450">
              <a:buFont typeface="Arial" pitchFamily="34" charset="0"/>
              <a:buChar char="•"/>
            </a:pPr>
            <a:r>
              <a:rPr lang="en-US" baseline="0" dirty="0" smtClean="0"/>
              <a:t>Document Patient Refusal;</a:t>
            </a:r>
            <a:r>
              <a:rPr lang="en-US" dirty="0" smtClean="0"/>
              <a:t> </a:t>
            </a:r>
          </a:p>
          <a:p>
            <a:pPr marL="171450" indent="-171450">
              <a:buFont typeface="Arial" pitchFamily="34" charset="0"/>
              <a:buChar char="•"/>
            </a:pPr>
            <a:r>
              <a:rPr lang="en-US" dirty="0" smtClean="0"/>
              <a:t>Document any contraindications; or</a:t>
            </a:r>
          </a:p>
          <a:p>
            <a:pPr marL="171450" indent="-171450">
              <a:buFont typeface="Arial" pitchFamily="34" charset="0"/>
              <a:buChar char="•"/>
            </a:pPr>
            <a:r>
              <a:rPr lang="en-US" dirty="0" smtClean="0"/>
              <a:t>Document Life Expectancy &lt; 6 Months </a:t>
            </a:r>
            <a:endParaRPr lang="en-US"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40</a:t>
            </a:fld>
            <a:endParaRPr lang="en-US" dirty="0"/>
          </a:p>
        </p:txBody>
      </p:sp>
    </p:spTree>
    <p:extLst>
      <p:ext uri="{BB962C8B-B14F-4D97-AF65-F5344CB8AC3E}">
        <p14:creationId xmlns:p14="http://schemas.microsoft.com/office/powerpoint/2010/main" xmlns="" val="2523961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were the PITFALLS ?</a:t>
            </a:r>
            <a:r>
              <a:rPr lang="en-US" baseline="0" dirty="0" smtClean="0"/>
              <a:t>  </a:t>
            </a:r>
          </a:p>
          <a:p>
            <a:endParaRPr lang="en-US" baseline="0" dirty="0" smtClean="0"/>
          </a:p>
          <a:p>
            <a:r>
              <a:rPr lang="en-US" baseline="0" dirty="0" smtClean="0"/>
              <a:t>MH Instrument Reminders – can’t use HFs for Done Elsewhere – would require reprocessing – can’t be included;</a:t>
            </a:r>
          </a:p>
          <a:p>
            <a:r>
              <a:rPr lang="en-US" baseline="0" dirty="0" smtClean="0"/>
              <a:t>EVERY Option (Except done at encounter) for each reminder needs to be included – HUGE # dialog elements;</a:t>
            </a:r>
          </a:p>
          <a:p>
            <a:r>
              <a:rPr lang="en-US" baseline="0" dirty="0" smtClean="0"/>
              <a:t>Funding the project (Salaries/overtime);</a:t>
            </a:r>
          </a:p>
        </p:txBody>
      </p:sp>
      <p:sp>
        <p:nvSpPr>
          <p:cNvPr id="4" name="Slide Number Placeholder 3"/>
          <p:cNvSpPr>
            <a:spLocks noGrp="1"/>
          </p:cNvSpPr>
          <p:nvPr>
            <p:ph type="sldNum" sz="quarter" idx="10"/>
          </p:nvPr>
        </p:nvSpPr>
        <p:spPr/>
        <p:txBody>
          <a:bodyPr/>
          <a:lstStyle/>
          <a:p>
            <a:fld id="{A1C43D7F-BDFD-41A3-A454-7310B31E3C9C}" type="slidenum">
              <a:rPr lang="en-US" smtClean="0"/>
              <a:pPr/>
              <a:t>41</a:t>
            </a:fld>
            <a:endParaRPr lang="en-US" dirty="0"/>
          </a:p>
        </p:txBody>
      </p:sp>
    </p:spTree>
    <p:extLst>
      <p:ext uri="{BB962C8B-B14F-4D97-AF65-F5344CB8AC3E}">
        <p14:creationId xmlns:p14="http://schemas.microsoft.com/office/powerpoint/2010/main" xmlns="" val="3560223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Planning steps to ensure success:</a:t>
            </a:r>
          </a:p>
          <a:p>
            <a:endParaRPr lang="en-US" dirty="0" smtClean="0"/>
          </a:p>
          <a:p>
            <a:r>
              <a:rPr lang="en-US" baseline="0" dirty="0" smtClean="0"/>
              <a:t>Get approval from HIMS allowing support staff to do this documentation; </a:t>
            </a:r>
            <a:r>
              <a:rPr lang="en-US" dirty="0" smtClean="0"/>
              <a:t>Create</a:t>
            </a:r>
            <a:r>
              <a:rPr lang="en-US" baseline="0" dirty="0" smtClean="0"/>
              <a:t> Dialog; Test Dialog; Fix Dialog problems; Retest Dialog; Selection of staff to do the processing; Provide them with CPRS Access to three systems; Provide Dual Monitors for those staff members (Sign into Veteran’s CPRS Record on BOTH systems); Training staff; and selecting start date.</a:t>
            </a:r>
            <a:endParaRPr lang="en-US"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42</a:t>
            </a:fld>
            <a:endParaRPr lang="en-US" dirty="0"/>
          </a:p>
        </p:txBody>
      </p:sp>
    </p:spTree>
    <p:extLst>
      <p:ext uri="{BB962C8B-B14F-4D97-AF65-F5344CB8AC3E}">
        <p14:creationId xmlns:p14="http://schemas.microsoft.com/office/powerpoint/2010/main" xmlns="" val="2814170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 with Dual</a:t>
            </a:r>
            <a:r>
              <a:rPr lang="en-US" baseline="0" dirty="0" smtClean="0"/>
              <a:t> Monitors</a:t>
            </a:r>
            <a:r>
              <a:rPr lang="en-US" dirty="0" smtClean="0"/>
              <a:t>:</a:t>
            </a:r>
          </a:p>
          <a:p>
            <a:endParaRPr lang="en-US" dirty="0" smtClean="0"/>
          </a:p>
          <a:p>
            <a:r>
              <a:rPr lang="en-US" dirty="0" smtClean="0"/>
              <a:t>Look</a:t>
            </a:r>
            <a:r>
              <a:rPr lang="en-US" baseline="0" dirty="0" smtClean="0"/>
              <a:t> up all reminders on Patient A on Bedford (or Boston) system, and 1 at a time;</a:t>
            </a:r>
          </a:p>
          <a:p>
            <a:r>
              <a:rPr lang="en-US" baseline="0" dirty="0" smtClean="0"/>
              <a:t>Find </a:t>
            </a:r>
            <a:r>
              <a:rPr lang="en-US" b="1" i="1" baseline="0" dirty="0" smtClean="0"/>
              <a:t>Date of resolution for each</a:t>
            </a:r>
            <a:r>
              <a:rPr lang="en-US" baseline="0" dirty="0" smtClean="0"/>
              <a:t>;</a:t>
            </a:r>
          </a:p>
          <a:p>
            <a:r>
              <a:rPr lang="en-US" baseline="0" dirty="0" smtClean="0"/>
              <a:t>Find Resolution Finding for each – Refusal, Done at VAMC, Done Elsewhere, Contraindication, Short Lifespan;</a:t>
            </a:r>
          </a:p>
          <a:p>
            <a:r>
              <a:rPr lang="en-US" dirty="0" smtClean="0"/>
              <a:t>Write progress note on Northampton’s system,</a:t>
            </a:r>
            <a:r>
              <a:rPr lang="en-US" baseline="0" dirty="0" smtClean="0"/>
              <a:t> and process the reminder (All Done at VAMC are processed as Done Elsewhere on Northampton’s System)</a:t>
            </a:r>
          </a:p>
          <a:p>
            <a:r>
              <a:rPr lang="en-US" baseline="0" dirty="0" smtClean="0"/>
              <a:t>All elements have Date Prompt;</a:t>
            </a:r>
          </a:p>
          <a:p>
            <a:r>
              <a:rPr lang="en-US" baseline="0" dirty="0" smtClean="0"/>
              <a:t>Reminders are Resolved for the appropriate time frame.</a:t>
            </a:r>
            <a:endParaRPr lang="en-US"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43</a:t>
            </a:fld>
            <a:endParaRPr lang="en-US" dirty="0"/>
          </a:p>
        </p:txBody>
      </p:sp>
    </p:spTree>
    <p:extLst>
      <p:ext uri="{BB962C8B-B14F-4D97-AF65-F5344CB8AC3E}">
        <p14:creationId xmlns:p14="http://schemas.microsoft.com/office/powerpoint/2010/main" xmlns="" val="1918784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dirty="0" smtClean="0">
                <a:solidFill>
                  <a:srgbClr val="00B050"/>
                </a:solidFill>
              </a:rPr>
              <a:t>Who – Who was</a:t>
            </a:r>
            <a:r>
              <a:rPr lang="en-US" sz="2800" b="0" baseline="0" dirty="0" smtClean="0">
                <a:solidFill>
                  <a:srgbClr val="00B050"/>
                </a:solidFill>
              </a:rPr>
              <a:t> involved?</a:t>
            </a:r>
            <a:endParaRPr lang="en-US" sz="2800" b="0" dirty="0" smtClean="0">
              <a:solidFill>
                <a:srgbClr val="7030A0"/>
              </a:solidFill>
            </a:endParaRPr>
          </a:p>
          <a:p>
            <a:r>
              <a:rPr lang="en-US" sz="2800" b="0" dirty="0" smtClean="0">
                <a:solidFill>
                  <a:srgbClr val="7030A0"/>
                </a:solidFill>
              </a:rPr>
              <a:t>     MAVERIC Research group at Boston VAMC; (Louis</a:t>
            </a:r>
            <a:r>
              <a:rPr lang="en-US" sz="2800" b="0" baseline="0" dirty="0" smtClean="0">
                <a:solidFill>
                  <a:srgbClr val="7030A0"/>
                </a:solidFill>
              </a:rPr>
              <a:t> Fiore, MD, Leonard D’Avolio, PhD) - Requestors</a:t>
            </a:r>
            <a:endParaRPr lang="en-US" sz="2800" b="0" dirty="0" smtClean="0">
              <a:solidFill>
                <a:srgbClr val="7030A0"/>
              </a:solidFill>
            </a:endParaRPr>
          </a:p>
          <a:p>
            <a:r>
              <a:rPr lang="en-US" sz="2800" b="0" dirty="0" smtClean="0">
                <a:solidFill>
                  <a:srgbClr val="7030A0"/>
                </a:solidFill>
              </a:rPr>
              <a:t>     Chester Conrad, MD – Cardiologist </a:t>
            </a:r>
            <a:r>
              <a:rPr lang="en-US" sz="2800" b="0" baseline="0" dirty="0" smtClean="0">
                <a:solidFill>
                  <a:srgbClr val="7030A0"/>
                </a:solidFill>
              </a:rPr>
              <a:t> </a:t>
            </a:r>
            <a:r>
              <a:rPr lang="en-US" sz="2800" b="0" dirty="0" smtClean="0">
                <a:solidFill>
                  <a:srgbClr val="7030A0"/>
                </a:solidFill>
              </a:rPr>
              <a:t>Boston VAMC </a:t>
            </a:r>
            <a:r>
              <a:rPr lang="en-US" sz="2800" b="0" baseline="0" dirty="0" smtClean="0">
                <a:solidFill>
                  <a:srgbClr val="7030A0"/>
                </a:solidFill>
              </a:rPr>
              <a:t> - Medicine Service Line Liaison to IT – </a:t>
            </a:r>
            <a:endParaRPr lang="en-US" sz="2800" b="0" dirty="0" smtClean="0">
              <a:solidFill>
                <a:srgbClr val="7030A0"/>
              </a:solidFill>
            </a:endParaRPr>
          </a:p>
          <a:p>
            <a:r>
              <a:rPr lang="en-US" sz="2800" b="0" dirty="0" smtClean="0">
                <a:solidFill>
                  <a:srgbClr val="7030A0"/>
                </a:solidFill>
              </a:rPr>
              <a:t>     Gus O’Neil, VISN 1 CR Manager;</a:t>
            </a:r>
          </a:p>
          <a:p>
            <a:r>
              <a:rPr lang="en-US" sz="2800" b="0" dirty="0" smtClean="0">
                <a:solidFill>
                  <a:srgbClr val="7030A0"/>
                </a:solidFill>
              </a:rPr>
              <a:t>     Gina Donofrio – Programmer/Applications Supervisor Providence VAMC</a:t>
            </a:r>
          </a:p>
          <a:p>
            <a:r>
              <a:rPr lang="en-US" sz="2800" b="0" dirty="0" smtClean="0">
                <a:solidFill>
                  <a:srgbClr val="7030A0"/>
                </a:solidFill>
              </a:rPr>
              <a:t>     Mike Fournier, Region 4</a:t>
            </a:r>
            <a:r>
              <a:rPr lang="en-US" sz="2800" b="0" baseline="0" dirty="0" smtClean="0">
                <a:solidFill>
                  <a:srgbClr val="7030A0"/>
                </a:solidFill>
              </a:rPr>
              <a:t> Application Service Line Manager</a:t>
            </a:r>
            <a:r>
              <a:rPr lang="en-US" sz="2800" b="0" dirty="0" smtClean="0">
                <a:solidFill>
                  <a:srgbClr val="7030A0"/>
                </a:solidFill>
              </a:rPr>
              <a:t> </a:t>
            </a:r>
          </a:p>
          <a:p>
            <a:r>
              <a:rPr lang="en-US" sz="2800" b="0" dirty="0" smtClean="0">
                <a:solidFill>
                  <a:srgbClr val="7030A0"/>
                </a:solidFill>
              </a:rPr>
              <a:t>     Patrick Redington, National Clinical Reminders Programmer</a:t>
            </a:r>
          </a:p>
          <a:p>
            <a:r>
              <a:rPr lang="en-US" sz="2800" b="0" dirty="0" smtClean="0">
                <a:solidFill>
                  <a:srgbClr val="7030A0"/>
                </a:solidFill>
              </a:rPr>
              <a:t>     Suzi Boudreau, Northampton</a:t>
            </a:r>
            <a:r>
              <a:rPr lang="en-US" sz="2800" b="0" baseline="0" dirty="0" smtClean="0">
                <a:solidFill>
                  <a:srgbClr val="7030A0"/>
                </a:solidFill>
              </a:rPr>
              <a:t> CAC</a:t>
            </a:r>
          </a:p>
          <a:p>
            <a:r>
              <a:rPr lang="en-US" sz="2800" b="0" baseline="0" dirty="0" smtClean="0">
                <a:solidFill>
                  <a:srgbClr val="7030A0"/>
                </a:solidFill>
              </a:rPr>
              <a:t>     Jessica Drabkin, Former Northampton CAC</a:t>
            </a:r>
            <a:r>
              <a:rPr lang="en-US" sz="2800" b="0" dirty="0" smtClean="0">
                <a:solidFill>
                  <a:srgbClr val="7030A0"/>
                </a:solidFill>
              </a:rPr>
              <a:t> </a:t>
            </a:r>
          </a:p>
        </p:txBody>
      </p:sp>
      <p:sp>
        <p:nvSpPr>
          <p:cNvPr id="4" name="Slide Number Placeholder 3"/>
          <p:cNvSpPr>
            <a:spLocks noGrp="1"/>
          </p:cNvSpPr>
          <p:nvPr>
            <p:ph type="sldNum" sz="quarter" idx="10"/>
          </p:nvPr>
        </p:nvSpPr>
        <p:spPr/>
        <p:txBody>
          <a:bodyPr/>
          <a:lstStyle/>
          <a:p>
            <a:fld id="{A1C43D7F-BDFD-41A3-A454-7310B31E3C9C}" type="slidenum">
              <a:rPr lang="en-US" smtClean="0"/>
              <a:pPr/>
              <a:t>4</a:t>
            </a:fld>
            <a:endParaRPr lang="en-US" dirty="0"/>
          </a:p>
        </p:txBody>
      </p:sp>
    </p:spTree>
    <p:extLst>
      <p:ext uri="{BB962C8B-B14F-4D97-AF65-F5344CB8AC3E}">
        <p14:creationId xmlns:p14="http://schemas.microsoft.com/office/powerpoint/2010/main" xmlns="" val="1436633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GIANT Reminder</a:t>
            </a:r>
            <a:r>
              <a:rPr lang="en-US" baseline="0" dirty="0" smtClean="0"/>
              <a:t> Dialog (just a small piece of it!)</a:t>
            </a:r>
            <a:endParaRPr lang="en-US"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44</a:t>
            </a:fld>
            <a:endParaRPr lang="en-US" dirty="0"/>
          </a:p>
        </p:txBody>
      </p:sp>
    </p:spTree>
    <p:extLst>
      <p:ext uri="{BB962C8B-B14F-4D97-AF65-F5344CB8AC3E}">
        <p14:creationId xmlns:p14="http://schemas.microsoft.com/office/powerpoint/2010/main" xmlns="" val="924853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one of the 33 reminders in</a:t>
            </a:r>
            <a:r>
              <a:rPr lang="en-US" baseline="0" dirty="0" smtClean="0"/>
              <a:t> the GIANT Reminder Dialog looks like. Note the REQUIRED Date Prompt – found on EVERY option – 208 elements!</a:t>
            </a:r>
            <a:endParaRPr lang="en-US"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45</a:t>
            </a:fld>
            <a:endParaRPr lang="en-US" dirty="0"/>
          </a:p>
        </p:txBody>
      </p:sp>
    </p:spTree>
    <p:extLst>
      <p:ext uri="{BB962C8B-B14F-4D97-AF65-F5344CB8AC3E}">
        <p14:creationId xmlns:p14="http://schemas.microsoft.com/office/powerpoint/2010/main" xmlns="" val="20447378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Celebrate Success! The</a:t>
            </a:r>
            <a:r>
              <a:rPr lang="en-US" baseline="0" dirty="0" smtClean="0"/>
              <a:t> project was successful – reminders processed on most Veterans BEFORE they were seen again at the CBOC. Providers and Veterans saved from frustration of asking and answering the reminder questions AGAIN! Not too many reminders DUE for Providers to process – just the MH-Instrument-related reminders (AUD-C, Depression Screen, PTSD Screen, AIMS, GAF, etc.), and those that just came due again. </a:t>
            </a:r>
            <a:endParaRPr lang="en-US" dirty="0" smtClean="0"/>
          </a:p>
        </p:txBody>
      </p:sp>
      <p:sp>
        <p:nvSpPr>
          <p:cNvPr id="4" name="Slide Number Placeholder 3"/>
          <p:cNvSpPr>
            <a:spLocks noGrp="1"/>
          </p:cNvSpPr>
          <p:nvPr>
            <p:ph type="sldNum" sz="quarter" idx="10"/>
          </p:nvPr>
        </p:nvSpPr>
        <p:spPr/>
        <p:txBody>
          <a:bodyPr/>
          <a:lstStyle/>
          <a:p>
            <a:fld id="{A1C43D7F-BDFD-41A3-A454-7310B31E3C9C}" type="slidenum">
              <a:rPr lang="en-US" smtClean="0"/>
              <a:pPr/>
              <a:t>46</a:t>
            </a:fld>
            <a:endParaRPr lang="en-US" dirty="0"/>
          </a:p>
        </p:txBody>
      </p:sp>
    </p:spTree>
    <p:extLst>
      <p:ext uri="{BB962C8B-B14F-4D97-AF65-F5344CB8AC3E}">
        <p14:creationId xmlns:p14="http://schemas.microsoft.com/office/powerpoint/2010/main" xmlns="" val="641667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Thank you for your attention. </a:t>
            </a:r>
            <a:r>
              <a:rPr lang="en-US" dirty="0" smtClean="0"/>
              <a:t>If</a:t>
            </a:r>
            <a:r>
              <a:rPr lang="en-US" baseline="0" dirty="0" smtClean="0"/>
              <a:t> you have any questions, don’t forget to use the “Ask the Presenter” Button.  Philip &amp; I will do our best to answer all of them during the time allotted at the end of this presentation. Speaking of Philip – let’s welcome Philip VanCamp to the podium for part 2 of our “Did you know” presentation.</a:t>
            </a:r>
            <a:endParaRPr lang="en-US" dirty="0" smtClean="0"/>
          </a:p>
          <a:p>
            <a:endParaRPr lang="en-US" baseline="0" dirty="0" smtClean="0"/>
          </a:p>
        </p:txBody>
      </p:sp>
    </p:spTree>
    <p:extLst>
      <p:ext uri="{BB962C8B-B14F-4D97-AF65-F5344CB8AC3E}">
        <p14:creationId xmlns:p14="http://schemas.microsoft.com/office/powerpoint/2010/main" xmlns="" val="17612793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Gus, I will have to think of a use of that VA-Random item.  One of the unique opportunities I have with being on the national support team for Clinical Reminders, I am often pulled in to work with sites having issues with these unique uses.  Or often called upon to see if clinical reminders is able to do XYZ, based a sites local project or request.  So I get to enjoy seeing how far we can stretch the functionality.   So I would like to take the opportunity to present a few items based on sites requests and continue with the theme of Did You Know.</a:t>
            </a:r>
            <a:endParaRPr lang="en-US" dirty="0" smtClean="0"/>
          </a:p>
          <a:p>
            <a:pPr marL="0" indent="0">
              <a:buNone/>
            </a:pPr>
            <a:endParaRPr lang="en-US" dirty="0" smtClean="0"/>
          </a:p>
          <a:p>
            <a:pPr marL="0" indent="0">
              <a:buNone/>
            </a:pPr>
            <a:r>
              <a:rPr lang="en-US" dirty="0" smtClean="0"/>
              <a:t>Did you know you could</a:t>
            </a:r>
            <a:r>
              <a:rPr lang="en-US" baseline="0" dirty="0" smtClean="0"/>
              <a:t> do some Trending in Clinical reminders.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48</a:t>
            </a:fld>
            <a:endParaRPr lang="en-US" dirty="0"/>
          </a:p>
        </p:txBody>
      </p:sp>
    </p:spTree>
    <p:extLst>
      <p:ext uri="{BB962C8B-B14F-4D97-AF65-F5344CB8AC3E}">
        <p14:creationId xmlns:p14="http://schemas.microsoft.com/office/powerpoint/2010/main" xmlns="" val="25986662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Coversheet reminder or Report Reminder  Look for upward or downward trend</a:t>
            </a:r>
          </a:p>
          <a:p>
            <a:endParaRPr lang="en-US" dirty="0" smtClean="0"/>
          </a:p>
          <a:p>
            <a:r>
              <a:rPr lang="en-US" dirty="0" smtClean="0"/>
              <a:t>Examples  	A1Cs  	Lipids	BPs	Pain Score</a:t>
            </a:r>
          </a:p>
          <a:p>
            <a:pPr marL="0" indent="0">
              <a:buNone/>
            </a:pPr>
            <a:endParaRPr lang="en-US" dirty="0" smtClean="0"/>
          </a:p>
          <a:p>
            <a:r>
              <a:rPr lang="en-US" dirty="0" smtClean="0"/>
              <a:t>Above in relationship with a medication</a:t>
            </a:r>
          </a:p>
          <a:p>
            <a:endParaRPr lang="en-US" dirty="0" smtClean="0"/>
          </a:p>
          <a:p>
            <a:r>
              <a:rPr lang="en-US" dirty="0" smtClean="0"/>
              <a:t>Process	Finding item with Occurrence Count set		Series of Function Findings (FF)</a:t>
            </a:r>
          </a:p>
          <a:p>
            <a:endParaRPr lang="en-US" dirty="0" smtClean="0"/>
          </a:p>
          <a:p>
            <a:pPr marL="457200" lvl="1"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49</a:t>
            </a:fld>
            <a:endParaRPr lang="en-US" dirty="0"/>
          </a:p>
        </p:txBody>
      </p:sp>
    </p:spTree>
    <p:extLst>
      <p:ext uri="{BB962C8B-B14F-4D97-AF65-F5344CB8AC3E}">
        <p14:creationId xmlns:p14="http://schemas.microsoft.com/office/powerpoint/2010/main" xmlns="" val="39661718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we want to trend</a:t>
            </a:r>
            <a:r>
              <a:rPr lang="en-US" baseline="0" dirty="0" smtClean="0"/>
              <a:t> Glucose values upward.  First thing we need to Add is </a:t>
            </a:r>
            <a:r>
              <a:rPr lang="en-US" dirty="0" smtClean="0"/>
              <a:t>the finding item that</a:t>
            </a:r>
            <a:r>
              <a:rPr lang="en-US" baseline="0" dirty="0" smtClean="0"/>
              <a:t> you want to trend.  Your occurrence count has to be high enough to encompass the number of results you want to trend.  That is if you want to trend the last 3 results, your occurrence account has to be at least 3 or higher.</a:t>
            </a:r>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50</a:t>
            </a:fld>
            <a:endParaRPr lang="en-US" dirty="0"/>
          </a:p>
        </p:txBody>
      </p:sp>
    </p:spTree>
    <p:extLst>
      <p:ext uri="{BB962C8B-B14F-4D97-AF65-F5344CB8AC3E}">
        <p14:creationId xmlns:p14="http://schemas.microsoft.com/office/powerpoint/2010/main" xmlns="" val="67500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FF string to look at value of finding 1, instance 1, most recent</a:t>
            </a:r>
            <a:r>
              <a:rPr lang="en-US" baseline="0" dirty="0" smtClean="0"/>
              <a:t> value to see if it is Greater Than the value of the 2</a:t>
            </a:r>
            <a:r>
              <a:rPr lang="en-US" baseline="30000" dirty="0" smtClean="0"/>
              <a:t>nd</a:t>
            </a:r>
            <a:r>
              <a:rPr lang="en-US" baseline="0" dirty="0" smtClean="0"/>
              <a:t> most recent instance of the same finding.  The syntax for the Function finding looks confusing so let me break it down for you.</a:t>
            </a:r>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51</a:t>
            </a:fld>
            <a:endParaRPr lang="en-US" dirty="0"/>
          </a:p>
        </p:txBody>
      </p:sp>
    </p:spTree>
    <p:extLst>
      <p:ext uri="{BB962C8B-B14F-4D97-AF65-F5344CB8AC3E}">
        <p14:creationId xmlns:p14="http://schemas.microsoft.com/office/powerpoint/2010/main" xmlns="" val="42025727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Function Finding syntax for Value.</a:t>
            </a:r>
            <a:r>
              <a:rPr lang="en-US" baseline="0" dirty="0" smtClean="0"/>
              <a:t>  The first position is the finding number.  That is the number assigned to the finding when you add to the definition.   The 2</a:t>
            </a:r>
            <a:r>
              <a:rPr lang="en-US" baseline="30000" dirty="0" smtClean="0"/>
              <a:t>nd</a:t>
            </a:r>
            <a:r>
              <a:rPr lang="en-US" baseline="0" dirty="0" smtClean="0"/>
              <a:t> piece is the Instance of the finding.  So if you want the 1</a:t>
            </a:r>
            <a:r>
              <a:rPr lang="en-US" baseline="30000" dirty="0" smtClean="0"/>
              <a:t>st</a:t>
            </a:r>
            <a:r>
              <a:rPr lang="en-US" baseline="0" dirty="0" smtClean="0"/>
              <a:t>, most recent instance, then the value is a 1, if you want the 2</a:t>
            </a:r>
            <a:r>
              <a:rPr lang="en-US" baseline="30000" dirty="0" smtClean="0"/>
              <a:t>nd</a:t>
            </a:r>
            <a:r>
              <a:rPr lang="en-US" baseline="0" dirty="0" smtClean="0"/>
              <a:t> instance, then a 2 and so forth.   The third piece is the </a:t>
            </a:r>
            <a:r>
              <a:rPr lang="en-US" baseline="0" dirty="0" err="1" smtClean="0"/>
              <a:t>Csub</a:t>
            </a:r>
            <a:r>
              <a:rPr lang="en-US" baseline="0" dirty="0" smtClean="0"/>
              <a:t>, Condition Subscript.  Each finding has some defined CSUBs that we can use in evaluations.  In this example we are going to look at the Value of the Value of the finding.  The first value in the syntax is the Reminder FF function.  The second word Value is the CSUB, referencing the field of the finding.  Value being measurement of the glucose value.</a:t>
            </a:r>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52</a:t>
            </a:fld>
            <a:endParaRPr lang="en-US"/>
          </a:p>
        </p:txBody>
      </p:sp>
    </p:spTree>
    <p:extLst>
      <p:ext uri="{BB962C8B-B14F-4D97-AF65-F5344CB8AC3E}">
        <p14:creationId xmlns:p14="http://schemas.microsoft.com/office/powerpoint/2010/main" xmlns="" val="14201114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FF string to look at value of finding 1, instance 1, most recent</a:t>
            </a:r>
            <a:r>
              <a:rPr lang="en-US" baseline="0" dirty="0" smtClean="0"/>
              <a:t> value to see if it is Greater Than the value of the 2</a:t>
            </a:r>
            <a:r>
              <a:rPr lang="en-US" baseline="30000" dirty="0" smtClean="0"/>
              <a:t>nd</a:t>
            </a:r>
            <a:r>
              <a:rPr lang="en-US" baseline="0" dirty="0" smtClean="0"/>
              <a:t> most recent instance of the same finding.</a:t>
            </a:r>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53</a:t>
            </a:fld>
            <a:endParaRPr lang="en-US"/>
          </a:p>
        </p:txBody>
      </p:sp>
    </p:spTree>
    <p:extLst>
      <p:ext uri="{BB962C8B-B14F-4D97-AF65-F5344CB8AC3E}">
        <p14:creationId xmlns:p14="http://schemas.microsoft.com/office/powerpoint/2010/main" xmlns="" val="4202572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rgbClr val="7030A0"/>
                </a:solidFill>
              </a:rPr>
              <a:t>How?</a:t>
            </a:r>
            <a:r>
              <a:rPr lang="en-US" sz="1200" b="0" baseline="0" dirty="0" smtClean="0">
                <a:solidFill>
                  <a:srgbClr val="7030A0"/>
                </a:solidFill>
              </a:rPr>
              <a:t>  How was this done? </a:t>
            </a:r>
            <a:r>
              <a:rPr lang="en-US" sz="1200" b="0" dirty="0" smtClean="0">
                <a:solidFill>
                  <a:srgbClr val="7030A0"/>
                </a:solidFill>
              </a:rPr>
              <a:t>Just like the Father</a:t>
            </a:r>
            <a:r>
              <a:rPr lang="en-US" sz="1200" b="0" baseline="0" dirty="0" smtClean="0">
                <a:solidFill>
                  <a:srgbClr val="7030A0"/>
                </a:solidFill>
              </a:rPr>
              <a:t> shown here teaching his son how to hit a baseball, </a:t>
            </a:r>
            <a:r>
              <a:rPr lang="en-US" sz="1200" b="0" dirty="0" smtClean="0">
                <a:solidFill>
                  <a:srgbClr val="7030A0"/>
                </a:solidFill>
              </a:rPr>
              <a:t>Chester Conrad</a:t>
            </a:r>
            <a:r>
              <a:rPr lang="en-US" sz="1200" b="0" baseline="0" dirty="0" smtClean="0">
                <a:solidFill>
                  <a:srgbClr val="7030A0"/>
                </a:solidFill>
              </a:rPr>
              <a:t> and I spent many hours on teleconferences, over several months, just discussing how this </a:t>
            </a:r>
            <a:r>
              <a:rPr lang="en-US" sz="1200" b="0" i="1" baseline="0" dirty="0" smtClean="0">
                <a:solidFill>
                  <a:srgbClr val="00B050"/>
                </a:solidFill>
              </a:rPr>
              <a:t>might</a:t>
            </a:r>
            <a:r>
              <a:rPr lang="en-US" sz="1200" b="0" baseline="0" dirty="0" smtClean="0">
                <a:solidFill>
                  <a:srgbClr val="7030A0"/>
                </a:solidFill>
              </a:rPr>
              <a:t> be done. The use of </a:t>
            </a:r>
            <a:r>
              <a:rPr lang="en-US" sz="1200" b="0" dirty="0" smtClean="0">
                <a:solidFill>
                  <a:srgbClr val="7030A0"/>
                </a:solidFill>
              </a:rPr>
              <a:t>Branching Logic in Reminder Dialogs</a:t>
            </a:r>
            <a:r>
              <a:rPr lang="en-US" sz="1200" b="0" baseline="0" dirty="0" smtClean="0">
                <a:solidFill>
                  <a:srgbClr val="7030A0"/>
                </a:solidFill>
              </a:rPr>
              <a:t> held the solution.</a:t>
            </a:r>
            <a:r>
              <a:rPr lang="en-US" sz="1200" b="0" dirty="0" smtClean="0">
                <a:solidFill>
                  <a:srgbClr val="7030A0"/>
                </a:solidFill>
              </a:rPr>
              <a:t>  Using</a:t>
            </a:r>
            <a:r>
              <a:rPr lang="en-US" sz="1200" b="0" baseline="0" dirty="0" smtClean="0">
                <a:solidFill>
                  <a:srgbClr val="7030A0"/>
                </a:solidFill>
              </a:rPr>
              <a:t> the </a:t>
            </a:r>
            <a:r>
              <a:rPr lang="en-US" sz="1200" b="0" dirty="0" smtClean="0">
                <a:solidFill>
                  <a:srgbClr val="7030A0"/>
                </a:solidFill>
              </a:rPr>
              <a:t>Computed Finding, </a:t>
            </a:r>
            <a:r>
              <a:rPr lang="en-US" sz="1200" b="0" baseline="0" dirty="0" smtClean="0">
                <a:solidFill>
                  <a:srgbClr val="7030A0"/>
                </a:solidFill>
              </a:rPr>
              <a:t>“Last Service Separation Date”</a:t>
            </a:r>
            <a:r>
              <a:rPr lang="en-US" sz="1200" b="0" dirty="0" smtClean="0">
                <a:solidFill>
                  <a:srgbClr val="7030A0"/>
                </a:solidFill>
              </a:rPr>
              <a:t> in a Reminder Term was the </a:t>
            </a:r>
            <a:r>
              <a:rPr lang="en-US" sz="1200" b="0" i="1" dirty="0" smtClean="0">
                <a:solidFill>
                  <a:srgbClr val="00B050"/>
                </a:solidFill>
              </a:rPr>
              <a:t>INITIAL</a:t>
            </a:r>
            <a:r>
              <a:rPr lang="en-US" sz="1200" b="0" dirty="0" smtClean="0">
                <a:solidFill>
                  <a:srgbClr val="7030A0"/>
                </a:solidFill>
              </a:rPr>
              <a:t> solution. (I should mention that</a:t>
            </a:r>
            <a:r>
              <a:rPr lang="en-US" sz="1200" b="0" baseline="0" dirty="0" smtClean="0">
                <a:solidFill>
                  <a:srgbClr val="7030A0"/>
                </a:solidFill>
              </a:rPr>
              <a:t> I kept telling Chester that it could NOT be done, but he kept asking me to find a way!</a:t>
            </a:r>
            <a:r>
              <a:rPr lang="en-US" sz="1200" b="0" dirty="0" smtClean="0">
                <a:solidFill>
                  <a:srgbClr val="7030A0"/>
                </a:solidFill>
              </a:rPr>
              <a:t> )</a:t>
            </a:r>
            <a:endParaRPr lang="en-US" sz="1200" b="0" dirty="0" smtClean="0"/>
          </a:p>
        </p:txBody>
      </p:sp>
      <p:sp>
        <p:nvSpPr>
          <p:cNvPr id="4" name="Slide Number Placeholder 3"/>
          <p:cNvSpPr>
            <a:spLocks noGrp="1"/>
          </p:cNvSpPr>
          <p:nvPr>
            <p:ph type="sldNum" sz="quarter" idx="10"/>
          </p:nvPr>
        </p:nvSpPr>
        <p:spPr/>
        <p:txBody>
          <a:bodyPr/>
          <a:lstStyle/>
          <a:p>
            <a:fld id="{A1C43D7F-BDFD-41A3-A454-7310B31E3C9C}" type="slidenum">
              <a:rPr lang="en-US" smtClean="0"/>
              <a:pPr/>
              <a:t>5</a:t>
            </a:fld>
            <a:endParaRPr lang="en-US" dirty="0"/>
          </a:p>
        </p:txBody>
      </p:sp>
    </p:spTree>
    <p:extLst>
      <p:ext uri="{BB962C8B-B14F-4D97-AF65-F5344CB8AC3E}">
        <p14:creationId xmlns:p14="http://schemas.microsoft.com/office/powerpoint/2010/main" xmlns="" val="1014422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second FF looks at the 2</a:t>
            </a:r>
            <a:r>
              <a:rPr lang="en-US" baseline="30000" dirty="0" smtClean="0"/>
              <a:t>nd</a:t>
            </a:r>
            <a:r>
              <a:rPr lang="en-US" dirty="0" smtClean="0"/>
              <a:t> most recent instance of the glucose</a:t>
            </a:r>
            <a:r>
              <a:rPr lang="en-US" baseline="0" dirty="0" smtClean="0"/>
              <a:t> value to see if it is greater than the 3</a:t>
            </a:r>
            <a:r>
              <a:rPr lang="en-US" baseline="30000" dirty="0" smtClean="0"/>
              <a:t>rd</a:t>
            </a:r>
            <a:r>
              <a:rPr lang="en-US" baseline="0" dirty="0" smtClean="0"/>
              <a:t> most recent value.</a:t>
            </a:r>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54</a:t>
            </a:fld>
            <a:endParaRPr lang="en-US"/>
          </a:p>
        </p:txBody>
      </p:sp>
    </p:spTree>
    <p:extLst>
      <p:ext uri="{BB962C8B-B14F-4D97-AF65-F5344CB8AC3E}">
        <p14:creationId xmlns:p14="http://schemas.microsoft.com/office/powerpoint/2010/main" xmlns="" val="1320683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Glucose</a:t>
            </a:r>
            <a:r>
              <a:rPr lang="en-US" baseline="0" dirty="0" smtClean="0"/>
              <a:t> 3 &lt;   Glucose 2 &lt; Glucose 1</a:t>
            </a:r>
          </a:p>
          <a:p>
            <a:pPr marL="0" indent="0">
              <a:buNone/>
            </a:pPr>
            <a:r>
              <a:rPr lang="en-US" baseline="0" dirty="0" smtClean="0"/>
              <a:t>So the most recent value is higher than the 2</a:t>
            </a:r>
            <a:r>
              <a:rPr lang="en-US" baseline="30000" dirty="0" smtClean="0"/>
              <a:t>nd</a:t>
            </a:r>
            <a:r>
              <a:rPr lang="en-US" baseline="0" dirty="0" smtClean="0"/>
              <a:t> most recent which is higher than the 3</a:t>
            </a:r>
            <a:r>
              <a:rPr lang="en-US" baseline="30000" dirty="0" smtClean="0"/>
              <a:t>rd</a:t>
            </a:r>
            <a:r>
              <a:rPr lang="en-US" baseline="0" dirty="0" smtClean="0"/>
              <a:t> most recent.</a:t>
            </a:r>
          </a:p>
          <a:p>
            <a:pPr marL="0" indent="0">
              <a:buNone/>
            </a:pPr>
            <a:r>
              <a:rPr lang="en-US" baseline="0" dirty="0" smtClean="0"/>
              <a:t>Let me provide a more visual example.</a:t>
            </a:r>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55</a:t>
            </a:fld>
            <a:endParaRPr lang="en-US"/>
          </a:p>
        </p:txBody>
      </p:sp>
    </p:spTree>
    <p:extLst>
      <p:ext uri="{BB962C8B-B14F-4D97-AF65-F5344CB8AC3E}">
        <p14:creationId xmlns:p14="http://schemas.microsoft.com/office/powerpoint/2010/main" xmlns="" val="2815902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Laboratory test: GLUCOSE; specimen: SERUM</a:t>
            </a:r>
          </a:p>
          <a:p>
            <a:r>
              <a:rPr lang="en-US" dirty="0" smtClean="0"/>
              <a:t>  06/11/2013@08:26:26 value - 85</a:t>
            </a:r>
          </a:p>
          <a:p>
            <a:r>
              <a:rPr lang="en-US" dirty="0" smtClean="0"/>
              <a:t>  06/09/2013@08:00 value - 75</a:t>
            </a:r>
          </a:p>
          <a:p>
            <a:r>
              <a:rPr lang="en-US" dirty="0" smtClean="0"/>
              <a:t>  06/03/2013@11:57:26 value – 70</a:t>
            </a:r>
          </a:p>
          <a:p>
            <a:r>
              <a:rPr lang="en-US" dirty="0" smtClean="0"/>
              <a:t>Now</a:t>
            </a:r>
            <a:r>
              <a:rPr lang="en-US" baseline="0" dirty="0" smtClean="0"/>
              <a:t> let me plug in the values into the previous graphic.</a:t>
            </a:r>
            <a:endParaRPr lang="en-US" dirty="0" smtClean="0"/>
          </a:p>
        </p:txBody>
      </p:sp>
      <p:sp>
        <p:nvSpPr>
          <p:cNvPr id="4" name="Slide Number Placeholder 3"/>
          <p:cNvSpPr>
            <a:spLocks noGrp="1"/>
          </p:cNvSpPr>
          <p:nvPr>
            <p:ph type="sldNum" sz="quarter" idx="10"/>
          </p:nvPr>
        </p:nvSpPr>
        <p:spPr/>
        <p:txBody>
          <a:bodyPr/>
          <a:lstStyle/>
          <a:p>
            <a:fld id="{01D78211-A851-47D1-9B2A-9FF3D0A1249F}" type="slidenum">
              <a:rPr lang="en-US" smtClean="0"/>
              <a:pPr/>
              <a:t>56</a:t>
            </a:fld>
            <a:endParaRPr lang="en-US"/>
          </a:p>
        </p:txBody>
      </p:sp>
    </p:spTree>
    <p:extLst>
      <p:ext uri="{BB962C8B-B14F-4D97-AF65-F5344CB8AC3E}">
        <p14:creationId xmlns:p14="http://schemas.microsoft.com/office/powerpoint/2010/main" xmlns="" val="31546292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Glucose 3 </a:t>
            </a:r>
            <a:r>
              <a:rPr lang="en-US" dirty="0" smtClean="0">
                <a:solidFill>
                  <a:srgbClr val="FF0000"/>
                </a:solidFill>
              </a:rPr>
              <a:t>(70)</a:t>
            </a:r>
            <a:r>
              <a:rPr lang="en-US" baseline="0" dirty="0" smtClean="0">
                <a:solidFill>
                  <a:srgbClr val="FF0000"/>
                </a:solidFill>
              </a:rPr>
              <a:t>    &lt;   </a:t>
            </a:r>
            <a:r>
              <a:rPr lang="en-US" dirty="0" smtClean="0"/>
              <a:t>Glucose 2 </a:t>
            </a:r>
            <a:r>
              <a:rPr lang="en-US" dirty="0" smtClean="0">
                <a:solidFill>
                  <a:srgbClr val="FF0000"/>
                </a:solidFill>
              </a:rPr>
              <a:t>(75) &lt;   </a:t>
            </a:r>
            <a:r>
              <a:rPr lang="en-US" dirty="0" smtClean="0"/>
              <a:t>	Glucose 1 </a:t>
            </a:r>
            <a:r>
              <a:rPr lang="en-US" dirty="0" smtClean="0">
                <a:solidFill>
                  <a:srgbClr val="FF0000"/>
                </a:solidFill>
              </a:rPr>
              <a:t>(85)</a:t>
            </a:r>
            <a:endParaRPr lang="en-US" dirty="0" smtClean="0"/>
          </a:p>
          <a:p>
            <a:pPr marL="0" indent="0">
              <a:buNone/>
            </a:pPr>
            <a:endParaRPr lang="en-US" dirty="0" smtClean="0">
              <a:solidFill>
                <a:srgbClr val="FF0000"/>
              </a:solidFill>
            </a:endParaRPr>
          </a:p>
          <a:p>
            <a:pPr marL="0" indent="0">
              <a:buNone/>
            </a:pPr>
            <a:r>
              <a:rPr lang="en-US" dirty="0" smtClean="0"/>
              <a:t>06/11/2013@08:26:26 value - 85</a:t>
            </a:r>
          </a:p>
          <a:p>
            <a:pPr marL="0" indent="0">
              <a:buNone/>
            </a:pPr>
            <a:r>
              <a:rPr lang="en-US" dirty="0" smtClean="0"/>
              <a:t>06/09/2013@08:00 value - 75</a:t>
            </a:r>
          </a:p>
          <a:p>
            <a:pPr marL="0" indent="0">
              <a:buNone/>
            </a:pPr>
            <a:r>
              <a:rPr lang="en-US" dirty="0" smtClean="0"/>
              <a:t>06/03/2013@11:57:26 value - 70</a:t>
            </a:r>
          </a:p>
        </p:txBody>
      </p:sp>
      <p:sp>
        <p:nvSpPr>
          <p:cNvPr id="4" name="Slide Number Placeholder 3"/>
          <p:cNvSpPr>
            <a:spLocks noGrp="1"/>
          </p:cNvSpPr>
          <p:nvPr>
            <p:ph type="sldNum" sz="quarter" idx="10"/>
          </p:nvPr>
        </p:nvSpPr>
        <p:spPr/>
        <p:txBody>
          <a:bodyPr/>
          <a:lstStyle/>
          <a:p>
            <a:fld id="{01D78211-A851-47D1-9B2A-9FF3D0A1249F}" type="slidenum">
              <a:rPr lang="en-US" smtClean="0"/>
              <a:pPr/>
              <a:t>57</a:t>
            </a:fld>
            <a:endParaRPr lang="en-US"/>
          </a:p>
        </p:txBody>
      </p:sp>
    </p:spTree>
    <p:extLst>
      <p:ext uri="{BB962C8B-B14F-4D97-AF65-F5344CB8AC3E}">
        <p14:creationId xmlns:p14="http://schemas.microsoft.com/office/powerpoint/2010/main" xmlns="" val="2619092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Customized logic</a:t>
            </a:r>
            <a:r>
              <a:rPr lang="en-US" baseline="0" dirty="0" smtClean="0"/>
              <a:t> to look at the Glucose finding being present, and FF1 and FF2 both being TRUE</a:t>
            </a:r>
          </a:p>
          <a:p>
            <a:r>
              <a:rPr lang="en-US" baseline="0" dirty="0" smtClean="0"/>
              <a:t>That is that the most recent glucose is higher than the 2</a:t>
            </a:r>
            <a:r>
              <a:rPr lang="en-US" baseline="30000" dirty="0" smtClean="0"/>
              <a:t>nd</a:t>
            </a:r>
            <a:r>
              <a:rPr lang="en-US" baseline="0" dirty="0" smtClean="0"/>
              <a:t> and the 2</a:t>
            </a:r>
            <a:r>
              <a:rPr lang="en-US" baseline="30000" dirty="0" smtClean="0"/>
              <a:t>nd</a:t>
            </a:r>
            <a:r>
              <a:rPr lang="en-US" baseline="0" dirty="0" smtClean="0"/>
              <a:t> glucose is higher than the third.</a:t>
            </a:r>
          </a:p>
          <a:p>
            <a:endParaRPr lang="en-US" dirty="0" smtClean="0"/>
          </a:p>
          <a:p>
            <a:r>
              <a:rPr lang="en-US" dirty="0" smtClean="0"/>
              <a:t>The upward and downward trends</a:t>
            </a:r>
            <a:r>
              <a:rPr lang="en-US" baseline="0" dirty="0" smtClean="0"/>
              <a:t> in these examples require the values to be specifically higher or lower than its previous ones.  A true statistical trending, would require new functionality, because you could have ups and downs in values, but still an upward or downward trend.  However, using current functioning, you can do a pretty good job at an attempt.</a:t>
            </a:r>
            <a:endParaRPr lang="en-US" dirty="0" smtClean="0"/>
          </a:p>
        </p:txBody>
      </p:sp>
      <p:sp>
        <p:nvSpPr>
          <p:cNvPr id="4" name="Slide Number Placeholder 3"/>
          <p:cNvSpPr>
            <a:spLocks noGrp="1"/>
          </p:cNvSpPr>
          <p:nvPr>
            <p:ph type="sldNum" sz="quarter" idx="10"/>
          </p:nvPr>
        </p:nvSpPr>
        <p:spPr/>
        <p:txBody>
          <a:bodyPr/>
          <a:lstStyle/>
          <a:p>
            <a:fld id="{01D78211-A851-47D1-9B2A-9FF3D0A1249F}" type="slidenum">
              <a:rPr lang="en-US" smtClean="0"/>
              <a:pPr/>
              <a:t>58</a:t>
            </a:fld>
            <a:endParaRPr lang="en-US"/>
          </a:p>
        </p:txBody>
      </p:sp>
    </p:spTree>
    <p:extLst>
      <p:ext uri="{BB962C8B-B14F-4D97-AF65-F5344CB8AC3E}">
        <p14:creationId xmlns:p14="http://schemas.microsoft.com/office/powerpoint/2010/main" xmlns="" val="3336844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I’d like to ask a poll question.  </a:t>
            </a:r>
          </a:p>
          <a:p>
            <a:endParaRPr lang="en-US" dirty="0" smtClean="0"/>
          </a:p>
          <a:p>
            <a:r>
              <a:rPr lang="en-US" dirty="0" smtClean="0"/>
              <a:t>To answer this question, use the blue polling</a:t>
            </a:r>
            <a:r>
              <a:rPr lang="en-US" baseline="0" dirty="0" smtClean="0"/>
              <a:t> icon above my head.  Also if you any questions, please use the Orange Ask the Presenter icon above my head.</a:t>
            </a:r>
          </a:p>
          <a:p>
            <a:r>
              <a:rPr lang="en-US" baseline="0" dirty="0" smtClean="0"/>
              <a:t>We’ll move on and come back to your results at the en</a:t>
            </a:r>
            <a:r>
              <a:rPr lang="en-US" b="0" baseline="0" dirty="0" smtClean="0"/>
              <a:t>d of the presentation.</a:t>
            </a:r>
            <a:endParaRPr lang="en-US" baseline="0" dirty="0" smtClean="0"/>
          </a:p>
          <a:p>
            <a:endParaRPr lang="en-US" dirty="0"/>
          </a:p>
        </p:txBody>
      </p:sp>
    </p:spTree>
    <p:extLst>
      <p:ext uri="{BB962C8B-B14F-4D97-AF65-F5344CB8AC3E}">
        <p14:creationId xmlns:p14="http://schemas.microsoft.com/office/powerpoint/2010/main" xmlns="" val="5085568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Branching</a:t>
            </a:r>
            <a:r>
              <a:rPr lang="en-US" baseline="0" dirty="0" smtClean="0"/>
              <a:t> Logic</a:t>
            </a:r>
            <a:endParaRPr lang="en-US" dirty="0" smtClean="0"/>
          </a:p>
          <a:p>
            <a:pPr marL="0" indent="0">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1D78211-A851-47D1-9B2A-9FF3D0A1249F}" type="slidenum">
              <a:rPr lang="en-US" smtClean="0"/>
              <a:pPr/>
              <a:t>60</a:t>
            </a:fld>
            <a:endParaRPr lang="en-US"/>
          </a:p>
        </p:txBody>
      </p:sp>
    </p:spTree>
    <p:extLst>
      <p:ext uri="{BB962C8B-B14F-4D97-AF65-F5344CB8AC3E}">
        <p14:creationId xmlns:p14="http://schemas.microsoft.com/office/powerpoint/2010/main" xmlns="" val="25986662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 you know Clinical Reminders</a:t>
            </a:r>
            <a:r>
              <a:rPr lang="en-US" baseline="0" dirty="0" smtClean="0"/>
              <a:t> could:  </a:t>
            </a:r>
            <a:r>
              <a:rPr lang="en-US" dirty="0" smtClean="0"/>
              <a:t>BRANCHING LOGIC</a:t>
            </a:r>
          </a:p>
          <a:p>
            <a:r>
              <a:rPr lang="en-US" dirty="0" smtClean="0"/>
              <a:t>Branch more than 2 ways</a:t>
            </a:r>
          </a:p>
          <a:p>
            <a:r>
              <a:rPr lang="en-US" dirty="0" smtClean="0"/>
              <a:t>In</a:t>
            </a:r>
            <a:r>
              <a:rPr lang="en-US" baseline="0" dirty="0" smtClean="0"/>
              <a:t> a dialog, a reminder group can have a reminder term associated.  If the reminder term evaluates true, you can go one dialog pathway.  IF the term is false you can use an alternate dialog pathway.</a:t>
            </a:r>
            <a:endParaRPr lang="en-US" dirty="0" smtClean="0"/>
          </a:p>
          <a:p>
            <a:r>
              <a:rPr lang="en-US" dirty="0" smtClean="0"/>
              <a:t>Like in Gus’s earlier example for VA-RANDOM, he had branching logic</a:t>
            </a:r>
            <a:r>
              <a:rPr lang="en-US" baseline="0" dirty="0" smtClean="0"/>
              <a:t> to take them down 1 of 2 different medication pathways.</a:t>
            </a:r>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61</a:t>
            </a:fld>
            <a:endParaRPr lang="en-US"/>
          </a:p>
        </p:txBody>
      </p:sp>
    </p:spTree>
    <p:extLst>
      <p:ext uri="{BB962C8B-B14F-4D97-AF65-F5344CB8AC3E}">
        <p14:creationId xmlns:p14="http://schemas.microsoft.com/office/powerpoint/2010/main" xmlns="" val="26919659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Oldest use of branching logic</a:t>
            </a:r>
            <a:r>
              <a:rPr lang="en-US" baseline="0" dirty="0" smtClean="0"/>
              <a:t> </a:t>
            </a:r>
            <a:r>
              <a:rPr lang="en-US" dirty="0" smtClean="0"/>
              <a:t>and</a:t>
            </a:r>
            <a:r>
              <a:rPr lang="en-US" baseline="0" dirty="0" smtClean="0"/>
              <a:t> most recognized is probably the National Iraq-Afghan Post deployment reminder.  Where branching is used to determine if MH screening is completed after deployment.  This example shows the 2 possible items (branches). Based on a reminder term for a MH instrument being done after the last service </a:t>
            </a:r>
            <a:r>
              <a:rPr lang="en-US" baseline="0" dirty="0" err="1" smtClean="0"/>
              <a:t>sep</a:t>
            </a:r>
            <a:r>
              <a:rPr lang="en-US" baseline="0" dirty="0" smtClean="0"/>
              <a:t> date.  If done, then the option displays that the screening is not due.  But if the term evaluates false, (not done) then the prompt displays for the user to administer the MH instrument screen.</a:t>
            </a:r>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62</a:t>
            </a:fld>
            <a:endParaRPr lang="en-US"/>
          </a:p>
        </p:txBody>
      </p:sp>
    </p:spTree>
    <p:extLst>
      <p:ext uri="{BB962C8B-B14F-4D97-AF65-F5344CB8AC3E}">
        <p14:creationId xmlns:p14="http://schemas.microsoft.com/office/powerpoint/2010/main" xmlns="" val="30531294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 you wanted to branch 3 or more ways?</a:t>
            </a:r>
          </a:p>
          <a:p>
            <a:r>
              <a:rPr lang="en-US" dirty="0" smtClean="0"/>
              <a:t>Age 30-40	Dialog 1  	Age 41-50	Dialog 2   	Age 51-60	Dialog 3	Age 61-70	Dialog 4</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Current functionality only allows one Reminder Term and one alternate Pathway</a:t>
            </a:r>
          </a:p>
          <a:p>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63</a:t>
            </a:fld>
            <a:endParaRPr lang="en-US"/>
          </a:p>
        </p:txBody>
      </p:sp>
    </p:spTree>
    <p:extLst>
      <p:ext uri="{BB962C8B-B14F-4D97-AF65-F5344CB8AC3E}">
        <p14:creationId xmlns:p14="http://schemas.microsoft.com/office/powerpoint/2010/main" xmlns="" val="3099988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originally used this method to RANDOMIZE</a:t>
            </a:r>
            <a:r>
              <a:rPr lang="en-US" baseline="0" dirty="0" smtClean="0"/>
              <a:t> patients – using the Last Service Separation Date:</a:t>
            </a:r>
          </a:p>
          <a:p>
            <a:endParaRPr lang="en-US" baseline="0" dirty="0" smtClean="0"/>
          </a:p>
          <a:p>
            <a:r>
              <a:rPr lang="en-US" baseline="0" dirty="0" smtClean="0"/>
              <a:t>If the date returned was 8/27/2013,   then    V = 27  (Value of the Extracted #).</a:t>
            </a:r>
          </a:p>
          <a:p>
            <a:endParaRPr lang="en-US" baseline="0" dirty="0" smtClean="0"/>
          </a:p>
          <a:p>
            <a:r>
              <a:rPr lang="en-US" baseline="0" dirty="0" smtClean="0"/>
              <a:t>If V&lt;16 was the TRUE statement, this would evaluate to FALSE   (22 is &gt; 16), so Dialog Group B would appear</a:t>
            </a:r>
          </a:p>
          <a:p>
            <a:r>
              <a:rPr lang="en-US" baseline="0" dirty="0" smtClean="0"/>
              <a:t>It worked…BUT</a:t>
            </a:r>
            <a:endParaRPr lang="en-US" dirty="0"/>
          </a:p>
        </p:txBody>
      </p:sp>
      <p:sp>
        <p:nvSpPr>
          <p:cNvPr id="4" name="Slide Number Placeholder 3"/>
          <p:cNvSpPr>
            <a:spLocks noGrp="1"/>
          </p:cNvSpPr>
          <p:nvPr>
            <p:ph type="sldNum" sz="quarter" idx="10"/>
          </p:nvPr>
        </p:nvSpPr>
        <p:spPr/>
        <p:txBody>
          <a:bodyPr/>
          <a:lstStyle/>
          <a:p>
            <a:fld id="{A1C43D7F-BDFD-41A3-A454-7310B31E3C9C}" type="slidenum">
              <a:rPr lang="en-US" smtClean="0"/>
              <a:pPr/>
              <a:t>6</a:t>
            </a:fld>
            <a:endParaRPr lang="en-US" dirty="0"/>
          </a:p>
        </p:txBody>
      </p:sp>
    </p:spTree>
    <p:extLst>
      <p:ext uri="{BB962C8B-B14F-4D97-AF65-F5344CB8AC3E}">
        <p14:creationId xmlns:p14="http://schemas.microsoft.com/office/powerpoint/2010/main" xmlns="" val="35441755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Branching logic</a:t>
            </a:r>
            <a:r>
              <a:rPr lang="en-US" baseline="0" dirty="0" smtClean="0"/>
              <a:t> pathway review again.</a:t>
            </a:r>
          </a:p>
          <a:p>
            <a:r>
              <a:rPr lang="en-US" dirty="0" smtClean="0"/>
              <a:t>Using that existing functionality, in a “unique” way.</a:t>
            </a:r>
          </a:p>
          <a:p>
            <a:r>
              <a:rPr lang="en-US" dirty="0" smtClean="0"/>
              <a:t>For 4 branches we will use 4 groups</a:t>
            </a:r>
          </a:p>
          <a:p>
            <a:pPr lvl="1"/>
            <a:r>
              <a:rPr lang="en-US" dirty="0" smtClean="0"/>
              <a:t>Each with its own term and alternate group</a:t>
            </a:r>
          </a:p>
          <a:p>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64</a:t>
            </a:fld>
            <a:endParaRPr lang="en-US"/>
          </a:p>
        </p:txBody>
      </p:sp>
    </p:spTree>
    <p:extLst>
      <p:ext uri="{BB962C8B-B14F-4D97-AF65-F5344CB8AC3E}">
        <p14:creationId xmlns:p14="http://schemas.microsoft.com/office/powerpoint/2010/main" xmlns="" val="28972208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Complex branching path</a:t>
            </a:r>
          </a:p>
          <a:p>
            <a:pPr lvl="1"/>
            <a:r>
              <a:rPr lang="en-US" dirty="0" smtClean="0"/>
              <a:t>This is what we are trying to accomplish.  4 different pathways ages.  So a reminder term for each age grouping.</a:t>
            </a:r>
          </a:p>
          <a:p>
            <a:pPr lvl="1"/>
            <a:r>
              <a:rPr lang="en-US" baseline="0" dirty="0" smtClean="0"/>
              <a:t>     </a:t>
            </a:r>
            <a:r>
              <a:rPr lang="en-US" dirty="0" smtClean="0"/>
              <a:t>1   PVC AGE 30-40       LOCAL</a:t>
            </a:r>
          </a:p>
          <a:p>
            <a:pPr lvl="1"/>
            <a:r>
              <a:rPr lang="en-US" dirty="0" smtClean="0"/>
              <a:t>     2   PVC AGE 41-50       LOCAL</a:t>
            </a:r>
          </a:p>
          <a:p>
            <a:pPr lvl="1"/>
            <a:r>
              <a:rPr lang="en-US" dirty="0" smtClean="0"/>
              <a:t>     3   PVC AGE 51-60       LOCAL</a:t>
            </a:r>
          </a:p>
          <a:p>
            <a:pPr lvl="1"/>
            <a:r>
              <a:rPr lang="en-US" dirty="0" smtClean="0"/>
              <a:t>     4   PVC AGE 61-70       LOCAL</a:t>
            </a:r>
          </a:p>
          <a:p>
            <a:r>
              <a:rPr lang="en-US" dirty="0" smtClean="0"/>
              <a:t>Where each</a:t>
            </a:r>
            <a:r>
              <a:rPr lang="en-US" baseline="0" dirty="0" smtClean="0"/>
              <a:t> pathway will evaluate and will lead to either a dialog, or will return a “blank” entry on the screen.</a:t>
            </a:r>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65</a:t>
            </a:fld>
            <a:endParaRPr lang="en-US"/>
          </a:p>
        </p:txBody>
      </p:sp>
    </p:spTree>
    <p:extLst>
      <p:ext uri="{BB962C8B-B14F-4D97-AF65-F5344CB8AC3E}">
        <p14:creationId xmlns:p14="http://schemas.microsoft.com/office/powerpoint/2010/main" xmlns="" val="17219500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example requires</a:t>
            </a:r>
          </a:p>
          <a:p>
            <a:pPr lvl="1"/>
            <a:r>
              <a:rPr lang="en-US" dirty="0" smtClean="0"/>
              <a:t>4 Reminder Term</a:t>
            </a:r>
            <a:r>
              <a:rPr lang="en-US" baseline="0" dirty="0" smtClean="0"/>
              <a:t>  </a:t>
            </a:r>
            <a:r>
              <a:rPr lang="en-US" dirty="0" smtClean="0"/>
              <a:t>4 Dialogs for each of the True Findings  4 Dialog elements (BLANKS) for the False Findings</a:t>
            </a:r>
          </a:p>
          <a:p>
            <a:endParaRPr lang="en-US" dirty="0" smtClean="0"/>
          </a:p>
          <a:p>
            <a:r>
              <a:rPr lang="en-US" dirty="0" smtClean="0"/>
              <a:t>The 4 reminder terms need to use a Computed finding of VA-AGE with</a:t>
            </a:r>
            <a:r>
              <a:rPr lang="en-US" baseline="0" dirty="0" smtClean="0"/>
              <a:t> a condition to set</a:t>
            </a:r>
            <a:r>
              <a:rPr lang="en-US" dirty="0" smtClean="0"/>
              <a:t> 30-40 ,</a:t>
            </a:r>
            <a:r>
              <a:rPr lang="en-US" baseline="0" dirty="0" smtClean="0"/>
              <a:t> </a:t>
            </a:r>
            <a:r>
              <a:rPr lang="en-US" dirty="0" smtClean="0"/>
              <a:t>41-50 , 51-60 , and 61-70 </a:t>
            </a:r>
          </a:p>
          <a:p>
            <a:r>
              <a:rPr lang="en-US" dirty="0" smtClean="0"/>
              <a:t>Finding Item: VA-AGE (FI(1)=CF(24))      Condition: I V&gt;30&amp;(V&lt;41)</a:t>
            </a:r>
          </a:p>
          <a:p>
            <a:r>
              <a:rPr lang="en-US" dirty="0" smtClean="0"/>
              <a:t>Dialogs for the True findings would be the pathways you want to show for a specific age group.</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Create “blank” elements for FALSE Term evaluations</a:t>
            </a:r>
          </a:p>
          <a:p>
            <a:r>
              <a:rPr lang="en-US" dirty="0" smtClean="0"/>
              <a:t>The blank elements will have NO dialog text or alternate text and most importantly, the SUPPRESS CHECKBOX needs</a:t>
            </a:r>
            <a:r>
              <a:rPr lang="en-US" baseline="0" dirty="0" smtClean="0"/>
              <a:t> to be marked as SUPPRESSED</a:t>
            </a:r>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66</a:t>
            </a:fld>
            <a:endParaRPr lang="en-US"/>
          </a:p>
        </p:txBody>
      </p:sp>
    </p:spTree>
    <p:extLst>
      <p:ext uri="{BB962C8B-B14F-4D97-AF65-F5344CB8AC3E}">
        <p14:creationId xmlns:p14="http://schemas.microsoft.com/office/powerpoint/2010/main" xmlns="" val="6126046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let me show you our example of the dialog set up, here we have 4 dialog groups, each with its reminder term for its respective age grouping.  Then the Dialog for the true pathway and the replacement dialog if the term evaluates false.  </a:t>
            </a:r>
          </a:p>
          <a:p>
            <a:r>
              <a:rPr lang="en-US" baseline="0" dirty="0" smtClean="0"/>
              <a:t>With having 4 branches and in this example using Age, we know only one pathway can be true.  So lets test it.  Lets open the dialog in CPRS for a 33 year old.</a:t>
            </a:r>
            <a:endParaRPr lang="en-US" dirty="0" smtClean="0"/>
          </a:p>
          <a:p>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67</a:t>
            </a:fld>
            <a:endParaRPr lang="en-US"/>
          </a:p>
        </p:txBody>
      </p:sp>
    </p:spTree>
    <p:extLst>
      <p:ext uri="{BB962C8B-B14F-4D97-AF65-F5344CB8AC3E}">
        <p14:creationId xmlns:p14="http://schemas.microsoft.com/office/powerpoint/2010/main" xmlns="" val="14137137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Branching logic example for an</a:t>
            </a:r>
            <a:r>
              <a:rPr lang="en-US" baseline="0" dirty="0" smtClean="0"/>
              <a:t> aged 33 year old.  So the reminder term that had the condition for age 30-40 evaluates as true and thus shows me the dialog I have assigned for that age.   The other 3 reminder terms evaluate as false and thus use their respective replacement “blank” dialogs, with the blank dialogs having no text and again having the button suppressed, it hides those 3 items.</a:t>
            </a:r>
          </a:p>
          <a:p>
            <a:r>
              <a:rPr lang="en-US" baseline="0" dirty="0" smtClean="0"/>
              <a:t>Lets try another, lets choose a 55 year old.</a:t>
            </a:r>
          </a:p>
          <a:p>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68</a:t>
            </a:fld>
            <a:endParaRPr lang="en-US"/>
          </a:p>
        </p:txBody>
      </p:sp>
    </p:spTree>
    <p:extLst>
      <p:ext uri="{BB962C8B-B14F-4D97-AF65-F5344CB8AC3E}">
        <p14:creationId xmlns:p14="http://schemas.microsoft.com/office/powerpoint/2010/main" xmlns="" val="10636111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Branching logic example</a:t>
            </a:r>
            <a:r>
              <a:rPr lang="en-US" baseline="0" dirty="0" smtClean="0"/>
              <a:t> for a 55 year old   Again, this time the reminder term with the 51-60 age evaluates as true and shows its respective dialog, the others are blank and suppressed.</a:t>
            </a:r>
          </a:p>
          <a:p>
            <a:r>
              <a:rPr lang="en-US" baseline="0" dirty="0" smtClean="0"/>
              <a:t>This was a simple example using a finding that will only have one value so the terms, built properly will work fine.  You could be more complex and use findings that could possibly cause 2 or more of the branches to show.   So proper planning and development of your terms and dialogs will minimize this and provide you with a complex dialog that will benefit your site.</a:t>
            </a:r>
          </a:p>
          <a:p>
            <a:r>
              <a:rPr lang="en-US" baseline="0" dirty="0" smtClean="0"/>
              <a:t>So lets move on to our next poll question.</a:t>
            </a:r>
          </a:p>
          <a:p>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69</a:t>
            </a:fld>
            <a:endParaRPr lang="en-US"/>
          </a:p>
        </p:txBody>
      </p:sp>
    </p:spTree>
    <p:extLst>
      <p:ext uri="{BB962C8B-B14F-4D97-AF65-F5344CB8AC3E}">
        <p14:creationId xmlns:p14="http://schemas.microsoft.com/office/powerpoint/2010/main" xmlns="" val="31025037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I’d like to ask a poll question.  </a:t>
            </a:r>
          </a:p>
          <a:p>
            <a:endParaRPr lang="en-US" dirty="0" smtClean="0"/>
          </a:p>
          <a:p>
            <a:r>
              <a:rPr lang="en-US" dirty="0" smtClean="0"/>
              <a:t>(usually</a:t>
            </a:r>
            <a:r>
              <a:rPr lang="en-US" baseline="0" dirty="0" smtClean="0"/>
              <a:t> presenters read the poll question and acknowledge that the possible answers are on the screen)</a:t>
            </a:r>
            <a:endParaRPr lang="en-US" dirty="0" smtClean="0"/>
          </a:p>
          <a:p>
            <a:endParaRPr lang="en-US" dirty="0" smtClean="0"/>
          </a:p>
          <a:p>
            <a:r>
              <a:rPr lang="en-US" dirty="0" smtClean="0"/>
              <a:t>To answer this question, use the blue polling</a:t>
            </a:r>
            <a:r>
              <a:rPr lang="en-US" baseline="0" dirty="0" smtClean="0"/>
              <a:t> icon above my head.  Also if you any questions, please use the Orange Ask the Presenter icon above my head.</a:t>
            </a:r>
          </a:p>
          <a:p>
            <a:r>
              <a:rPr lang="en-US" baseline="0" dirty="0" smtClean="0"/>
              <a:t>We’ll move on and come back to your results at the en</a:t>
            </a:r>
            <a:r>
              <a:rPr lang="en-US" b="0" baseline="0" dirty="0" smtClean="0"/>
              <a:t>d of the presentation.</a:t>
            </a:r>
            <a:endParaRPr lang="en-US" baseline="0" dirty="0" smtClean="0"/>
          </a:p>
        </p:txBody>
      </p:sp>
    </p:spTree>
    <p:extLst>
      <p:ext uri="{BB962C8B-B14F-4D97-AF65-F5344CB8AC3E}">
        <p14:creationId xmlns:p14="http://schemas.microsoft.com/office/powerpoint/2010/main" xmlns="" val="5085568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 NEGATIVE OCCURRENCE COUNT ON FINDINGS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my first section on Trending, I spoke about having a finding with an occurrence count high enough</a:t>
            </a:r>
            <a:r>
              <a:rPr lang="en-US" baseline="0" dirty="0" smtClean="0"/>
              <a:t> to look at the number of values you want to review.</a:t>
            </a:r>
            <a:endParaRPr lang="en-US" dirty="0" smtClean="0"/>
          </a:p>
          <a:p>
            <a:pPr marL="0" indent="0">
              <a:buNone/>
            </a:pPr>
            <a:r>
              <a:rPr lang="en-US" dirty="0" smtClean="0"/>
              <a:t>OCCURRENCE COUNT: </a:t>
            </a:r>
          </a:p>
          <a:p>
            <a:pPr marL="0" indent="0">
              <a:buNone/>
            </a:pPr>
            <a:r>
              <a:rPr lang="en-US" dirty="0" smtClean="0"/>
              <a:t>        This is the maximum number of occurrences of the finding in the date range to return. If the OCCURRENCE COUNT is input as a positive number, N, up to N of the most recent occurrences will be returned and the finding will take the value of the most recent occurrence. </a:t>
            </a:r>
          </a:p>
          <a:p>
            <a:pPr marL="0" indent="0">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the OCCURRENCE COUNT is input as a negative number then this behavior is reversed. Up to N of the oldest occurrences will be returned and the finding will take the value of the oldest occurrence in the list.</a:t>
            </a:r>
          </a:p>
          <a:p>
            <a:pPr marL="0" indent="0">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71</a:t>
            </a:fld>
            <a:endParaRPr lang="en-US"/>
          </a:p>
        </p:txBody>
      </p:sp>
    </p:spTree>
    <p:extLst>
      <p:ext uri="{BB962C8B-B14F-4D97-AF65-F5344CB8AC3E}">
        <p14:creationId xmlns:p14="http://schemas.microsoft.com/office/powerpoint/2010/main" xmlns="" val="25986662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So using</a:t>
            </a:r>
            <a:r>
              <a:rPr lang="en-US" baseline="0" dirty="0" smtClean="0"/>
              <a:t> our lab value examples from earlier, if our occurrence count is blank on a finding in a reminder definition, the default is a 1, thus returns the most recent value for the date range identified.</a:t>
            </a:r>
          </a:p>
          <a:p>
            <a:pPr marL="0" indent="0">
              <a:buNone/>
            </a:pPr>
            <a:r>
              <a:rPr lang="en-US" baseline="0" dirty="0" smtClean="0"/>
              <a:t>So in this example, what value should we get returned?</a:t>
            </a:r>
          </a:p>
          <a:p>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72</a:t>
            </a:fld>
            <a:endParaRPr lang="en-US"/>
          </a:p>
        </p:txBody>
      </p:sp>
    </p:spTree>
    <p:extLst>
      <p:ext uri="{BB962C8B-B14F-4D97-AF65-F5344CB8AC3E}">
        <p14:creationId xmlns:p14="http://schemas.microsoft.com/office/powerpoint/2010/main" xmlns="" val="36313983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85, the 6/11 date is the most recent finding.  </a:t>
            </a:r>
          </a:p>
          <a:p>
            <a:pPr marL="0" indent="0">
              <a:buNone/>
            </a:pPr>
            <a:r>
              <a:rPr lang="en-US" dirty="0" smtClean="0"/>
              <a:t>Cohort:</a:t>
            </a:r>
          </a:p>
          <a:p>
            <a:pPr marL="0" indent="0">
              <a:buNone/>
            </a:pPr>
            <a:r>
              <a:rPr lang="en-US" dirty="0" smtClean="0"/>
              <a:t> Laboratory test: GLUCOSE; specimen: SERUM</a:t>
            </a:r>
          </a:p>
          <a:p>
            <a:pPr marL="0" indent="0">
              <a:buNone/>
            </a:pPr>
            <a:r>
              <a:rPr lang="en-US" dirty="0" smtClean="0"/>
              <a:t>  06/11/2013@08:26:26 value - 85</a:t>
            </a:r>
          </a:p>
          <a:p>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73</a:t>
            </a:fld>
            <a:endParaRPr lang="en-US"/>
          </a:p>
        </p:txBody>
      </p:sp>
    </p:spTree>
    <p:extLst>
      <p:ext uri="{BB962C8B-B14F-4D97-AF65-F5344CB8AC3E}">
        <p14:creationId xmlns:p14="http://schemas.microsoft.com/office/powerpoint/2010/main" xmlns="" val="1877485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I’d like to ask a poll question.  </a:t>
            </a:r>
          </a:p>
          <a:p>
            <a:endParaRPr lang="en-US" dirty="0" smtClean="0"/>
          </a:p>
          <a:p>
            <a:r>
              <a:rPr lang="en-US" dirty="0" smtClean="0"/>
              <a:t>(READ QUESTION)</a:t>
            </a:r>
          </a:p>
          <a:p>
            <a:endParaRPr lang="en-US" dirty="0" smtClean="0"/>
          </a:p>
          <a:p>
            <a:r>
              <a:rPr lang="en-US" dirty="0" smtClean="0"/>
              <a:t>To answer this question, use the blue polling</a:t>
            </a:r>
            <a:r>
              <a:rPr lang="en-US" baseline="0" dirty="0" smtClean="0"/>
              <a:t> icon above my head.  We’ll move on and come back to your results in just a moment.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7</a:t>
            </a:fld>
            <a:endParaRPr lang="en-US" dirty="0"/>
          </a:p>
        </p:txBody>
      </p:sp>
    </p:spTree>
    <p:extLst>
      <p:ext uri="{BB962C8B-B14F-4D97-AF65-F5344CB8AC3E}">
        <p14:creationId xmlns:p14="http://schemas.microsoft.com/office/powerpoint/2010/main" xmlns="" val="5085568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lets set the occurrence count to a negative 1  again from the earlier definition, it should pull the oldest value for the date range identified.</a:t>
            </a:r>
          </a:p>
          <a:p>
            <a:endParaRPr lang="en-US" baseline="0" dirty="0" smtClean="0"/>
          </a:p>
          <a:p>
            <a:r>
              <a:rPr lang="en-US" baseline="0" dirty="0" smtClean="0"/>
              <a:t>Using our values and dates, which value will get returned from this evaluation using the negative 1 occurrence.</a:t>
            </a:r>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74</a:t>
            </a:fld>
            <a:endParaRPr lang="en-US"/>
          </a:p>
        </p:txBody>
      </p:sp>
    </p:spTree>
    <p:extLst>
      <p:ext uri="{BB962C8B-B14F-4D97-AF65-F5344CB8AC3E}">
        <p14:creationId xmlns:p14="http://schemas.microsoft.com/office/powerpoint/2010/main" xmlns="" val="36313983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Right, the 6/3 date value of 70, that is the oldest value</a:t>
            </a:r>
            <a:r>
              <a:rPr lang="en-US" baseline="0" dirty="0" smtClean="0"/>
              <a:t> of our returns.  Please note this was just a test patient with only 3 values, so in your personal examples, you will have values dating back much further.</a:t>
            </a:r>
            <a:endParaRPr lang="en-US" dirty="0" smtClean="0"/>
          </a:p>
          <a:p>
            <a:endParaRPr lang="en-US" b="1"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75</a:t>
            </a:fld>
            <a:endParaRPr lang="en-US"/>
          </a:p>
        </p:txBody>
      </p:sp>
    </p:spTree>
    <p:extLst>
      <p:ext uri="{BB962C8B-B14F-4D97-AF65-F5344CB8AC3E}">
        <p14:creationId xmlns:p14="http://schemas.microsoft.com/office/powerpoint/2010/main" xmlns="" val="7522637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So lets change things up a bit.  Continuing</a:t>
            </a:r>
            <a:r>
              <a:rPr lang="en-US" baseline="0" dirty="0" smtClean="0"/>
              <a:t> to use our negative 1 occurrence count, it will pull the oldest value for the date range identified.  So in this example we are throwing in a Beginning date for the finding.  That is we are saying ignore all values prior to that date.   So what date/value from our list should we get returned now?</a:t>
            </a:r>
            <a:endParaRPr lang="en-US" dirty="0" smtClean="0"/>
          </a:p>
          <a:p>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76</a:t>
            </a:fld>
            <a:endParaRPr lang="en-US"/>
          </a:p>
        </p:txBody>
      </p:sp>
    </p:spTree>
    <p:extLst>
      <p:ext uri="{BB962C8B-B14F-4D97-AF65-F5344CB8AC3E}">
        <p14:creationId xmlns:p14="http://schemas.microsoft.com/office/powerpoint/2010/main" xmlns="" val="36313983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a:t>
            </a:r>
            <a:r>
              <a:rPr lang="en-US" baseline="0" dirty="0" smtClean="0"/>
              <a:t> the 6/9 value of 75.   With the beginning date of 6/5 set, it says ignore everything prior to 6/5.  Thus it throws out the 6/3 date.  Leaving 2 values.  With the occurrence count set to negative 1 it will find the oldest value in the date range. </a:t>
            </a:r>
          </a:p>
          <a:p>
            <a:r>
              <a:rPr lang="en-US" baseline="0" dirty="0" smtClean="0"/>
              <a:t>Lets move to some national examples that use negative occurrence counts</a:t>
            </a:r>
          </a:p>
          <a:p>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77</a:t>
            </a:fld>
            <a:endParaRPr lang="en-US"/>
          </a:p>
        </p:txBody>
      </p:sp>
    </p:spTree>
    <p:extLst>
      <p:ext uri="{BB962C8B-B14F-4D97-AF65-F5344CB8AC3E}">
        <p14:creationId xmlns:p14="http://schemas.microsoft.com/office/powerpoint/2010/main" xmlns="" val="40871138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National Clinical Reminder Definitions that use Negative Occurrences</a:t>
            </a:r>
          </a:p>
          <a:p>
            <a:pPr lvl="1"/>
            <a:r>
              <a:rPr lang="en-US" dirty="0" smtClean="0"/>
              <a:t>VA-ALCOHOL AUDIT-C POSITIVE F/U EVAL</a:t>
            </a:r>
            <a:endParaRPr lang="en-US" sz="3600" dirty="0" smtClean="0"/>
          </a:p>
          <a:p>
            <a:pPr lvl="1"/>
            <a:r>
              <a:rPr lang="en-US" dirty="0" smtClean="0"/>
              <a:t>VA-MH HIGH RISK NO-SHOW ADHOC RPT</a:t>
            </a:r>
            <a:endParaRPr lang="en-US" sz="3600" dirty="0" smtClean="0"/>
          </a:p>
          <a:p>
            <a:pPr lvl="1"/>
            <a:r>
              <a:rPr lang="en-US" dirty="0" smtClean="0"/>
              <a:t>VA-MH HIGH RISK NO-SHOW FOLLOW-UP</a:t>
            </a:r>
            <a:endParaRPr lang="en-US" sz="3600" dirty="0" smtClean="0"/>
          </a:p>
          <a:p>
            <a:pPr lvl="1"/>
            <a:r>
              <a:rPr lang="en-US" dirty="0" smtClean="0"/>
              <a:t>VA-PTSD REASSESSMENT (PCL)</a:t>
            </a:r>
            <a:endParaRPr lang="en-US" sz="3600" dirty="0" smtClean="0"/>
          </a:p>
        </p:txBody>
      </p:sp>
      <p:sp>
        <p:nvSpPr>
          <p:cNvPr id="4" name="Slide Number Placeholder 3"/>
          <p:cNvSpPr>
            <a:spLocks noGrp="1"/>
          </p:cNvSpPr>
          <p:nvPr>
            <p:ph type="sldNum" sz="quarter" idx="10"/>
          </p:nvPr>
        </p:nvSpPr>
        <p:spPr/>
        <p:txBody>
          <a:bodyPr/>
          <a:lstStyle/>
          <a:p>
            <a:fld id="{01D78211-A851-47D1-9B2A-9FF3D0A1249F}" type="slidenum">
              <a:rPr lang="en-US" smtClean="0"/>
              <a:pPr/>
              <a:t>78</a:t>
            </a:fld>
            <a:endParaRPr lang="en-US"/>
          </a:p>
        </p:txBody>
      </p:sp>
    </p:spTree>
    <p:extLst>
      <p:ext uri="{BB962C8B-B14F-4D97-AF65-F5344CB8AC3E}">
        <p14:creationId xmlns:p14="http://schemas.microsoft.com/office/powerpoint/2010/main" xmlns="" val="24644405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VA-PTSD REASSESSMENT (PCL)</a:t>
            </a:r>
          </a:p>
          <a:p>
            <a:pPr lvl="1"/>
            <a:r>
              <a:rPr lang="en-US" dirty="0" smtClean="0"/>
              <a:t>2 Instances of a visit to a MH Stop during a specified time frame.</a:t>
            </a:r>
          </a:p>
          <a:p>
            <a:pPr lvl="1"/>
            <a:r>
              <a:rPr lang="en-US" dirty="0" smtClean="0"/>
              <a:t>Comparing 1</a:t>
            </a:r>
            <a:r>
              <a:rPr lang="en-US" baseline="30000" dirty="0" smtClean="0"/>
              <a:t>st</a:t>
            </a:r>
            <a:r>
              <a:rPr lang="en-US" dirty="0" smtClean="0"/>
              <a:t> (oldest) visit to a specified set of MH stop codes with most recent visit to a specified</a:t>
            </a:r>
            <a:r>
              <a:rPr lang="en-US" baseline="0" dirty="0" smtClean="0"/>
              <a:t> set of </a:t>
            </a:r>
            <a:r>
              <a:rPr lang="en-US" baseline="0" dirty="0" err="1" smtClean="0"/>
              <a:t>mh</a:t>
            </a:r>
            <a:r>
              <a:rPr lang="en-US" baseline="0" dirty="0" smtClean="0"/>
              <a:t> stop codes to </a:t>
            </a:r>
            <a:r>
              <a:rPr lang="en-US" dirty="0" smtClean="0"/>
              <a:t> ensure there is a space of X days</a:t>
            </a:r>
          </a:p>
          <a:p>
            <a:pPr lvl="1"/>
            <a:r>
              <a:rPr lang="en-US" dirty="0" smtClean="0"/>
              <a:t>And</a:t>
            </a:r>
            <a:r>
              <a:rPr lang="en-US" baseline="0" dirty="0" smtClean="0"/>
              <a:t> we are doing this with a function finding where Difference in dates between the 2 findings are more than a set number of days desired.</a:t>
            </a:r>
            <a:endParaRPr lang="en-US" dirty="0" smtClean="0"/>
          </a:p>
          <a:p>
            <a:pPr marL="0" indent="0">
              <a:buNone/>
            </a:pPr>
            <a:r>
              <a:rPr lang="en-US" sz="2600" dirty="0" smtClean="0"/>
              <a:t> Function String: DIFF_DATE(2,10)&gt;0 </a:t>
            </a:r>
          </a:p>
          <a:p>
            <a:pPr marL="0" indent="0">
              <a:buNone/>
            </a:pPr>
            <a:r>
              <a:rPr lang="en-US" sz="2600" dirty="0" smtClean="0"/>
              <a:t>      Expanded Function String: </a:t>
            </a:r>
          </a:p>
          <a:p>
            <a:pPr marL="0" indent="0">
              <a:buNone/>
            </a:pPr>
            <a:r>
              <a:rPr lang="en-US" sz="2600" dirty="0" smtClean="0"/>
              <a:t>       DIFF_DATE(VA-MH STOP CODES FOR PTSD EVALUATION, </a:t>
            </a:r>
          </a:p>
          <a:p>
            <a:pPr marL="0" indent="0">
              <a:buNone/>
            </a:pPr>
            <a:r>
              <a:rPr lang="en-US" sz="2600" dirty="0" smtClean="0"/>
              <a:t>       VA-MH STOP CODES FOR PTSD EVALUATION)&gt;0 </a:t>
            </a:r>
          </a:p>
          <a:p>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79</a:t>
            </a:fld>
            <a:endParaRPr lang="en-US"/>
          </a:p>
        </p:txBody>
      </p:sp>
    </p:spTree>
    <p:extLst>
      <p:ext uri="{BB962C8B-B14F-4D97-AF65-F5344CB8AC3E}">
        <p14:creationId xmlns:p14="http://schemas.microsoft.com/office/powerpoint/2010/main" xmlns="" val="14156574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Basically using Negative Occurrence count gives you the ability to find the oldest occurrence of a finding in a specified time frame.</a:t>
            </a:r>
          </a:p>
          <a:p>
            <a:r>
              <a:rPr lang="en-US" dirty="0" smtClean="0"/>
              <a:t>Generally used in combination/comparison with other findings  Like the first application of an antidepressant</a:t>
            </a:r>
            <a:r>
              <a:rPr lang="en-US" baseline="0" dirty="0" smtClean="0"/>
              <a:t> after the first diagnosis of depression.  Or the presence of a Health factor after the earliest instance of another finding.</a:t>
            </a:r>
            <a:endParaRPr lang="en-US" dirty="0" smtClean="0"/>
          </a:p>
          <a:p>
            <a:endParaRPr lang="en-US" dirty="0" smtClean="0"/>
          </a:p>
          <a:p>
            <a:r>
              <a:rPr lang="en-US" dirty="0" smtClean="0"/>
              <a:t>So lets change things up a bit</a:t>
            </a:r>
            <a:r>
              <a:rPr lang="en-US" baseline="0" dirty="0" smtClean="0"/>
              <a:t> with this next polling question, going to challenge you.</a:t>
            </a:r>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80</a:t>
            </a:fld>
            <a:endParaRPr lang="en-US"/>
          </a:p>
        </p:txBody>
      </p:sp>
    </p:spTree>
    <p:extLst>
      <p:ext uri="{BB962C8B-B14F-4D97-AF65-F5344CB8AC3E}">
        <p14:creationId xmlns:p14="http://schemas.microsoft.com/office/powerpoint/2010/main" xmlns="" val="13698454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I’d like to ask a poll question.  To answer this question, use the blue polling</a:t>
            </a:r>
            <a:r>
              <a:rPr lang="en-US" baseline="0" dirty="0" smtClean="0"/>
              <a:t> icon above my head.   With the given set of weights and the finding having a Beginning date/time and occurrence count set.  What weight value will be returned.</a:t>
            </a:r>
          </a:p>
          <a:p>
            <a:r>
              <a:rPr lang="en-US" baseline="0" dirty="0" smtClean="0"/>
              <a:t>We’ll move on and come back to your results at the en</a:t>
            </a:r>
            <a:r>
              <a:rPr lang="en-US" b="0" baseline="0" dirty="0" smtClean="0"/>
              <a:t>d of the presentation.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Also if you any questions, please use the Orange Ask the Presenter icon above my head.</a:t>
            </a:r>
          </a:p>
          <a:p>
            <a:endParaRPr lang="en-US" baseline="0" dirty="0" smtClean="0"/>
          </a:p>
        </p:txBody>
      </p:sp>
      <p:sp>
        <p:nvSpPr>
          <p:cNvPr id="4" name="Slide Number Placeholder 3"/>
          <p:cNvSpPr>
            <a:spLocks noGrp="1"/>
          </p:cNvSpPr>
          <p:nvPr>
            <p:ph type="sldNum" sz="quarter" idx="10"/>
          </p:nvPr>
        </p:nvSpPr>
        <p:spPr/>
        <p:txBody>
          <a:bodyPr/>
          <a:lstStyle/>
          <a:p>
            <a:fld id="{01D78211-A851-47D1-9B2A-9FF3D0A1249F}" type="slidenum">
              <a:rPr lang="en-US" smtClean="0"/>
              <a:pPr/>
              <a:t>81</a:t>
            </a:fld>
            <a:endParaRPr lang="en-US"/>
          </a:p>
        </p:txBody>
      </p:sp>
    </p:spTree>
    <p:extLst>
      <p:ext uri="{BB962C8B-B14F-4D97-AF65-F5344CB8AC3E}">
        <p14:creationId xmlns:p14="http://schemas.microsoft.com/office/powerpoint/2010/main" xmlns="" val="39308090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 THE DATE OF ONE FINDING TO SET DATE RANGE OF ANOTHER FINDING</a:t>
            </a:r>
          </a:p>
          <a:p>
            <a:pPr marL="0" indent="0">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82</a:t>
            </a:fld>
            <a:endParaRPr lang="en-US"/>
          </a:p>
        </p:txBody>
      </p:sp>
    </p:spTree>
    <p:extLst>
      <p:ext uri="{BB962C8B-B14F-4D97-AF65-F5344CB8AC3E}">
        <p14:creationId xmlns:p14="http://schemas.microsoft.com/office/powerpoint/2010/main" xmlns="" val="25986662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 some syntax</a:t>
            </a:r>
            <a:r>
              <a:rPr lang="en-US" baseline="0" dirty="0" smtClean="0"/>
              <a:t> for the BDT or EDT, we can accomplish this.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FIEVAL(M,”DATE”) or FIEVAL(M,N,”DATE”)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Where</a:t>
            </a:r>
            <a:r>
              <a:rPr lang="en-US" baseline="0" dirty="0" smtClean="0"/>
              <a:t> M is the finding number of the item you want and N is the Occurrence of that finding.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use an example of weight.  There are usually lots of weight values in a record.  But you want to look at only weights that occurred AFTER another item occurred.</a:t>
            </a:r>
            <a:endParaRPr lang="en-US" dirty="0" smtClean="0"/>
          </a:p>
          <a:p>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83</a:t>
            </a:fld>
            <a:endParaRPr lang="en-US"/>
          </a:p>
        </p:txBody>
      </p:sp>
    </p:spTree>
    <p:extLst>
      <p:ext uri="{BB962C8B-B14F-4D97-AF65-F5344CB8AC3E}">
        <p14:creationId xmlns:p14="http://schemas.microsoft.com/office/powerpoint/2010/main" xmlns="" val="3728895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rgbClr val="7030A0"/>
                </a:solidFill>
              </a:rPr>
              <a:t>How was this created?</a:t>
            </a:r>
          </a:p>
          <a:p>
            <a:endParaRPr lang="en-US" sz="1200" b="0" dirty="0" smtClean="0">
              <a:solidFill>
                <a:srgbClr val="7030A0"/>
              </a:solidFill>
            </a:endParaRPr>
          </a:p>
          <a:p>
            <a:pPr marL="171450" indent="-171450">
              <a:buFont typeface="Arial" pitchFamily="34" charset="0"/>
              <a:buChar char="•"/>
            </a:pPr>
            <a:r>
              <a:rPr lang="en-US" sz="1200" b="0" dirty="0" smtClean="0">
                <a:solidFill>
                  <a:srgbClr val="7030A0"/>
                </a:solidFill>
              </a:rPr>
              <a:t>Originally done using Class I Mumps Function $EXTRACT of a Date (Extract last 2  digits - DAY of month) from Service Separation Date.  (Or DOB,</a:t>
            </a:r>
            <a:r>
              <a:rPr lang="en-US" sz="1200" b="0" baseline="0" dirty="0" smtClean="0">
                <a:solidFill>
                  <a:srgbClr val="7030A0"/>
                </a:solidFill>
              </a:rPr>
              <a:t> or DOD, etc.)</a:t>
            </a:r>
            <a:endParaRPr lang="en-US" sz="1200" b="0" dirty="0" smtClean="0">
              <a:solidFill>
                <a:srgbClr val="7030A0"/>
              </a:solidFill>
            </a:endParaRPr>
          </a:p>
          <a:p>
            <a:pPr marL="171450" indent="-171450">
              <a:buFont typeface="Arial" pitchFamily="34" charset="0"/>
              <a:buChar char="•"/>
            </a:pPr>
            <a:r>
              <a:rPr lang="en-US" sz="1200" b="0" dirty="0" smtClean="0">
                <a:solidFill>
                  <a:srgbClr val="7030A0"/>
                </a:solidFill>
              </a:rPr>
              <a:t>WORKED, but not ok – too small a # - (31) introduced statistical anomaly</a:t>
            </a:r>
            <a:r>
              <a:rPr lang="en-US" sz="1200" b="0" baseline="0" dirty="0" smtClean="0">
                <a:solidFill>
                  <a:srgbClr val="7030A0"/>
                </a:solidFill>
              </a:rPr>
              <a:t> – need a larger number like 1000</a:t>
            </a:r>
          </a:p>
          <a:p>
            <a:pPr marL="171450" indent="-171450">
              <a:buFont typeface="Arial" pitchFamily="34" charset="0"/>
              <a:buChar char="•"/>
            </a:pPr>
            <a:r>
              <a:rPr lang="en-US" sz="1200" b="0" dirty="0" smtClean="0">
                <a:solidFill>
                  <a:srgbClr val="7030A0"/>
                </a:solidFill>
              </a:rPr>
              <a:t>Creation of Class III Routine on Providence’s system </a:t>
            </a:r>
            <a:r>
              <a:rPr lang="en-US" sz="1200" b="0" baseline="0" dirty="0" smtClean="0">
                <a:solidFill>
                  <a:srgbClr val="7030A0"/>
                </a:solidFill>
              </a:rPr>
              <a:t> </a:t>
            </a:r>
            <a:r>
              <a:rPr lang="en-US" sz="1200" b="0" dirty="0" smtClean="0">
                <a:solidFill>
                  <a:srgbClr val="7030A0"/>
                </a:solidFill>
              </a:rPr>
              <a:t>– pass in 1000 #s – return one random number between 0 and 999;</a:t>
            </a:r>
          </a:p>
          <a:p>
            <a:pPr marL="171450" indent="-171450">
              <a:buFont typeface="Arial" pitchFamily="34" charset="0"/>
              <a:buChar char="•"/>
            </a:pPr>
            <a:r>
              <a:rPr lang="en-US" sz="1200" b="0" dirty="0" smtClean="0">
                <a:solidFill>
                  <a:srgbClr val="7030A0"/>
                </a:solidFill>
              </a:rPr>
              <a:t>Approved by Mike Fournier,</a:t>
            </a:r>
            <a:r>
              <a:rPr lang="en-US" sz="1200" b="0" baseline="0" dirty="0" smtClean="0">
                <a:solidFill>
                  <a:srgbClr val="7030A0"/>
                </a:solidFill>
              </a:rPr>
              <a:t> Region 4 ASLM as Class II</a:t>
            </a:r>
          </a:p>
          <a:p>
            <a:pPr marL="171450" indent="-171450">
              <a:buFont typeface="Arial" pitchFamily="34" charset="0"/>
              <a:buChar char="•"/>
            </a:pPr>
            <a:r>
              <a:rPr lang="en-US" sz="1200" b="0" dirty="0" smtClean="0">
                <a:solidFill>
                  <a:srgbClr val="7030A0"/>
                </a:solidFill>
              </a:rPr>
              <a:t>Export Class II Routine to Boston; POC-01 Study –</a:t>
            </a:r>
            <a:r>
              <a:rPr lang="en-US" sz="1200" b="0" baseline="0" dirty="0" smtClean="0">
                <a:solidFill>
                  <a:srgbClr val="7030A0"/>
                </a:solidFill>
              </a:rPr>
              <a:t> Comparing Sliding-Scale to Weight-Based Insulin Protocols.</a:t>
            </a:r>
          </a:p>
          <a:p>
            <a:pPr marL="171450" indent="-171450">
              <a:buFont typeface="Arial" pitchFamily="34" charset="0"/>
              <a:buChar char="•"/>
            </a:pPr>
            <a:r>
              <a:rPr lang="en-US" sz="1200" b="0" dirty="0" smtClean="0">
                <a:solidFill>
                  <a:srgbClr val="7030A0"/>
                </a:solidFill>
              </a:rPr>
              <a:t>National CF Created by Patrick Redington &amp; Exported in PXRM patch to all sites.</a:t>
            </a:r>
          </a:p>
          <a:p>
            <a:pPr marL="0" indent="0">
              <a:buFont typeface="Arial" pitchFamily="34" charset="0"/>
              <a:buNone/>
            </a:pPr>
            <a:endParaRPr lang="en-US" sz="1200" b="0" dirty="0" smtClean="0">
              <a:solidFill>
                <a:srgbClr val="7030A0"/>
              </a:solidFill>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Now let’s pause for a moment and take a look at your poll results. </a:t>
            </a:r>
          </a:p>
        </p:txBody>
      </p:sp>
      <p:sp>
        <p:nvSpPr>
          <p:cNvPr id="4" name="Slide Number Placeholder 3"/>
          <p:cNvSpPr>
            <a:spLocks noGrp="1"/>
          </p:cNvSpPr>
          <p:nvPr>
            <p:ph type="sldNum" sz="quarter" idx="10"/>
          </p:nvPr>
        </p:nvSpPr>
        <p:spPr/>
        <p:txBody>
          <a:bodyPr/>
          <a:lstStyle/>
          <a:p>
            <a:fld id="{A1C43D7F-BDFD-41A3-A454-7310B31E3C9C}" type="slidenum">
              <a:rPr lang="en-US" smtClean="0"/>
              <a:pPr/>
              <a:t>8</a:t>
            </a:fld>
            <a:endParaRPr lang="en-US" dirty="0"/>
          </a:p>
        </p:txBody>
      </p:sp>
    </p:spTree>
    <p:extLst>
      <p:ext uri="{BB962C8B-B14F-4D97-AF65-F5344CB8AC3E}">
        <p14:creationId xmlns:p14="http://schemas.microsoft.com/office/powerpoint/2010/main" xmlns="" val="24613170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FIEVAL(M,”DATE”) or FIEVAL(M,N,”DATE”)</a:t>
            </a:r>
          </a:p>
          <a:p>
            <a:pPr marL="0" indent="0">
              <a:buNone/>
            </a:pPr>
            <a:endParaRPr lang="en-US" dirty="0" smtClean="0"/>
          </a:p>
          <a:p>
            <a:pPr marL="0" indent="0">
              <a:buNone/>
            </a:pPr>
            <a:r>
              <a:rPr lang="en-US" dirty="0" smtClean="0"/>
              <a:t>  ---- Begin: WEIGHT (FI(1)=VM(9)) -----------------           Finding Type: VITAL MEASUREMENT </a:t>
            </a:r>
          </a:p>
          <a:p>
            <a:pPr marL="0" indent="0">
              <a:buNone/>
            </a:pPr>
            <a:r>
              <a:rPr lang="en-US" dirty="0" smtClean="0"/>
              <a:t>           Beginning Date/Time: FIEVAL(3,1,"DATE") </a:t>
            </a:r>
          </a:p>
          <a:p>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84</a:t>
            </a:fld>
            <a:endParaRPr lang="en-US"/>
          </a:p>
        </p:txBody>
      </p:sp>
    </p:spTree>
    <p:extLst>
      <p:ext uri="{BB962C8B-B14F-4D97-AF65-F5344CB8AC3E}">
        <p14:creationId xmlns:p14="http://schemas.microsoft.com/office/powerpoint/2010/main" xmlns="" val="11095601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get this question, a site wants to see if a Veteran has weight gain of 5lbs or more after admission</a:t>
            </a:r>
          </a:p>
          <a:p>
            <a:r>
              <a:rPr lang="en-US" dirty="0" smtClean="0"/>
              <a:t>With</a:t>
            </a:r>
            <a:r>
              <a:rPr lang="en-US" baseline="0" dirty="0" smtClean="0"/>
              <a:t> this puzzle, what pieces will I need.  Well, I will need 4 pieces.  First, we need to know the admission date,</a:t>
            </a:r>
          </a:p>
          <a:p>
            <a:r>
              <a:rPr lang="en-US" baseline="0" dirty="0" smtClean="0"/>
              <a:t>Then we need to know the first weight after admission and then finally what their current weight is.  So we can then compare the 2 weights to see if there is a difference of 5 </a:t>
            </a:r>
            <a:r>
              <a:rPr lang="en-US" baseline="0" dirty="0" err="1" smtClean="0"/>
              <a:t>lbs</a:t>
            </a:r>
            <a:r>
              <a:rPr lang="en-US" baseline="0" dirty="0" smtClean="0"/>
              <a:t> or greater.</a:t>
            </a:r>
            <a:endParaRPr lang="en-US" dirty="0" smtClean="0"/>
          </a:p>
          <a:p>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85</a:t>
            </a:fld>
            <a:endParaRPr lang="en-US"/>
          </a:p>
        </p:txBody>
      </p:sp>
    </p:spTree>
    <p:extLst>
      <p:ext uri="{BB962C8B-B14F-4D97-AF65-F5344CB8AC3E}">
        <p14:creationId xmlns:p14="http://schemas.microsoft.com/office/powerpoint/2010/main" xmlns="" val="10186078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our first puzzle piece is the Admission date, we will use a computed</a:t>
            </a:r>
            <a:r>
              <a:rPr lang="en-US" baseline="0" dirty="0" smtClean="0"/>
              <a:t> finding VA-WAS INPATIENT to pull the date of admission.  This is because the “date” CSUB for this finding returns the admission date. If we used the VA-IS inpatient, it will pull the current date. </a:t>
            </a:r>
          </a:p>
          <a:p>
            <a:r>
              <a:rPr lang="en-US" baseline="0" dirty="0" smtClean="0"/>
              <a:t>Please notice this finding was assigned finding #3 in the reminder definition.</a:t>
            </a:r>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86</a:t>
            </a:fld>
            <a:endParaRPr lang="en-US"/>
          </a:p>
        </p:txBody>
      </p:sp>
    </p:spTree>
    <p:extLst>
      <p:ext uri="{BB962C8B-B14F-4D97-AF65-F5344CB8AC3E}">
        <p14:creationId xmlns:p14="http://schemas.microsoft.com/office/powerpoint/2010/main" xmlns="" val="13516965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second piece of the puzzle is the first weight after admission.  So we will use the syntax for using finding 3 ( the admission date) to set the beginning search date of weights.  That is to ignore ALL the weights prior to the admission date.  But we have to remember to set the occurrence count to -1, so that it finds the OLDEST value within the date range  otherwise we get the most recent value after that date. Note this is assigned as Finding #1</a:t>
            </a:r>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87</a:t>
            </a:fld>
            <a:endParaRPr lang="en-US"/>
          </a:p>
        </p:txBody>
      </p:sp>
    </p:spTree>
    <p:extLst>
      <p:ext uri="{BB962C8B-B14F-4D97-AF65-F5344CB8AC3E}">
        <p14:creationId xmlns:p14="http://schemas.microsoft.com/office/powerpoint/2010/main" xmlns="" val="14399610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third piece is the current weight.</a:t>
            </a:r>
            <a:r>
              <a:rPr lang="en-US" baseline="0" dirty="0" smtClean="0"/>
              <a:t>  So just a normal entry with null occurrence count pulls the most recent value.  Since we have our 3 puzzle pieces, we can move onto our final puzzle piece a Function Finding. Again, note that in this example, the reminder definition assigned #2 as the finding number.</a:t>
            </a:r>
            <a:endParaRPr lang="en-US" dirty="0"/>
          </a:p>
        </p:txBody>
      </p:sp>
      <p:sp>
        <p:nvSpPr>
          <p:cNvPr id="4" name="Slide Number Placeholder 3"/>
          <p:cNvSpPr>
            <a:spLocks noGrp="1"/>
          </p:cNvSpPr>
          <p:nvPr>
            <p:ph type="sldNum" sz="quarter" idx="10"/>
          </p:nvPr>
        </p:nvSpPr>
        <p:spPr/>
        <p:txBody>
          <a:bodyPr/>
          <a:lstStyle/>
          <a:p>
            <a:fld id="{01D78211-A851-47D1-9B2A-9FF3D0A1249F}" type="slidenum">
              <a:rPr lang="en-US" smtClean="0"/>
              <a:pPr/>
              <a:t>88</a:t>
            </a:fld>
            <a:endParaRPr lang="en-US"/>
          </a:p>
        </p:txBody>
      </p:sp>
    </p:spTree>
    <p:extLst>
      <p:ext uri="{BB962C8B-B14F-4D97-AF65-F5344CB8AC3E}">
        <p14:creationId xmlns:p14="http://schemas.microsoft.com/office/powerpoint/2010/main" xmlns="" val="41347775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Our 4</a:t>
            </a:r>
            <a:r>
              <a:rPr lang="en-US" baseline="30000" dirty="0" smtClean="0"/>
              <a:t>th</a:t>
            </a:r>
            <a:r>
              <a:rPr lang="en-US" dirty="0" smtClean="0"/>
              <a:t> piece is using a Function Finding to compare the 2 weights.</a:t>
            </a:r>
            <a:r>
              <a:rPr lang="en-US" baseline="0" dirty="0" smtClean="0"/>
              <a:t>  So in our function string we will see if the numeric value of the current weight (finding 2) is greater than that of the numeric weight (finding 1) after admission and adding 4.9 lbs.  Mumps evaluates Left to Right after items in parentheses are evaluated.  So the second numeric value is evaluated and 4.9 added, before it is compared to the most recent.  So that will give us  5 or more </a:t>
            </a:r>
            <a:r>
              <a:rPr lang="en-US" baseline="0" dirty="0" err="1" smtClean="0"/>
              <a:t>lb</a:t>
            </a:r>
            <a:r>
              <a:rPr lang="en-US" baseline="0" dirty="0" smtClean="0"/>
              <a:t> weight gain if the FF evaluates as true. </a:t>
            </a:r>
          </a:p>
          <a:p>
            <a:pPr marL="0" indent="0">
              <a:buNone/>
            </a:pPr>
            <a:endParaRPr lang="en-US" baseline="0" dirty="0" smtClean="0"/>
          </a:p>
          <a:p>
            <a:pPr marL="0" indent="0">
              <a:buNone/>
            </a:pPr>
            <a:r>
              <a:rPr lang="en-US" baseline="0" dirty="0" smtClean="0"/>
              <a:t>So lets test this on a patient.</a:t>
            </a:r>
            <a:endParaRPr lang="en-US" dirty="0" smtClean="0"/>
          </a:p>
        </p:txBody>
      </p:sp>
      <p:sp>
        <p:nvSpPr>
          <p:cNvPr id="4" name="Slide Number Placeholder 3"/>
          <p:cNvSpPr>
            <a:spLocks noGrp="1"/>
          </p:cNvSpPr>
          <p:nvPr>
            <p:ph type="sldNum" sz="quarter" idx="10"/>
          </p:nvPr>
        </p:nvSpPr>
        <p:spPr/>
        <p:txBody>
          <a:bodyPr/>
          <a:lstStyle/>
          <a:p>
            <a:fld id="{01D78211-A851-47D1-9B2A-9FF3D0A1249F}" type="slidenum">
              <a:rPr lang="en-US" smtClean="0"/>
              <a:pPr/>
              <a:t>89</a:t>
            </a:fld>
            <a:endParaRPr lang="en-US"/>
          </a:p>
        </p:txBody>
      </p:sp>
    </p:spTree>
    <p:extLst>
      <p:ext uri="{BB962C8B-B14F-4D97-AF65-F5344CB8AC3E}">
        <p14:creationId xmlns:p14="http://schemas.microsoft.com/office/powerpoint/2010/main" xmlns="" val="17968568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Here is a section from a reminder test on the patient showing us our findings.  </a:t>
            </a:r>
          </a:p>
          <a:p>
            <a:pPr marL="0" indent="0">
              <a:buNone/>
            </a:pPr>
            <a:r>
              <a:rPr lang="en-US" dirty="0" smtClean="0"/>
              <a:t>We see our admission date is 4/24   The first weight after</a:t>
            </a:r>
            <a:r>
              <a:rPr lang="en-US" baseline="0" dirty="0" smtClean="0"/>
              <a:t> admission is 115.1 </a:t>
            </a:r>
            <a:r>
              <a:rPr lang="en-US" baseline="0" dirty="0" err="1" smtClean="0"/>
              <a:t>lbs</a:t>
            </a:r>
            <a:r>
              <a:rPr lang="en-US" baseline="0" dirty="0" smtClean="0"/>
              <a:t>  The current weight is 121.47</a:t>
            </a:r>
          </a:p>
          <a:p>
            <a:pPr marL="0" indent="0">
              <a:buNone/>
            </a:pPr>
            <a:endParaRPr lang="en-US" baseline="0" dirty="0" smtClean="0"/>
          </a:p>
          <a:p>
            <a:pPr marL="0" indent="0">
              <a:buNone/>
            </a:pPr>
            <a:r>
              <a:rPr lang="en-US" baseline="0" dirty="0" smtClean="0"/>
              <a:t>So we can see why this is then true (or Due).  The admission weight plus 4.9 </a:t>
            </a:r>
            <a:r>
              <a:rPr lang="en-US" baseline="0" dirty="0" err="1" smtClean="0"/>
              <a:t>lbs</a:t>
            </a:r>
            <a:r>
              <a:rPr lang="en-US" baseline="0" dirty="0" smtClean="0"/>
              <a:t> would be 120lbs (115.1 +4.9) and the current weight is higher than that at 121.47.  So this example the patient has a weight gain of 6.3 </a:t>
            </a:r>
            <a:r>
              <a:rPr lang="en-US" baseline="0" dirty="0" err="1" smtClean="0"/>
              <a:t>lbs</a:t>
            </a:r>
            <a:r>
              <a:rPr lang="en-US" baseline="0" dirty="0" smtClean="0"/>
              <a:t> since admission.</a:t>
            </a:r>
          </a:p>
          <a:p>
            <a:pPr marL="0" indent="0">
              <a:buNone/>
            </a:pPr>
            <a:endParaRPr lang="en-US" baseline="0" dirty="0" smtClean="0"/>
          </a:p>
          <a:p>
            <a:pPr marL="0" indent="0">
              <a:buNone/>
            </a:pPr>
            <a:r>
              <a:rPr lang="en-US" baseline="0" dirty="0" smtClean="0"/>
              <a:t>You could use this example in combination with specific medications or Diagnoses the patient may have.  So to summarize, we used the finding date of Admission to set the starting date of searches for all the weights after that date and exclude those prior.</a:t>
            </a:r>
          </a:p>
        </p:txBody>
      </p:sp>
      <p:sp>
        <p:nvSpPr>
          <p:cNvPr id="4" name="Slide Number Placeholder 3"/>
          <p:cNvSpPr>
            <a:spLocks noGrp="1"/>
          </p:cNvSpPr>
          <p:nvPr>
            <p:ph type="sldNum" sz="quarter" idx="10"/>
          </p:nvPr>
        </p:nvSpPr>
        <p:spPr/>
        <p:txBody>
          <a:bodyPr/>
          <a:lstStyle/>
          <a:p>
            <a:fld id="{01D78211-A851-47D1-9B2A-9FF3D0A1249F}" type="slidenum">
              <a:rPr lang="en-US" smtClean="0"/>
              <a:pPr/>
              <a:t>90</a:t>
            </a:fld>
            <a:endParaRPr lang="en-US"/>
          </a:p>
        </p:txBody>
      </p:sp>
    </p:spTree>
    <p:extLst>
      <p:ext uri="{BB962C8B-B14F-4D97-AF65-F5344CB8AC3E}">
        <p14:creationId xmlns:p14="http://schemas.microsoft.com/office/powerpoint/2010/main" xmlns="" val="40165541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I’d like to ask a poll question.  (Note: This is the last poll question before the review)</a:t>
            </a:r>
          </a:p>
          <a:p>
            <a:endParaRPr lang="en-US" dirty="0" smtClean="0"/>
          </a:p>
          <a:p>
            <a:endParaRPr lang="en-US" dirty="0" smtClean="0"/>
          </a:p>
          <a:p>
            <a:r>
              <a:rPr lang="en-US" dirty="0" smtClean="0"/>
              <a:t>To answer this question, use the blue polling</a:t>
            </a:r>
            <a:r>
              <a:rPr lang="en-US" baseline="0" dirty="0" smtClean="0"/>
              <a:t> icon above my head.  Also if you any questions, please use the Orange Ask the Presenter icon above my head.</a:t>
            </a:r>
          </a:p>
          <a:p>
            <a:endParaRPr lang="en-US" baseline="0" dirty="0" smtClean="0"/>
          </a:p>
          <a:p>
            <a:r>
              <a:rPr lang="en-US" baseline="0" dirty="0" smtClean="0"/>
              <a:t>While the bean counters are tallying this final poll question, I would like to go back and start reviewing the poll question results from my earlier topics.</a:t>
            </a:r>
          </a:p>
          <a:p>
            <a:pPr marL="228600" indent="-228600">
              <a:buAutoNum type="arabicParenR"/>
            </a:pPr>
            <a:r>
              <a:rPr lang="en-US" baseline="0" dirty="0" smtClean="0"/>
              <a:t>Trending</a:t>
            </a:r>
          </a:p>
          <a:p>
            <a:pPr marL="228600" indent="-228600">
              <a:buAutoNum type="arabicParenR"/>
            </a:pPr>
            <a:r>
              <a:rPr lang="en-US" baseline="0" dirty="0" smtClean="0"/>
              <a:t>Branching Logic</a:t>
            </a:r>
          </a:p>
          <a:p>
            <a:pPr marL="228600" indent="-228600">
              <a:buAutoNum type="arabicParenR"/>
            </a:pPr>
            <a:r>
              <a:rPr lang="en-US" baseline="0" dirty="0" smtClean="0"/>
              <a:t>Negative Occurrence Count</a:t>
            </a:r>
          </a:p>
          <a:p>
            <a:pPr marL="228600" indent="-228600">
              <a:buAutoNum type="arabicParenR"/>
            </a:pPr>
            <a:r>
              <a:rPr lang="en-US" baseline="0" dirty="0" smtClean="0"/>
              <a:t>Finding setting date of another finding.</a:t>
            </a:r>
            <a:endParaRPr lang="en-US" dirty="0" smtClean="0"/>
          </a:p>
        </p:txBody>
      </p:sp>
    </p:spTree>
    <p:extLst>
      <p:ext uri="{BB962C8B-B14F-4D97-AF65-F5344CB8AC3E}">
        <p14:creationId xmlns:p14="http://schemas.microsoft.com/office/powerpoint/2010/main" xmlns="" val="5085568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Trending Results</a:t>
            </a:r>
          </a:p>
        </p:txBody>
      </p:sp>
    </p:spTree>
    <p:extLst>
      <p:ext uri="{BB962C8B-B14F-4D97-AF65-F5344CB8AC3E}">
        <p14:creationId xmlns:p14="http://schemas.microsoft.com/office/powerpoint/2010/main" xmlns="" val="5085568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 lib to poll</a:t>
            </a:r>
            <a:r>
              <a:rPr lang="en-US" baseline="0" dirty="0" smtClean="0"/>
              <a:t> results</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93</a:t>
            </a:fld>
            <a:endParaRPr lang="en-US"/>
          </a:p>
        </p:txBody>
      </p:sp>
    </p:spTree>
    <p:extLst>
      <p:ext uri="{BB962C8B-B14F-4D97-AF65-F5344CB8AC3E}">
        <p14:creationId xmlns:p14="http://schemas.microsoft.com/office/powerpoint/2010/main" xmlns="" val="508556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Ad-lib to poll results</a:t>
            </a:r>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9</a:t>
            </a:fld>
            <a:endParaRPr lang="en-US" dirty="0"/>
          </a:p>
        </p:txBody>
      </p:sp>
    </p:spTree>
    <p:extLst>
      <p:ext uri="{BB962C8B-B14F-4D97-AF65-F5344CB8AC3E}">
        <p14:creationId xmlns:p14="http://schemas.microsoft.com/office/powerpoint/2010/main" xmlns="" val="5085568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(Cue to Tech Team that you’re moving on)  “Click” again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94</a:t>
            </a:fld>
            <a:endParaRPr lang="en-US"/>
          </a:p>
        </p:txBody>
      </p:sp>
    </p:spTree>
    <p:extLst>
      <p:ext uri="{BB962C8B-B14F-4D97-AF65-F5344CB8AC3E}">
        <p14:creationId xmlns:p14="http://schemas.microsoft.com/office/powerpoint/2010/main" xmlns="" val="5085568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Branching </a:t>
            </a:r>
            <a:r>
              <a:rPr lang="en-US" baseline="0" dirty="0" err="1" smtClean="0"/>
              <a:t>Logis</a:t>
            </a:r>
            <a:endParaRPr lang="en-US" baseline="0" dirty="0" smtClean="0"/>
          </a:p>
        </p:txBody>
      </p:sp>
    </p:spTree>
    <p:extLst>
      <p:ext uri="{BB962C8B-B14F-4D97-AF65-F5344CB8AC3E}">
        <p14:creationId xmlns:p14="http://schemas.microsoft.com/office/powerpoint/2010/main" xmlns="" val="5085568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 lib to poll</a:t>
            </a:r>
            <a:r>
              <a:rPr lang="en-US" baseline="0" dirty="0" smtClean="0"/>
              <a:t> results</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96</a:t>
            </a:fld>
            <a:endParaRPr lang="en-US"/>
          </a:p>
        </p:txBody>
      </p:sp>
    </p:spTree>
    <p:extLst>
      <p:ext uri="{BB962C8B-B14F-4D97-AF65-F5344CB8AC3E}">
        <p14:creationId xmlns:p14="http://schemas.microsoft.com/office/powerpoint/2010/main" xmlns="" val="5085568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(Cue to Tech Team that you’re moving on)  “Click” again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97</a:t>
            </a:fld>
            <a:endParaRPr lang="en-US"/>
          </a:p>
        </p:txBody>
      </p:sp>
    </p:spTree>
    <p:extLst>
      <p:ext uri="{BB962C8B-B14F-4D97-AF65-F5344CB8AC3E}">
        <p14:creationId xmlns:p14="http://schemas.microsoft.com/office/powerpoint/2010/main" xmlns="" val="5085568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Negative occurrence count results</a:t>
            </a:r>
          </a:p>
          <a:p>
            <a:r>
              <a:rPr lang="en-US" baseline="0" dirty="0" smtClean="0"/>
              <a:t>Correct answer is B 121.7   The Beginning Date/Time of T-4 months, means since today is August 25</a:t>
            </a:r>
            <a:r>
              <a:rPr lang="en-US" baseline="30000" dirty="0" smtClean="0"/>
              <a:t>th</a:t>
            </a:r>
            <a:r>
              <a:rPr lang="en-US" baseline="0" dirty="0" smtClean="0"/>
              <a:t>, that 4 months prior is </a:t>
            </a:r>
            <a:r>
              <a:rPr lang="en-US" baseline="0" dirty="0" err="1" smtClean="0"/>
              <a:t>is</a:t>
            </a:r>
            <a:r>
              <a:rPr lang="en-US" baseline="0" dirty="0" smtClean="0"/>
              <a:t> April 25</a:t>
            </a:r>
            <a:r>
              <a:rPr lang="en-US" baseline="30000" dirty="0" smtClean="0"/>
              <a:t>th</a:t>
            </a:r>
            <a:r>
              <a:rPr lang="en-US" baseline="0" dirty="0" smtClean="0"/>
              <a:t>, and thus ignores values prior to April 25</a:t>
            </a:r>
            <a:r>
              <a:rPr lang="en-US" baseline="30000" dirty="0" smtClean="0"/>
              <a:t>th</a:t>
            </a:r>
            <a:r>
              <a:rPr lang="en-US" baseline="0" dirty="0" smtClean="0"/>
              <a:t>.  With the occurrence account set to -1, the oldest of the remaining is returned, which is 5/29 value of 121.7</a:t>
            </a:r>
          </a:p>
          <a:p>
            <a:endParaRPr lang="en-US" baseline="0" dirty="0" smtClean="0"/>
          </a:p>
        </p:txBody>
      </p:sp>
      <p:sp>
        <p:nvSpPr>
          <p:cNvPr id="4" name="Slide Number Placeholder 3"/>
          <p:cNvSpPr>
            <a:spLocks noGrp="1"/>
          </p:cNvSpPr>
          <p:nvPr>
            <p:ph type="sldNum" sz="quarter" idx="10"/>
          </p:nvPr>
        </p:nvSpPr>
        <p:spPr/>
        <p:txBody>
          <a:bodyPr/>
          <a:lstStyle/>
          <a:p>
            <a:fld id="{01D78211-A851-47D1-9B2A-9FF3D0A1249F}" type="slidenum">
              <a:rPr lang="en-US" smtClean="0"/>
              <a:pPr/>
              <a:t>98</a:t>
            </a:fld>
            <a:endParaRPr lang="en-US"/>
          </a:p>
        </p:txBody>
      </p:sp>
    </p:spTree>
    <p:extLst>
      <p:ext uri="{BB962C8B-B14F-4D97-AF65-F5344CB8AC3E}">
        <p14:creationId xmlns:p14="http://schemas.microsoft.com/office/powerpoint/2010/main" xmlns="" val="39308090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Correct answer is B 121.7   The Beginning Date/Time of T-4 months, means since today is August 25</a:t>
            </a:r>
            <a:r>
              <a:rPr lang="en-US" baseline="30000" dirty="0" smtClean="0"/>
              <a:t>th</a:t>
            </a:r>
            <a:r>
              <a:rPr lang="en-US" baseline="0" dirty="0" smtClean="0"/>
              <a:t>, that 4 months prior </a:t>
            </a:r>
            <a:r>
              <a:rPr lang="en-US" baseline="0" dirty="0" smtClean="0"/>
              <a:t>is </a:t>
            </a:r>
            <a:r>
              <a:rPr lang="en-US" baseline="0" dirty="0" smtClean="0"/>
              <a:t>April 25</a:t>
            </a:r>
            <a:r>
              <a:rPr lang="en-US" baseline="30000" dirty="0" smtClean="0"/>
              <a:t>th</a:t>
            </a:r>
            <a:r>
              <a:rPr lang="en-US" baseline="0" dirty="0" smtClean="0"/>
              <a:t>, and thus ignores values prior to April 25</a:t>
            </a:r>
            <a:r>
              <a:rPr lang="en-US" baseline="30000" dirty="0" smtClean="0"/>
              <a:t>th</a:t>
            </a:r>
            <a:r>
              <a:rPr lang="en-US" baseline="0" dirty="0" smtClean="0"/>
              <a:t>.  With the occurrence account set to -1, the oldest of the remaining is returned, which is 5/29 value of 121.7</a:t>
            </a:r>
          </a:p>
        </p:txBody>
      </p:sp>
      <p:sp>
        <p:nvSpPr>
          <p:cNvPr id="4" name="Slide Number Placeholder 3"/>
          <p:cNvSpPr>
            <a:spLocks noGrp="1"/>
          </p:cNvSpPr>
          <p:nvPr>
            <p:ph type="sldNum" sz="quarter" idx="10"/>
          </p:nvPr>
        </p:nvSpPr>
        <p:spPr/>
        <p:txBody>
          <a:bodyPr/>
          <a:lstStyle/>
          <a:p>
            <a:fld id="{08AA51C3-518F-4F0D-B932-9AF47A2C9D15}" type="slidenum">
              <a:rPr lang="en-US" smtClean="0"/>
              <a:pPr/>
              <a:t>99</a:t>
            </a:fld>
            <a:endParaRPr lang="en-US"/>
          </a:p>
        </p:txBody>
      </p:sp>
    </p:spTree>
    <p:extLst>
      <p:ext uri="{BB962C8B-B14F-4D97-AF65-F5344CB8AC3E}">
        <p14:creationId xmlns:p14="http://schemas.microsoft.com/office/powerpoint/2010/main" xmlns="" val="5085568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(Cue to Tech Team that you’re moving on)  “Click” again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100</a:t>
            </a:fld>
            <a:endParaRPr lang="en-US"/>
          </a:p>
        </p:txBody>
      </p:sp>
    </p:spTree>
    <p:extLst>
      <p:ext uri="{BB962C8B-B14F-4D97-AF65-F5344CB8AC3E}">
        <p14:creationId xmlns:p14="http://schemas.microsoft.com/office/powerpoint/2010/main" xmlns="" val="5085568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Finding</a:t>
            </a:r>
            <a:r>
              <a:rPr lang="en-US" baseline="0" dirty="0" smtClean="0"/>
              <a:t> Date controlling date of another.</a:t>
            </a:r>
            <a:endParaRPr lang="en-US" dirty="0" smtClean="0"/>
          </a:p>
        </p:txBody>
      </p:sp>
    </p:spTree>
    <p:extLst>
      <p:ext uri="{BB962C8B-B14F-4D97-AF65-F5344CB8AC3E}">
        <p14:creationId xmlns:p14="http://schemas.microsoft.com/office/powerpoint/2010/main" xmlns="" val="5085568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 lib to poll</a:t>
            </a:r>
            <a:r>
              <a:rPr lang="en-US" baseline="0" dirty="0" smtClean="0"/>
              <a:t> results</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102</a:t>
            </a:fld>
            <a:endParaRPr lang="en-US"/>
          </a:p>
        </p:txBody>
      </p:sp>
    </p:spTree>
    <p:extLst>
      <p:ext uri="{BB962C8B-B14F-4D97-AF65-F5344CB8AC3E}">
        <p14:creationId xmlns:p14="http://schemas.microsoft.com/office/powerpoint/2010/main" xmlns="" val="5085568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(Cue to Tech Team that you’re moving on)  “Click” again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103</a:t>
            </a:fld>
            <a:endParaRPr lang="en-US"/>
          </a:p>
        </p:txBody>
      </p:sp>
    </p:spTree>
    <p:extLst>
      <p:ext uri="{BB962C8B-B14F-4D97-AF65-F5344CB8AC3E}">
        <p14:creationId xmlns:p14="http://schemas.microsoft.com/office/powerpoint/2010/main" xmlns="" val="50855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0442D4-3367-41A2-91A1-9BC00F9D12AB}"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3725781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442D4-3367-41A2-91A1-9BC00F9D12AB}"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201415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442D4-3367-41A2-91A1-9BC00F9D12AB}"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3972224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fld id="{7A0442D4-3367-41A2-91A1-9BC00F9D12AB}" type="datetimeFigureOut">
              <a:rPr lang="en-US" smtClean="0"/>
              <a:pPr/>
              <a:t>8/26/2013</a:t>
            </a:fld>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50F58411-C020-40CA-A5A3-B140327D435B}" type="slidenum">
              <a:rPr lang="en-US" smtClean="0"/>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xmlns="" val="3252603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fld id="{7A0442D4-3367-41A2-91A1-9BC00F9D12AB}" type="datetimeFigureOut">
              <a:rPr lang="en-US" smtClean="0"/>
              <a:pPr/>
              <a:t>8/26/2013</a:t>
            </a:fld>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50F58411-C020-40CA-A5A3-B140327D435B}" type="slidenum">
              <a:rPr lang="en-US" smtClean="0"/>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xmlns="" val="2230532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0442D4-3367-41A2-91A1-9BC00F9D12AB}"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3725781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442D4-3367-41A2-91A1-9BC00F9D12AB}"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3845064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0442D4-3367-41A2-91A1-9BC00F9D12AB}"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1589398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0442D4-3367-41A2-91A1-9BC00F9D12AB}" type="datetimeFigureOut">
              <a:rPr lang="en-US" smtClean="0"/>
              <a:pPr/>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3736313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0442D4-3367-41A2-91A1-9BC00F9D12AB}" type="datetimeFigureOut">
              <a:rPr lang="en-US" smtClean="0"/>
              <a:pPr/>
              <a:t>8/26/2013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25166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0442D4-3367-41A2-91A1-9BC00F9D12AB}" type="datetimeFigureOut">
              <a:rPr lang="en-US" smtClean="0"/>
              <a:pPr/>
              <a:t>8/26/2013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753778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442D4-3367-41A2-91A1-9BC00F9D12AB}"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3845064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442D4-3367-41A2-91A1-9BC00F9D12AB}" type="datetimeFigureOut">
              <a:rPr lang="en-US" smtClean="0"/>
              <a:pPr/>
              <a:t>8/26/2013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1719892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0442D4-3367-41A2-91A1-9BC00F9D12AB}" type="datetimeFigureOut">
              <a:rPr lang="en-US" smtClean="0"/>
              <a:pPr/>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2480365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0442D4-3367-41A2-91A1-9BC00F9D12AB}" type="datetimeFigureOut">
              <a:rPr lang="en-US" smtClean="0"/>
              <a:pPr/>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551380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442D4-3367-41A2-91A1-9BC00F9D12AB}"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2014159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442D4-3367-41A2-91A1-9BC00F9D12AB}"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3972224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fld id="{7A0442D4-3367-41A2-91A1-9BC00F9D12AB}" type="datetimeFigureOut">
              <a:rPr lang="en-US" smtClean="0"/>
              <a:pPr/>
              <a:t>8/26/2013</a:t>
            </a:fld>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50F58411-C020-40CA-A5A3-B140327D435B}" type="slidenum">
              <a:rPr lang="en-US" smtClean="0"/>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xmlns="" val="3252603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fld id="{7A0442D4-3367-41A2-91A1-9BC00F9D12AB}" type="datetimeFigureOut">
              <a:rPr lang="en-US" smtClean="0"/>
              <a:pPr/>
              <a:t>8/26/2013</a:t>
            </a:fld>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50F58411-C020-40CA-A5A3-B140327D435B}" type="slidenum">
              <a:rPr lang="en-US" smtClean="0"/>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xmlns="" val="2230532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0442D4-3367-41A2-91A1-9BC00F9D12AB}"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3725781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442D4-3367-41A2-91A1-9BC00F9D12AB}"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3845064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0442D4-3367-41A2-91A1-9BC00F9D12AB}"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158939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0442D4-3367-41A2-91A1-9BC00F9D12AB}"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15893982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0442D4-3367-41A2-91A1-9BC00F9D12AB}" type="datetimeFigureOut">
              <a:rPr lang="en-US" smtClean="0"/>
              <a:pPr/>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3736313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0442D4-3367-41A2-91A1-9BC00F9D12AB}" type="datetimeFigureOut">
              <a:rPr lang="en-US" smtClean="0"/>
              <a:pPr/>
              <a:t>8/26/2013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25166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0442D4-3367-41A2-91A1-9BC00F9D12AB}" type="datetimeFigureOut">
              <a:rPr lang="en-US" smtClean="0"/>
              <a:pPr/>
              <a:t>8/26/2013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753778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442D4-3367-41A2-91A1-9BC00F9D12AB}" type="datetimeFigureOut">
              <a:rPr lang="en-US" smtClean="0"/>
              <a:pPr/>
              <a:t>8/26/2013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1719892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0442D4-3367-41A2-91A1-9BC00F9D12AB}" type="datetimeFigureOut">
              <a:rPr lang="en-US" smtClean="0"/>
              <a:pPr/>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2480365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0442D4-3367-41A2-91A1-9BC00F9D12AB}" type="datetimeFigureOut">
              <a:rPr lang="en-US" smtClean="0"/>
              <a:pPr/>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5513801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442D4-3367-41A2-91A1-9BC00F9D12AB}"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20141599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442D4-3367-41A2-91A1-9BC00F9D12AB}" type="datetimeFigureOut">
              <a:rPr lang="en-US" smtClean="0"/>
              <a:pPr/>
              <a:t>8/26/2013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39722246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fld id="{7A0442D4-3367-41A2-91A1-9BC00F9D12AB}" type="datetimeFigureOut">
              <a:rPr lang="en-US" smtClean="0"/>
              <a:pPr/>
              <a:t>8/26/2013</a:t>
            </a:fld>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50F58411-C020-40CA-A5A3-B140327D435B}" type="slidenum">
              <a:rPr lang="en-US" smtClean="0"/>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xmlns="" val="3252603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fld id="{7A0442D4-3367-41A2-91A1-9BC00F9D12AB}" type="datetimeFigureOut">
              <a:rPr lang="en-US" smtClean="0"/>
              <a:pPr/>
              <a:t>8/26/2013</a:t>
            </a:fld>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50F58411-C020-40CA-A5A3-B140327D435B}" type="slidenum">
              <a:rPr lang="en-US" smtClean="0"/>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xmlns="" val="223053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0442D4-3367-41A2-91A1-9BC00F9D12AB}" type="datetimeFigureOut">
              <a:rPr lang="en-US" smtClean="0"/>
              <a:pPr/>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3736313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0442D4-3367-41A2-91A1-9BC00F9D12AB}" type="datetimeFigureOut">
              <a:rPr lang="en-US" smtClean="0"/>
              <a:pPr/>
              <a:t>8/26/2013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25166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0442D4-3367-41A2-91A1-9BC00F9D12AB}" type="datetimeFigureOut">
              <a:rPr lang="en-US" smtClean="0"/>
              <a:pPr/>
              <a:t>8/26/2013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753778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442D4-3367-41A2-91A1-9BC00F9D12AB}" type="datetimeFigureOut">
              <a:rPr lang="en-US" smtClean="0"/>
              <a:pPr/>
              <a:t>8/26/2013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171989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0442D4-3367-41A2-91A1-9BC00F9D12AB}" type="datetimeFigureOut">
              <a:rPr lang="en-US" smtClean="0"/>
              <a:pPr/>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248036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0442D4-3367-41A2-91A1-9BC00F9D12AB}" type="datetimeFigureOut">
              <a:rPr lang="en-US" smtClean="0"/>
              <a:pPr/>
              <a:t>8/26/2013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551380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442D4-3367-41A2-91A1-9BC00F9D12AB}" type="datetimeFigureOut">
              <a:rPr lang="en-US" smtClean="0"/>
              <a:pPr/>
              <a:t>8/26/2013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68544942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442D4-3367-41A2-91A1-9BC00F9D12AB}" type="datetimeFigureOut">
              <a:rPr lang="en-US" smtClean="0"/>
              <a:pPr/>
              <a:t>8/26/2013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685449423"/>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442D4-3367-41A2-91A1-9BC00F9D12AB}" type="datetimeFigureOut">
              <a:rPr lang="en-US" smtClean="0"/>
              <a:pPr/>
              <a:t>8/26/2013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58411-C020-40CA-A5A3-B140327D435B}" type="slidenum">
              <a:rPr lang="en-US" smtClean="0"/>
              <a:pPr/>
              <a:t>‹#›</a:t>
            </a:fld>
            <a:endParaRPr lang="en-US"/>
          </a:p>
        </p:txBody>
      </p:sp>
    </p:spTree>
    <p:extLst>
      <p:ext uri="{BB962C8B-B14F-4D97-AF65-F5344CB8AC3E}">
        <p14:creationId xmlns:p14="http://schemas.microsoft.com/office/powerpoint/2010/main" xmlns="" val="685449423"/>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6.xml"/><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7.xml"/><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8.xml"/><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9.xml"/><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32.xml"/><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7.gif"/><Relationship Id="rId7" Type="http://schemas.openxmlformats.org/officeDocument/2006/relationships/image" Target="../media/image31.gi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0.wmf"/><Relationship Id="rId5" Type="http://schemas.openxmlformats.org/officeDocument/2006/relationships/image" Target="../media/image29.wmf"/><Relationship Id="rId10" Type="http://schemas.openxmlformats.org/officeDocument/2006/relationships/image" Target="../media/image34.jpeg"/><Relationship Id="rId4" Type="http://schemas.openxmlformats.org/officeDocument/2006/relationships/image" Target="../media/image28.wmf"/><Relationship Id="rId9" Type="http://schemas.openxmlformats.org/officeDocument/2006/relationships/image" Target="../media/image33.wm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8.xml"/><Relationship Id="rId1" Type="http://schemas.openxmlformats.org/officeDocument/2006/relationships/themeOverride" Target="../theme/themeOverride2.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8.xml"/><Relationship Id="rId1" Type="http://schemas.openxmlformats.org/officeDocument/2006/relationships/themeOverride" Target="../theme/themeOverride3.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8.xml"/><Relationship Id="rId7" Type="http://schemas.openxmlformats.org/officeDocument/2006/relationships/diagramColors" Target="../diagrams/colors2.xml"/><Relationship Id="rId2" Type="http://schemas.openxmlformats.org/officeDocument/2006/relationships/slideLayout" Target="../slideLayouts/slideLayout28.xml"/><Relationship Id="rId1" Type="http://schemas.openxmlformats.org/officeDocument/2006/relationships/themeOverride" Target="../theme/themeOverride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8.xml"/><Relationship Id="rId1" Type="http://schemas.openxmlformats.org/officeDocument/2006/relationships/themeOverride" Target="../theme/themeOverride5.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51.xml"/><Relationship Id="rId7" Type="http://schemas.openxmlformats.org/officeDocument/2006/relationships/diagramColors" Target="../diagrams/colors3.xml"/><Relationship Id="rId2" Type="http://schemas.openxmlformats.org/officeDocument/2006/relationships/slideLayout" Target="../slideLayouts/slideLayout28.xml"/><Relationship Id="rId1" Type="http://schemas.openxmlformats.org/officeDocument/2006/relationships/themeOverride" Target="../theme/themeOverride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8.xml"/><Relationship Id="rId1" Type="http://schemas.openxmlformats.org/officeDocument/2006/relationships/themeOverride" Target="../theme/themeOverride7.xml"/></Relationships>
</file>

<file path=ppt/slides/_rels/slide5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53.xml"/><Relationship Id="rId7" Type="http://schemas.openxmlformats.org/officeDocument/2006/relationships/diagramColors" Target="../diagrams/colors4.xml"/><Relationship Id="rId2" Type="http://schemas.openxmlformats.org/officeDocument/2006/relationships/slideLayout" Target="../slideLayouts/slideLayout28.xml"/><Relationship Id="rId1" Type="http://schemas.openxmlformats.org/officeDocument/2006/relationships/themeOverride" Target="../theme/themeOverride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8.xml"/><Relationship Id="rId1" Type="http://schemas.openxmlformats.org/officeDocument/2006/relationships/themeOverride" Target="../theme/themeOverride9.xml"/><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7.xml"/><Relationship Id="rId1" Type="http://schemas.openxmlformats.org/officeDocument/2006/relationships/themeOverride" Target="../theme/themeOverride10.xml"/><Relationship Id="rId4" Type="http://schemas.openxmlformats.org/officeDocument/2006/relationships/image" Target="../media/image47.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8.xml"/><Relationship Id="rId1" Type="http://schemas.openxmlformats.org/officeDocument/2006/relationships/themeOverride" Target="../theme/themeOverride11.xml"/><Relationship Id="rId5" Type="http://schemas.openxmlformats.org/officeDocument/2006/relationships/image" Target="../media/image49.png"/><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8.xml"/><Relationship Id="rId1" Type="http://schemas.openxmlformats.org/officeDocument/2006/relationships/themeOverride" Target="../theme/themeOverride12.xml"/><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60.xml"/><Relationship Id="rId7" Type="http://schemas.openxmlformats.org/officeDocument/2006/relationships/diagramColors" Target="../diagrams/colors5.xml"/><Relationship Id="rId2" Type="http://schemas.openxmlformats.org/officeDocument/2006/relationships/slideLayout" Target="../slideLayouts/slideLayout28.xml"/><Relationship Id="rId1" Type="http://schemas.openxmlformats.org/officeDocument/2006/relationships/themeOverride" Target="../theme/themeOverride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6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61.xml"/><Relationship Id="rId7" Type="http://schemas.openxmlformats.org/officeDocument/2006/relationships/diagramColors" Target="../diagrams/colors6.xml"/><Relationship Id="rId2" Type="http://schemas.openxmlformats.org/officeDocument/2006/relationships/slideLayout" Target="../slideLayouts/slideLayout28.xml"/><Relationship Id="rId1" Type="http://schemas.openxmlformats.org/officeDocument/2006/relationships/themeOverride" Target="../theme/themeOverride1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2.xml"/><Relationship Id="rId1" Type="http://schemas.openxmlformats.org/officeDocument/2006/relationships/slideLayout" Target="../slideLayouts/slideLayout2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8.xml"/><Relationship Id="rId1" Type="http://schemas.openxmlformats.org/officeDocument/2006/relationships/themeOverride" Target="../theme/themeOverride15.xml"/><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8.xml"/><Relationship Id="rId1" Type="http://schemas.openxmlformats.org/officeDocument/2006/relationships/themeOverride" Target="../theme/themeOverride16.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8.xml"/><Relationship Id="rId1" Type="http://schemas.openxmlformats.org/officeDocument/2006/relationships/themeOverride" Target="../theme/themeOverride17.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7.xml"/><Relationship Id="rId1" Type="http://schemas.openxmlformats.org/officeDocument/2006/relationships/themeOverride" Target="../theme/themeOverride18.xml"/><Relationship Id="rId4" Type="http://schemas.openxmlformats.org/officeDocument/2006/relationships/image" Target="../media/image54.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8.xml"/><Relationship Id="rId1" Type="http://schemas.openxmlformats.org/officeDocument/2006/relationships/themeOverride" Target="../theme/themeOverride19.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8.xml"/><Relationship Id="rId1" Type="http://schemas.openxmlformats.org/officeDocument/2006/relationships/themeOverride" Target="../theme/themeOverride2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8.xml"/><Relationship Id="rId1" Type="http://schemas.openxmlformats.org/officeDocument/2006/relationships/themeOverride" Target="../theme/themeOverride2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8.xml"/><Relationship Id="rId1" Type="http://schemas.openxmlformats.org/officeDocument/2006/relationships/themeOverride" Target="../theme/themeOverride2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4.xml"/><Relationship Id="rId1" Type="http://schemas.openxmlformats.org/officeDocument/2006/relationships/slideLayout" Target="../slideLayouts/slideLayout2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76.xml"/><Relationship Id="rId7" Type="http://schemas.openxmlformats.org/officeDocument/2006/relationships/diagramColors" Target="../diagrams/colors9.xml"/><Relationship Id="rId2" Type="http://schemas.openxmlformats.org/officeDocument/2006/relationships/slideLayout" Target="../slideLayouts/slideLayout28.xml"/><Relationship Id="rId1" Type="http://schemas.openxmlformats.org/officeDocument/2006/relationships/themeOverride" Target="../theme/themeOverride23.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8.xml"/><Relationship Id="rId1" Type="http://schemas.openxmlformats.org/officeDocument/2006/relationships/themeOverride" Target="../theme/themeOverride24.xml"/><Relationship Id="rId4" Type="http://schemas.openxmlformats.org/officeDocument/2006/relationships/image" Target="../media/image7.jpeg"/></Relationships>
</file>

<file path=ppt/slides/_rels/slide8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8.xml"/><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79.xml"/><Relationship Id="rId7" Type="http://schemas.openxmlformats.org/officeDocument/2006/relationships/diagramColors" Target="../diagrams/colors10.xml"/><Relationship Id="rId2" Type="http://schemas.openxmlformats.org/officeDocument/2006/relationships/slideLayout" Target="../slideLayouts/slideLayout28.xml"/><Relationship Id="rId1" Type="http://schemas.openxmlformats.org/officeDocument/2006/relationships/themeOverride" Target="../theme/themeOverride25.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8.xml"/><Relationship Id="rId1" Type="http://schemas.openxmlformats.org/officeDocument/2006/relationships/themeOverride" Target="../theme/themeOverride2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8.xml"/><Relationship Id="rId1" Type="http://schemas.openxmlformats.org/officeDocument/2006/relationships/themeOverride" Target="../theme/themeOverride27.xml"/><Relationship Id="rId4" Type="http://schemas.openxmlformats.org/officeDocument/2006/relationships/image" Target="../media/image55.jpeg"/></Relationships>
</file>

<file path=ppt/slides/_rels/slide8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2.xml"/><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3.xml"/><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4.xml"/><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8.xml"/><Relationship Id="rId1" Type="http://schemas.openxmlformats.org/officeDocument/2006/relationships/themeOverride" Target="../theme/themeOverride2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8.xml"/><Relationship Id="rId1" Type="http://schemas.openxmlformats.org/officeDocument/2006/relationships/themeOverride" Target="../theme/themeOverride29.xml"/></Relationships>
</file>

<file path=ppt/slides/_rels/slide9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7.xml"/><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8.xml"/><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9.xml"/><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0.xml"/><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1.xml"/><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2.xml"/><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3.xml"/><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4.xml"/><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5.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Joseph (Gus) O’Neil</a:t>
            </a:r>
          </a:p>
          <a:p>
            <a:r>
              <a:rPr lang="en-US" dirty="0" smtClean="0"/>
              <a:t>Philip VanCamp</a:t>
            </a:r>
            <a:endParaRPr lang="en-US" dirty="0"/>
          </a:p>
        </p:txBody>
      </p:sp>
      <p:pic>
        <p:nvPicPr>
          <p:cNvPr id="4" name="Picture 3" descr="yellow divider line"/>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1600" y="3171825"/>
            <a:ext cx="7761288"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1600200"/>
            <a:ext cx="7772400" cy="1470025"/>
          </a:xfrm>
        </p:spPr>
        <p:txBody>
          <a:bodyPr/>
          <a:lstStyle/>
          <a:p>
            <a:r>
              <a:rPr lang="en-US" dirty="0" smtClean="0"/>
              <a:t>Creative Use of Reminders</a:t>
            </a:r>
            <a:endParaRPr lang="en-US" dirty="0"/>
          </a:p>
        </p:txBody>
      </p:sp>
    </p:spTree>
    <p:extLst>
      <p:ext uri="{BB962C8B-B14F-4D97-AF65-F5344CB8AC3E}">
        <p14:creationId xmlns:p14="http://schemas.microsoft.com/office/powerpoint/2010/main" xmlns="" val="1996874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600"/>
            <a:ext cx="4267200" cy="3657600"/>
          </a:xfrm>
        </p:spPr>
        <p:txBody>
          <a:bodyPr>
            <a:normAutofit/>
          </a:bodyPr>
          <a:lstStyle/>
          <a:p>
            <a:pPr marL="914400" lvl="1" indent="-514350">
              <a:buFont typeface="+mj-lt"/>
              <a:buAutoNum type="alphaUcPeriod"/>
            </a:pPr>
            <a:r>
              <a:rPr lang="en-US" dirty="0" smtClean="0"/>
              <a:t>Yes</a:t>
            </a:r>
          </a:p>
          <a:p>
            <a:pPr marL="914400" lvl="1" indent="-514350">
              <a:buFont typeface="+mj-lt"/>
              <a:buAutoNum type="alphaUcPeriod"/>
            </a:pPr>
            <a:r>
              <a:rPr lang="en-US" dirty="0" smtClean="0"/>
              <a:t>No</a:t>
            </a:r>
          </a:p>
        </p:txBody>
      </p:sp>
      <p:sp>
        <p:nvSpPr>
          <p:cNvPr id="3" name="Rectangle 2" descr="Have you ever used the Computed Finding, “VA-RANDOM NUMBER”?&#10;"/>
          <p:cNvSpPr/>
          <p:nvPr/>
        </p:nvSpPr>
        <p:spPr>
          <a:xfrm>
            <a:off x="0" y="1183944"/>
            <a:ext cx="9144000" cy="954107"/>
          </a:xfrm>
          <a:prstGeom prst="rect">
            <a:avLst/>
          </a:prstGeom>
        </p:spPr>
        <p:txBody>
          <a:bodyPr wrap="square">
            <a:spAutoFit/>
          </a:bodyPr>
          <a:lstStyle/>
          <a:p>
            <a:pPr algn="ctr"/>
            <a:r>
              <a:rPr lang="en-US" sz="2800" dirty="0"/>
              <a:t>Have you ever used the Computed Finding, “VA-RANDOM NUMBER”?</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6468841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4"/>
          <p:cNvSpPr txBox="1">
            <a:spLocks/>
          </p:cNvSpPr>
          <p:nvPr/>
        </p:nvSpPr>
        <p:spPr>
          <a:xfrm>
            <a:off x="0" y="2514600"/>
            <a:ext cx="4267200" cy="376211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lvl="1" indent="-514350">
              <a:buFont typeface="+mj-lt"/>
              <a:buAutoNum type="alphaUcPeriod"/>
            </a:pPr>
            <a:r>
              <a:rPr lang="en-US" dirty="0" smtClean="0"/>
              <a:t>129.85 – 06/01/2013 </a:t>
            </a:r>
          </a:p>
          <a:p>
            <a:pPr marL="914400" lvl="1" indent="-514350">
              <a:buFont typeface="+mj-lt"/>
              <a:buAutoNum type="alphaUcPeriod"/>
            </a:pPr>
            <a:r>
              <a:rPr lang="en-US" dirty="0" smtClean="0"/>
              <a:t> 121.7 –  05/29/2013 </a:t>
            </a:r>
          </a:p>
          <a:p>
            <a:pPr marL="914400" lvl="1" indent="-514350">
              <a:buFont typeface="+mj-lt"/>
              <a:buAutoNum type="alphaUcPeriod"/>
            </a:pPr>
            <a:r>
              <a:rPr lang="en-US" dirty="0" smtClean="0"/>
              <a:t>116.5 –  04/18/2013</a:t>
            </a:r>
          </a:p>
          <a:p>
            <a:pPr marL="914400" lvl="1" indent="-514350">
              <a:buFont typeface="+mj-lt"/>
              <a:buAutoNum type="alphaUcPeriod"/>
            </a:pPr>
            <a:r>
              <a:rPr lang="en-US" dirty="0" smtClean="0"/>
              <a:t>120 –  03/08/2013</a:t>
            </a:r>
            <a:endParaRPr lang="en-US" dirty="0"/>
          </a:p>
        </p:txBody>
      </p:sp>
      <p:sp>
        <p:nvSpPr>
          <p:cNvPr id="8" name="Rectangle 7" descr="If you have the above definition, what weight value will be returned?&#10;"/>
          <p:cNvSpPr/>
          <p:nvPr/>
        </p:nvSpPr>
        <p:spPr>
          <a:xfrm>
            <a:off x="0" y="1219200"/>
            <a:ext cx="9144000" cy="954107"/>
          </a:xfrm>
          <a:prstGeom prst="rect">
            <a:avLst/>
          </a:prstGeom>
        </p:spPr>
        <p:txBody>
          <a:bodyPr wrap="square">
            <a:spAutoFit/>
          </a:bodyPr>
          <a:lstStyle/>
          <a:p>
            <a:pPr algn="ctr"/>
            <a:r>
              <a:rPr lang="en-US" sz="2800" dirty="0"/>
              <a:t>If you have the </a:t>
            </a:r>
            <a:r>
              <a:rPr lang="en-US" sz="2800" dirty="0" smtClean="0"/>
              <a:t>BDT= T-4M and OCC = -1</a:t>
            </a:r>
            <a:r>
              <a:rPr lang="en-US" sz="2800" dirty="0" smtClean="0"/>
              <a:t>, </a:t>
            </a:r>
            <a:r>
              <a:rPr lang="en-US" sz="2800" dirty="0"/>
              <a:t>what weight value will be returned</a:t>
            </a:r>
            <a:r>
              <a:rPr lang="en-US" sz="2800" dirty="0" smtClean="0"/>
              <a:t>?</a:t>
            </a:r>
          </a:p>
        </p:txBody>
      </p:sp>
    </p:spTree>
    <p:extLst>
      <p:ext uri="{BB962C8B-B14F-4D97-AF65-F5344CB8AC3E}">
        <p14:creationId xmlns:p14="http://schemas.microsoft.com/office/powerpoint/2010/main" xmlns="" val="400277339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pPr marL="0" lvl="1" indent="0">
              <a:buNone/>
            </a:pPr>
            <a:r>
              <a:rPr lang="en-US" sz="4000" dirty="0"/>
              <a:t>Do you have or foresee using the date of one finding to set the search dates of another finding?</a:t>
            </a:r>
            <a:endParaRPr lang="en-US" sz="4000" dirty="0" smtClean="0"/>
          </a:p>
          <a:p>
            <a:pPr marL="0" lvl="1" indent="0">
              <a:buNone/>
            </a:pPr>
            <a:endParaRPr lang="en-US" sz="4000" dirty="0" smtClean="0"/>
          </a:p>
          <a:p>
            <a:pPr marL="1314450" lvl="2" indent="-514350">
              <a:buFont typeface="+mj-lt"/>
              <a:buAutoNum type="alphaUcPeriod"/>
            </a:pPr>
            <a:r>
              <a:rPr lang="en-US" sz="3600" dirty="0"/>
              <a:t>Yes, </a:t>
            </a:r>
            <a:r>
              <a:rPr lang="en-US" sz="3600" dirty="0" smtClean="0"/>
              <a:t>Current need</a:t>
            </a:r>
            <a:endParaRPr lang="en-US" sz="3600" dirty="0"/>
          </a:p>
          <a:p>
            <a:pPr marL="1314450" lvl="2" indent="-514350">
              <a:buFont typeface="+mj-lt"/>
              <a:buAutoNum type="alphaUcPeriod"/>
            </a:pPr>
            <a:r>
              <a:rPr lang="en-US" sz="3600" dirty="0" smtClean="0"/>
              <a:t>Yes</a:t>
            </a:r>
            <a:r>
              <a:rPr lang="en-US" sz="3600" dirty="0"/>
              <a:t>, </a:t>
            </a:r>
            <a:r>
              <a:rPr lang="en-US" sz="3600" dirty="0" smtClean="0"/>
              <a:t>Can Foresee</a:t>
            </a:r>
            <a:endParaRPr lang="en-US" sz="3600" dirty="0"/>
          </a:p>
          <a:p>
            <a:pPr marL="1314450" lvl="2" indent="-514350">
              <a:buFont typeface="+mj-lt"/>
              <a:buAutoNum type="alphaUcPeriod"/>
            </a:pPr>
            <a:r>
              <a:rPr lang="en-US" sz="3600" dirty="0" smtClean="0"/>
              <a:t>No, Not at this time</a:t>
            </a:r>
            <a:endParaRPr lang="en-US" sz="3600"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p:nvPr>
        </p:nvSpPr>
        <p:spPr>
          <a:xfrm>
            <a:off x="1066800" y="274638"/>
            <a:ext cx="8229600" cy="1143000"/>
          </a:xfrm>
        </p:spPr>
        <p:txBody>
          <a:bodyPr/>
          <a:lstStyle/>
          <a:p>
            <a:r>
              <a:rPr lang="en-US" dirty="0" smtClean="0"/>
              <a:t>Poll Question</a:t>
            </a:r>
            <a:endParaRPr lang="en-US" dirty="0"/>
          </a:p>
        </p:txBody>
      </p:sp>
    </p:spTree>
    <p:extLst>
      <p:ext uri="{BB962C8B-B14F-4D97-AF65-F5344CB8AC3E}">
        <p14:creationId xmlns:p14="http://schemas.microsoft.com/office/powerpoint/2010/main" xmlns="" val="76917194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599"/>
            <a:ext cx="4267200" cy="3657601"/>
          </a:xfrm>
        </p:spPr>
        <p:txBody>
          <a:bodyPr>
            <a:normAutofit/>
          </a:bodyPr>
          <a:lstStyle/>
          <a:p>
            <a:pPr marL="914400" lvl="1" indent="-514350">
              <a:buFont typeface="+mj-lt"/>
              <a:buAutoNum type="alphaUcPeriod"/>
            </a:pPr>
            <a:r>
              <a:rPr lang="en-US" dirty="0"/>
              <a:t>Yes, Current need</a:t>
            </a:r>
          </a:p>
          <a:p>
            <a:pPr marL="914400" lvl="1" indent="-514350">
              <a:buFont typeface="+mj-lt"/>
              <a:buAutoNum type="alphaUcPeriod"/>
            </a:pPr>
            <a:r>
              <a:rPr lang="en-US" dirty="0"/>
              <a:t>Yes, Can Foresee</a:t>
            </a:r>
          </a:p>
          <a:p>
            <a:pPr marL="914400" lvl="1" indent="-514350">
              <a:buFont typeface="+mj-lt"/>
              <a:buAutoNum type="alphaUcPeriod"/>
            </a:pPr>
            <a:r>
              <a:rPr lang="en-US" dirty="0"/>
              <a:t>No, Not at this time</a:t>
            </a: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sp>
        <p:nvSpPr>
          <p:cNvPr id="3" name="Rectangle 2"/>
          <p:cNvSpPr/>
          <p:nvPr/>
        </p:nvSpPr>
        <p:spPr>
          <a:xfrm>
            <a:off x="0" y="1179493"/>
            <a:ext cx="9144000" cy="954107"/>
          </a:xfrm>
          <a:prstGeom prst="rect">
            <a:avLst/>
          </a:prstGeom>
        </p:spPr>
        <p:txBody>
          <a:bodyPr wrap="square">
            <a:spAutoFit/>
          </a:bodyPr>
          <a:lstStyle/>
          <a:p>
            <a:pPr algn="ctr"/>
            <a:r>
              <a:rPr lang="en-US" sz="2800" dirty="0"/>
              <a:t>Do you have or foresee using the date of one finding to set the search dates of another finding?</a:t>
            </a:r>
          </a:p>
        </p:txBody>
      </p:sp>
    </p:spTree>
    <p:extLst>
      <p:ext uri="{BB962C8B-B14F-4D97-AF65-F5344CB8AC3E}">
        <p14:creationId xmlns:p14="http://schemas.microsoft.com/office/powerpoint/2010/main" xmlns="" val="304666182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599"/>
            <a:ext cx="4267200" cy="3657601"/>
          </a:xfrm>
        </p:spPr>
        <p:txBody>
          <a:bodyPr>
            <a:normAutofit/>
          </a:bodyPr>
          <a:lstStyle/>
          <a:p>
            <a:pPr marL="914400" lvl="1" indent="-514350">
              <a:buFont typeface="+mj-lt"/>
              <a:buAutoNum type="alphaUcPeriod"/>
            </a:pPr>
            <a:r>
              <a:rPr lang="en-US" dirty="0"/>
              <a:t>Yes, Current need</a:t>
            </a:r>
          </a:p>
          <a:p>
            <a:pPr marL="914400" lvl="1" indent="-514350">
              <a:buFont typeface="+mj-lt"/>
              <a:buAutoNum type="alphaUcPeriod"/>
            </a:pPr>
            <a:r>
              <a:rPr lang="en-US" dirty="0"/>
              <a:t>Yes, Can Foresee</a:t>
            </a:r>
          </a:p>
          <a:p>
            <a:pPr marL="914400" lvl="1" indent="-514350">
              <a:buFont typeface="+mj-lt"/>
              <a:buAutoNum type="alphaUcPeriod"/>
            </a:pPr>
            <a:r>
              <a:rPr lang="en-US" dirty="0"/>
              <a:t>No, Not at this time</a:t>
            </a:r>
          </a:p>
        </p:txBody>
      </p:sp>
      <p:sp>
        <p:nvSpPr>
          <p:cNvPr id="3" name="Rectangle 2" descr="Do you have or foresee using the date of one finding to set the search dates of another finding?&#10;"/>
          <p:cNvSpPr/>
          <p:nvPr/>
        </p:nvSpPr>
        <p:spPr>
          <a:xfrm>
            <a:off x="0" y="1179493"/>
            <a:ext cx="9144000" cy="954107"/>
          </a:xfrm>
          <a:prstGeom prst="rect">
            <a:avLst/>
          </a:prstGeom>
        </p:spPr>
        <p:txBody>
          <a:bodyPr wrap="square">
            <a:spAutoFit/>
          </a:bodyPr>
          <a:lstStyle/>
          <a:p>
            <a:pPr algn="ctr"/>
            <a:r>
              <a:rPr lang="en-US" sz="2800" dirty="0"/>
              <a:t>Do you have or foresee using the date of one finding to set the search dates of another finding?</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243941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yellow divider lines"/>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1600" y="3621088"/>
            <a:ext cx="7761288"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447800" y="2133600"/>
            <a:ext cx="8229600" cy="1143000"/>
          </a:xfrm>
        </p:spPr>
        <p:txBody>
          <a:bodyPr/>
          <a:lstStyle/>
          <a:p>
            <a:r>
              <a:rPr lang="en-US" dirty="0" smtClean="0"/>
              <a:t>Ask the Presenter</a:t>
            </a:r>
            <a:endParaRPr lang="en-US" dirty="0"/>
          </a:p>
        </p:txBody>
      </p:sp>
      <p:pic>
        <p:nvPicPr>
          <p:cNvPr id="4" name="Picture 4" descr="Image of the My VeHU Campus &quot;Ask The Presenter&quot; Icon"/>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57400" y="2130425"/>
            <a:ext cx="1143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422236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descr=" rounded orange rectangle"/>
          <p:cNvSpPr/>
          <p:nvPr/>
        </p:nvSpPr>
        <p:spPr>
          <a:xfrm>
            <a:off x="304800" y="1066800"/>
            <a:ext cx="8534400" cy="22860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 name="TextBox 3" descr="the text VA-RANDOM NUMBER: &#10;(Uses $RANDOM “M” function)&#10; in a rounded orange rectangle&#10;&#10;the text Set Occurrence Count:  1&#10; Set Computed Finding Parameter: 0^1000&#10; Set Condition: I V&lt;500&#10;below&#10;"/>
          <p:cNvSpPr txBox="1"/>
          <p:nvPr/>
        </p:nvSpPr>
        <p:spPr>
          <a:xfrm>
            <a:off x="0" y="1447800"/>
            <a:ext cx="9144000" cy="3785652"/>
          </a:xfrm>
          <a:prstGeom prst="rect">
            <a:avLst/>
          </a:prstGeom>
          <a:noFill/>
        </p:spPr>
        <p:txBody>
          <a:bodyPr wrap="square" rtlCol="0">
            <a:spAutoFit/>
          </a:bodyPr>
          <a:lstStyle/>
          <a:p>
            <a:pPr algn="ctr"/>
            <a:r>
              <a:rPr lang="en-US" sz="4800" b="1" dirty="0" smtClean="0"/>
              <a:t>VA-RANDOM NUMBER: </a:t>
            </a:r>
          </a:p>
          <a:p>
            <a:pPr algn="ctr"/>
            <a:r>
              <a:rPr lang="en-US" sz="4800" b="1" dirty="0" smtClean="0"/>
              <a:t>(Uses $RANDOM “M” function)</a:t>
            </a:r>
            <a:endParaRPr lang="en-US" sz="3600" dirty="0" smtClean="0"/>
          </a:p>
          <a:p>
            <a:endParaRPr lang="en-US" sz="3600" dirty="0" smtClean="0"/>
          </a:p>
          <a:p>
            <a:r>
              <a:rPr lang="en-US" sz="3600" dirty="0"/>
              <a:t>	</a:t>
            </a:r>
            <a:r>
              <a:rPr lang="en-US" sz="3600" dirty="0" smtClean="0"/>
              <a:t>Set </a:t>
            </a:r>
            <a:r>
              <a:rPr lang="en-US" sz="3600" dirty="0"/>
              <a:t>Occurrence Count: </a:t>
            </a:r>
            <a:r>
              <a:rPr lang="en-US" sz="3600" dirty="0" smtClean="0"/>
              <a:t>	</a:t>
            </a:r>
            <a:r>
              <a:rPr lang="en-US" sz="3600" u="sng" dirty="0" smtClean="0"/>
              <a:t>1</a:t>
            </a:r>
            <a:endParaRPr lang="en-US" sz="3600" u="sng" dirty="0"/>
          </a:p>
          <a:p>
            <a:r>
              <a:rPr lang="en-US" sz="3600" dirty="0" smtClean="0"/>
              <a:t>	Set </a:t>
            </a:r>
            <a:r>
              <a:rPr lang="en-US" sz="3600" dirty="0"/>
              <a:t>Computed Finding Parameter: </a:t>
            </a:r>
            <a:r>
              <a:rPr lang="en-US" sz="3600" u="sng" dirty="0"/>
              <a:t>0^1000</a:t>
            </a:r>
          </a:p>
          <a:p>
            <a:r>
              <a:rPr lang="en-US" sz="3600" dirty="0" smtClean="0"/>
              <a:t>	Set </a:t>
            </a:r>
            <a:r>
              <a:rPr lang="en-US" sz="3600" dirty="0"/>
              <a:t>Condition: </a:t>
            </a:r>
            <a:r>
              <a:rPr lang="en-US" sz="3600" u="sng" dirty="0"/>
              <a:t>I </a:t>
            </a:r>
            <a:r>
              <a:rPr lang="en-US" sz="3600" u="sng" dirty="0" smtClean="0"/>
              <a:t>V&lt;500</a:t>
            </a:r>
            <a:endParaRPr lang="en-US" sz="3600" u="sng" dirty="0"/>
          </a:p>
        </p:txBody>
      </p:sp>
    </p:spTree>
    <p:extLst>
      <p:ext uri="{BB962C8B-B14F-4D97-AF65-F5344CB8AC3E}">
        <p14:creationId xmlns:p14="http://schemas.microsoft.com/office/powerpoint/2010/main" xmlns="" val="16013044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600200"/>
            <a:ext cx="8534400" cy="4876800"/>
          </a:xfrm>
        </p:spPr>
        <p:txBody>
          <a:bodyPr>
            <a:normAutofit/>
          </a:bodyPr>
          <a:lstStyle/>
          <a:p>
            <a:pPr marL="0" indent="0" algn="ctr">
              <a:buNone/>
            </a:pPr>
            <a:r>
              <a:rPr lang="en-US" sz="3600" dirty="0"/>
              <a:t>How </a:t>
            </a:r>
            <a:r>
              <a:rPr lang="en-US" sz="3600" dirty="0" smtClean="0"/>
              <a:t>often have you used </a:t>
            </a:r>
            <a:r>
              <a:rPr lang="en-US" sz="3600" dirty="0"/>
              <a:t>Branching Logic?</a:t>
            </a:r>
          </a:p>
          <a:p>
            <a:pPr marL="1314450" lvl="2" indent="-514350">
              <a:buFont typeface="+mj-lt"/>
              <a:buAutoNum type="alphaUcPeriod"/>
            </a:pPr>
            <a:endParaRPr lang="en-US" sz="3600" dirty="0" smtClean="0"/>
          </a:p>
          <a:p>
            <a:pPr marL="1771650" lvl="3" indent="-514350">
              <a:buFont typeface="+mj-lt"/>
              <a:buAutoNum type="alphaUcPeriod"/>
            </a:pPr>
            <a:r>
              <a:rPr lang="en-US" sz="3600" dirty="0" smtClean="0"/>
              <a:t>Never</a:t>
            </a:r>
          </a:p>
          <a:p>
            <a:pPr marL="1771650" lvl="3" indent="-514350">
              <a:buFont typeface="+mj-lt"/>
              <a:buAutoNum type="alphaUcPeriod"/>
            </a:pPr>
            <a:r>
              <a:rPr lang="en-US" sz="3600" dirty="0" smtClean="0"/>
              <a:t>Once</a:t>
            </a:r>
          </a:p>
          <a:p>
            <a:pPr marL="1771650" lvl="3" indent="-514350">
              <a:buFont typeface="+mj-lt"/>
              <a:buAutoNum type="alphaUcPeriod"/>
            </a:pPr>
            <a:r>
              <a:rPr lang="en-US" sz="3600" dirty="0" smtClean="0"/>
              <a:t>Occasionally</a:t>
            </a:r>
          </a:p>
          <a:p>
            <a:pPr marL="1771650" lvl="3" indent="-514350">
              <a:buFont typeface="+mj-lt"/>
              <a:buAutoNum type="alphaUcPeriod"/>
            </a:pPr>
            <a:r>
              <a:rPr lang="en-US" sz="3600" dirty="0" smtClean="0"/>
              <a:t>Frequently</a:t>
            </a:r>
            <a:endParaRPr lang="en-US" sz="3600" dirty="0"/>
          </a:p>
        </p:txBody>
      </p:sp>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627393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of a lab technician dresses in scrubs, gloves and a mask with flask and test tube"/>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0127"/>
          <a:stretch/>
        </p:blipFill>
        <p:spPr bwMode="auto">
          <a:xfrm>
            <a:off x="19050" y="0"/>
            <a:ext cx="9144001" cy="5410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TextBox 1" descr="Methylprednisolone vs. Prednisone   "/>
          <p:cNvSpPr txBox="1"/>
          <p:nvPr/>
        </p:nvSpPr>
        <p:spPr>
          <a:xfrm>
            <a:off x="76200" y="5505271"/>
            <a:ext cx="9144000" cy="1200329"/>
          </a:xfrm>
          <a:prstGeom prst="rect">
            <a:avLst/>
          </a:prstGeom>
          <a:noFill/>
        </p:spPr>
        <p:txBody>
          <a:bodyPr wrap="square" rtlCol="0">
            <a:spAutoFit/>
          </a:bodyPr>
          <a:lstStyle/>
          <a:p>
            <a:pPr algn="ctr"/>
            <a:r>
              <a:rPr lang="en-US" sz="3600" b="1" dirty="0" smtClean="0"/>
              <a:t>    Methylprednisolone </a:t>
            </a:r>
          </a:p>
          <a:p>
            <a:pPr algn="ctr"/>
            <a:r>
              <a:rPr lang="en-US" sz="3600" b="1" dirty="0" smtClean="0"/>
              <a:t>vs. Prednisone </a:t>
            </a:r>
            <a:r>
              <a:rPr lang="en-US" sz="3600" dirty="0" smtClean="0"/>
              <a:t>  </a:t>
            </a:r>
            <a:endParaRPr lang="en-US" sz="3600" dirty="0"/>
          </a:p>
        </p:txBody>
      </p:sp>
    </p:spTree>
    <p:extLst>
      <p:ext uri="{BB962C8B-B14F-4D97-AF65-F5344CB8AC3E}">
        <p14:creationId xmlns:p14="http://schemas.microsoft.com/office/powerpoint/2010/main" xmlns="" val="138729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600"/>
            <a:ext cx="4267200" cy="3657600"/>
          </a:xfrm>
        </p:spPr>
        <p:txBody>
          <a:bodyPr>
            <a:normAutofit/>
          </a:bodyPr>
          <a:lstStyle/>
          <a:p>
            <a:pPr marL="914400" lvl="1" indent="-514350">
              <a:buFont typeface="+mj-lt"/>
              <a:buAutoNum type="alphaUcPeriod"/>
            </a:pPr>
            <a:r>
              <a:rPr lang="en-US" dirty="0"/>
              <a:t>Never</a:t>
            </a:r>
          </a:p>
          <a:p>
            <a:pPr marL="914400" lvl="1" indent="-514350">
              <a:buFont typeface="+mj-lt"/>
              <a:buAutoNum type="alphaUcPeriod"/>
            </a:pPr>
            <a:r>
              <a:rPr lang="en-US" dirty="0"/>
              <a:t>Once</a:t>
            </a:r>
          </a:p>
          <a:p>
            <a:pPr marL="914400" lvl="1" indent="-514350">
              <a:buFont typeface="+mj-lt"/>
              <a:buAutoNum type="alphaUcPeriod"/>
            </a:pPr>
            <a:r>
              <a:rPr lang="en-US" dirty="0"/>
              <a:t>Occasionally</a:t>
            </a:r>
          </a:p>
          <a:p>
            <a:pPr marL="914400" lvl="1" indent="-514350">
              <a:buFont typeface="+mj-lt"/>
              <a:buAutoNum type="alphaUcPeriod"/>
            </a:pPr>
            <a:r>
              <a:rPr lang="en-US" dirty="0" smtClean="0"/>
              <a:t>Frequently</a:t>
            </a:r>
            <a:endParaRPr lang="en-US" dirty="0"/>
          </a:p>
        </p:txBody>
      </p:sp>
      <p:sp>
        <p:nvSpPr>
          <p:cNvPr id="3" name="Rectangle 2" descr="How often have you used Branching Logic?&#10;"/>
          <p:cNvSpPr/>
          <p:nvPr/>
        </p:nvSpPr>
        <p:spPr>
          <a:xfrm>
            <a:off x="0" y="1381780"/>
            <a:ext cx="9144000" cy="523220"/>
          </a:xfrm>
          <a:prstGeom prst="rect">
            <a:avLst/>
          </a:prstGeom>
        </p:spPr>
        <p:txBody>
          <a:bodyPr wrap="square">
            <a:spAutoFit/>
          </a:bodyPr>
          <a:lstStyle/>
          <a:p>
            <a:pPr algn="ctr"/>
            <a:r>
              <a:rPr lang="en-US" sz="2800" dirty="0" smtClean="0"/>
              <a:t>How often have you used Branching Logic?</a:t>
            </a:r>
            <a:endParaRPr lang="en-US" sz="2800" dirty="0"/>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73333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600"/>
            <a:ext cx="4267200" cy="3657600"/>
          </a:xfrm>
        </p:spPr>
        <p:txBody>
          <a:bodyPr>
            <a:normAutofit/>
          </a:bodyPr>
          <a:lstStyle/>
          <a:p>
            <a:pPr marL="914400" lvl="1" indent="-514350">
              <a:buFont typeface="+mj-lt"/>
              <a:buAutoNum type="alphaUcPeriod"/>
            </a:pPr>
            <a:r>
              <a:rPr lang="en-US" dirty="0"/>
              <a:t>Never</a:t>
            </a:r>
          </a:p>
          <a:p>
            <a:pPr marL="914400" lvl="1" indent="-514350">
              <a:buFont typeface="+mj-lt"/>
              <a:buAutoNum type="alphaUcPeriod"/>
            </a:pPr>
            <a:r>
              <a:rPr lang="en-US" dirty="0"/>
              <a:t>Once</a:t>
            </a:r>
          </a:p>
          <a:p>
            <a:pPr marL="914400" lvl="1" indent="-514350">
              <a:buFont typeface="+mj-lt"/>
              <a:buAutoNum type="alphaUcPeriod"/>
            </a:pPr>
            <a:r>
              <a:rPr lang="en-US" dirty="0"/>
              <a:t>Occasionally</a:t>
            </a:r>
          </a:p>
          <a:p>
            <a:pPr marL="914400" lvl="1" indent="-514350">
              <a:buFont typeface="+mj-lt"/>
              <a:buAutoNum type="alphaUcPeriod"/>
            </a:pPr>
            <a:r>
              <a:rPr lang="en-US" dirty="0" smtClean="0"/>
              <a:t>Frequently</a:t>
            </a:r>
            <a:endParaRPr lang="en-US" dirty="0"/>
          </a:p>
        </p:txBody>
      </p:sp>
      <p:sp>
        <p:nvSpPr>
          <p:cNvPr id="3" name="Rectangle 2" descr="How often have you used Branching Logic?&#10;"/>
          <p:cNvSpPr/>
          <p:nvPr/>
        </p:nvSpPr>
        <p:spPr>
          <a:xfrm>
            <a:off x="0" y="1381780"/>
            <a:ext cx="9144000" cy="523220"/>
          </a:xfrm>
          <a:prstGeom prst="rect">
            <a:avLst/>
          </a:prstGeom>
        </p:spPr>
        <p:txBody>
          <a:bodyPr wrap="square">
            <a:spAutoFit/>
          </a:bodyPr>
          <a:lstStyle/>
          <a:p>
            <a:pPr algn="ctr"/>
            <a:r>
              <a:rPr lang="en-US" sz="2800" dirty="0" smtClean="0"/>
              <a:t>How often have you used Branching Logic?</a:t>
            </a:r>
            <a:endParaRPr lang="en-US" sz="2800" dirty="0"/>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897268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stair steps"/>
          <p:cNvPicPr/>
          <p:nvPr/>
        </p:nvPicPr>
        <p:blipFill rotWithShape="1">
          <a:blip r:embed="rId3" cstate="print">
            <a:extLst>
              <a:ext uri="{28A0092B-C50C-407E-A947-70E740481C1C}">
                <a14:useLocalDpi xmlns:a14="http://schemas.microsoft.com/office/drawing/2010/main" xmlns="" val="0"/>
              </a:ext>
            </a:extLst>
          </a:blip>
          <a:srcRect t="23769" r="28094"/>
          <a:stretch/>
        </p:blipFill>
        <p:spPr bwMode="auto">
          <a:xfrm>
            <a:off x="0" y="0"/>
            <a:ext cx="9144000" cy="6858000"/>
          </a:xfrm>
          <a:prstGeom prst="rect">
            <a:avLst/>
          </a:prstGeom>
          <a:noFill/>
          <a:ln>
            <a:noFill/>
          </a:ln>
        </p:spPr>
      </p:pic>
      <p:sp>
        <p:nvSpPr>
          <p:cNvPr id="11" name="TextBox 10" descr=" 4. Shared Templates??&#10;"/>
          <p:cNvSpPr txBox="1"/>
          <p:nvPr/>
        </p:nvSpPr>
        <p:spPr>
          <a:xfrm>
            <a:off x="2819400" y="457200"/>
            <a:ext cx="5981700" cy="646331"/>
          </a:xfrm>
          <a:prstGeom prst="rect">
            <a:avLst/>
          </a:prstGeom>
          <a:solidFill>
            <a:schemeClr val="accent5">
              <a:lumMod val="75000"/>
              <a:alpha val="4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600" b="1" dirty="0" smtClean="0"/>
              <a:t> 4. Shared Templates??</a:t>
            </a:r>
            <a:endParaRPr lang="en-US" sz="3600" b="1" dirty="0" smtClean="0">
              <a:solidFill>
                <a:schemeClr val="bg1"/>
              </a:solidFill>
            </a:endParaRPr>
          </a:p>
        </p:txBody>
      </p:sp>
      <p:sp>
        <p:nvSpPr>
          <p:cNvPr id="10" name="TextBox 9" descr=" 3. Dialog&#10;"/>
          <p:cNvSpPr txBox="1"/>
          <p:nvPr/>
        </p:nvSpPr>
        <p:spPr>
          <a:xfrm>
            <a:off x="2209800" y="1295400"/>
            <a:ext cx="5391150" cy="646331"/>
          </a:xfrm>
          <a:prstGeom prst="rect">
            <a:avLst/>
          </a:prstGeom>
          <a:solidFill>
            <a:schemeClr val="accent5">
              <a:lumMod val="75000"/>
              <a:alpha val="4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600" b="1" dirty="0" smtClean="0"/>
              <a:t> 3. Dialog</a:t>
            </a:r>
            <a:endParaRPr lang="en-US" sz="3600" b="1" dirty="0" smtClean="0">
              <a:solidFill>
                <a:schemeClr val="bg1"/>
              </a:solidFill>
            </a:endParaRPr>
          </a:p>
        </p:txBody>
      </p:sp>
      <p:sp>
        <p:nvSpPr>
          <p:cNvPr id="9" name="TextBox 8" descr=" 2. Dialog Groups&#10;"/>
          <p:cNvSpPr txBox="1"/>
          <p:nvPr/>
        </p:nvSpPr>
        <p:spPr>
          <a:xfrm>
            <a:off x="1600200" y="2133600"/>
            <a:ext cx="4686300" cy="646331"/>
          </a:xfrm>
          <a:prstGeom prst="rect">
            <a:avLst/>
          </a:prstGeom>
          <a:solidFill>
            <a:schemeClr val="accent5">
              <a:lumMod val="75000"/>
              <a:alpha val="43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600" b="1" dirty="0" smtClean="0"/>
              <a:t> </a:t>
            </a:r>
            <a:r>
              <a:rPr lang="en-US" sz="3600" b="1" dirty="0"/>
              <a:t>2</a:t>
            </a:r>
            <a:r>
              <a:rPr lang="en-US" sz="3600" b="1" dirty="0" smtClean="0"/>
              <a:t>. Dialog Groups</a:t>
            </a:r>
            <a:endParaRPr lang="en-US" sz="3600" b="1" dirty="0" smtClean="0">
              <a:solidFill>
                <a:schemeClr val="bg1"/>
              </a:solidFill>
            </a:endParaRPr>
          </a:p>
        </p:txBody>
      </p:sp>
      <p:sp>
        <p:nvSpPr>
          <p:cNvPr id="4" name="TextBox 3" descr=" 1. Reminder Term&#10;"/>
          <p:cNvSpPr txBox="1"/>
          <p:nvPr/>
        </p:nvSpPr>
        <p:spPr>
          <a:xfrm>
            <a:off x="990600" y="2971800"/>
            <a:ext cx="3905250" cy="646331"/>
          </a:xfrm>
          <a:prstGeom prst="rect">
            <a:avLst/>
          </a:prstGeom>
          <a:solidFill>
            <a:schemeClr val="accent5">
              <a:lumMod val="75000"/>
              <a:alpha val="54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600" b="1" dirty="0" smtClean="0"/>
              <a:t> 1. Reminder Term</a:t>
            </a:r>
            <a:endParaRPr lang="en-US" sz="3600" b="1" dirty="0" smtClean="0">
              <a:solidFill>
                <a:schemeClr val="bg1"/>
              </a:solidFill>
            </a:endParaRPr>
          </a:p>
        </p:txBody>
      </p:sp>
    </p:spTree>
    <p:extLst>
      <p:ext uri="{BB962C8B-B14F-4D97-AF65-F5344CB8AC3E}">
        <p14:creationId xmlns:p14="http://schemas.microsoft.com/office/powerpoint/2010/main" xmlns="" val="40938712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rounded green rectangle"/>
          <p:cNvSpPr/>
          <p:nvPr/>
        </p:nvSpPr>
        <p:spPr>
          <a:xfrm>
            <a:off x="457200" y="366891"/>
            <a:ext cx="7772400" cy="623709"/>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 name="TextBox 1" descr="the text Step 1: Create Reminder Term in a rounded green rectangle&#10;the text below:&#10;Select Reminder Term: PRO-RANDOM NUMBER &#10;(Skipping unimportant fields)&#10;Reminder Term has no findings!&#10;Select Finding: CF.VA-RAND&#10;VA-RANDOM NUMBER     NATIONAL&#10;         ...OK? Yes//   (Yes)&#10;FINDING ITEM: VA-RANDOM NUMBER// &#10;"/>
          <p:cNvSpPr txBox="1"/>
          <p:nvPr/>
        </p:nvSpPr>
        <p:spPr>
          <a:xfrm>
            <a:off x="533400" y="366891"/>
            <a:ext cx="8305800" cy="6186309"/>
          </a:xfrm>
          <a:prstGeom prst="rect">
            <a:avLst/>
          </a:prstGeom>
          <a:noFill/>
        </p:spPr>
        <p:txBody>
          <a:bodyPr wrap="square" rtlCol="0">
            <a:spAutoFit/>
          </a:bodyPr>
          <a:lstStyle/>
          <a:p>
            <a:r>
              <a:rPr lang="en-US" sz="3600" b="1" dirty="0" smtClean="0"/>
              <a:t>Step 1: Create Reminder Term</a:t>
            </a:r>
          </a:p>
          <a:p>
            <a:endParaRPr lang="en-US" sz="3600" u="sng" dirty="0"/>
          </a:p>
          <a:p>
            <a:r>
              <a:rPr lang="en-US" sz="3600" dirty="0"/>
              <a:t>Select Reminder Term: </a:t>
            </a:r>
            <a:r>
              <a:rPr lang="en-US" sz="3600" u="sng" dirty="0"/>
              <a:t>PRO-RANDOM NUMBER </a:t>
            </a:r>
            <a:endParaRPr lang="en-US" sz="3600" u="sng" dirty="0" smtClean="0"/>
          </a:p>
          <a:p>
            <a:r>
              <a:rPr lang="en-US" sz="3600" dirty="0" smtClean="0"/>
              <a:t>(</a:t>
            </a:r>
            <a:r>
              <a:rPr lang="en-US" sz="3600" i="1" dirty="0" smtClean="0"/>
              <a:t>Skipping unimportant fields</a:t>
            </a:r>
            <a:r>
              <a:rPr lang="en-US" sz="3600" dirty="0" smtClean="0"/>
              <a:t>)</a:t>
            </a:r>
          </a:p>
          <a:p>
            <a:r>
              <a:rPr lang="en-US" sz="3600" dirty="0" smtClean="0"/>
              <a:t>Reminder </a:t>
            </a:r>
            <a:r>
              <a:rPr lang="en-US" sz="3600" dirty="0"/>
              <a:t>Term has no findings</a:t>
            </a:r>
            <a:r>
              <a:rPr lang="en-US" sz="3600" dirty="0" smtClean="0"/>
              <a:t>!</a:t>
            </a:r>
            <a:endParaRPr lang="en-US" sz="3600" dirty="0"/>
          </a:p>
          <a:p>
            <a:endParaRPr lang="en-US" sz="3600" dirty="0" smtClean="0"/>
          </a:p>
          <a:p>
            <a:r>
              <a:rPr lang="en-US" sz="3600" dirty="0" smtClean="0"/>
              <a:t>Select </a:t>
            </a:r>
            <a:r>
              <a:rPr lang="en-US" sz="3600" dirty="0"/>
              <a:t>Finding: </a:t>
            </a:r>
            <a:r>
              <a:rPr lang="en-US" sz="3600" u="sng" dirty="0"/>
              <a:t>CF.VA-RAND</a:t>
            </a:r>
            <a:endParaRPr lang="en-US" sz="3600" u="sng" dirty="0" smtClean="0"/>
          </a:p>
          <a:p>
            <a:r>
              <a:rPr lang="en-US" sz="3600" dirty="0" smtClean="0"/>
              <a:t>VA-RANDOM </a:t>
            </a:r>
            <a:r>
              <a:rPr lang="en-US" sz="3600" dirty="0"/>
              <a:t>NUMBER     NATIONAL</a:t>
            </a:r>
          </a:p>
          <a:p>
            <a:r>
              <a:rPr lang="en-US" sz="3600" dirty="0"/>
              <a:t>         ...OK? </a:t>
            </a:r>
            <a:r>
              <a:rPr lang="en-US" sz="3600" u="sng" dirty="0"/>
              <a:t>Yes//   (Yes)</a:t>
            </a:r>
          </a:p>
          <a:p>
            <a:r>
              <a:rPr lang="en-US" sz="3600" dirty="0" smtClean="0"/>
              <a:t>FINDING </a:t>
            </a:r>
            <a:r>
              <a:rPr lang="en-US" sz="3600" dirty="0"/>
              <a:t>ITEM: </a:t>
            </a:r>
            <a:r>
              <a:rPr lang="en-US" sz="3600" u="sng" dirty="0"/>
              <a:t>VA-RANDOM NUMBER// </a:t>
            </a:r>
          </a:p>
        </p:txBody>
      </p:sp>
    </p:spTree>
    <p:extLst>
      <p:ext uri="{BB962C8B-B14F-4D97-AF65-F5344CB8AC3E}">
        <p14:creationId xmlns:p14="http://schemas.microsoft.com/office/powerpoint/2010/main" xmlns="" val="6462392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rounded green rectangle"/>
          <p:cNvSpPr/>
          <p:nvPr/>
        </p:nvSpPr>
        <p:spPr>
          <a:xfrm>
            <a:off x="457200" y="387489"/>
            <a:ext cx="7772400" cy="603111"/>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 name="Rectangle 1" descr="the text Step 1: Continued… in a rounded green rectangle&#10;the text below: &#10;BEGINNING DATE/TIME: &#10;ENDING DATE/TIME: &#10;OCCURRENCE COUNT: 1&#10;COMPUTED FINDING PARAMETER: 0^1000&#10;CONDITION: I V&lt;500&#10;CONDITION CASE SENSITIVE: &#10;USE STATUS/COND IN SEARCH: &#10;"/>
          <p:cNvSpPr/>
          <p:nvPr/>
        </p:nvSpPr>
        <p:spPr>
          <a:xfrm>
            <a:off x="609600" y="387489"/>
            <a:ext cx="7315200" cy="5632311"/>
          </a:xfrm>
          <a:prstGeom prst="rect">
            <a:avLst/>
          </a:prstGeom>
        </p:spPr>
        <p:txBody>
          <a:bodyPr wrap="square">
            <a:spAutoFit/>
          </a:bodyPr>
          <a:lstStyle/>
          <a:p>
            <a:r>
              <a:rPr lang="en-US" sz="3600" b="1" dirty="0" smtClean="0"/>
              <a:t>Step 1: Continued…</a:t>
            </a:r>
          </a:p>
          <a:p>
            <a:endParaRPr lang="en-US" sz="3600" dirty="0"/>
          </a:p>
          <a:p>
            <a:r>
              <a:rPr lang="en-US" sz="3600" dirty="0" smtClean="0"/>
              <a:t>BEGINNING </a:t>
            </a:r>
            <a:r>
              <a:rPr lang="en-US" sz="3600" dirty="0"/>
              <a:t>DATE/TIME: </a:t>
            </a:r>
          </a:p>
          <a:p>
            <a:r>
              <a:rPr lang="en-US" sz="3600" dirty="0" smtClean="0"/>
              <a:t>ENDING </a:t>
            </a:r>
            <a:r>
              <a:rPr lang="en-US" sz="3600" dirty="0"/>
              <a:t>DATE/TIME: </a:t>
            </a:r>
          </a:p>
          <a:p>
            <a:r>
              <a:rPr lang="en-US" sz="3600" dirty="0" smtClean="0"/>
              <a:t>OCCURRENCE </a:t>
            </a:r>
            <a:r>
              <a:rPr lang="en-US" sz="3600" dirty="0"/>
              <a:t>COUNT: </a:t>
            </a:r>
            <a:r>
              <a:rPr lang="en-US" sz="3600" u="sng" dirty="0"/>
              <a:t>1</a:t>
            </a:r>
          </a:p>
          <a:p>
            <a:r>
              <a:rPr lang="en-US" sz="3600" dirty="0" smtClean="0"/>
              <a:t>COMPUTED </a:t>
            </a:r>
            <a:r>
              <a:rPr lang="en-US" sz="3600" dirty="0"/>
              <a:t>FINDING PARAMETER: </a:t>
            </a:r>
            <a:r>
              <a:rPr lang="en-US" sz="3600" u="sng" dirty="0"/>
              <a:t>0^1000</a:t>
            </a:r>
          </a:p>
          <a:p>
            <a:r>
              <a:rPr lang="en-US" sz="3600" dirty="0" smtClean="0"/>
              <a:t>CONDITION</a:t>
            </a:r>
            <a:r>
              <a:rPr lang="en-US" sz="3600" dirty="0"/>
              <a:t>: </a:t>
            </a:r>
            <a:r>
              <a:rPr lang="en-US" sz="3600" u="sng" dirty="0"/>
              <a:t>I V&lt;500</a:t>
            </a:r>
          </a:p>
          <a:p>
            <a:r>
              <a:rPr lang="en-US" sz="3600" dirty="0" smtClean="0"/>
              <a:t>CONDITION </a:t>
            </a:r>
            <a:r>
              <a:rPr lang="en-US" sz="3600" dirty="0"/>
              <a:t>CASE SENSITIVE: </a:t>
            </a:r>
          </a:p>
          <a:p>
            <a:r>
              <a:rPr lang="en-US" sz="3600" dirty="0" smtClean="0"/>
              <a:t>USE </a:t>
            </a:r>
            <a:r>
              <a:rPr lang="en-US" sz="3600" dirty="0"/>
              <a:t>STATUS/COND IN SEARCH: </a:t>
            </a:r>
          </a:p>
        </p:txBody>
      </p:sp>
    </p:spTree>
    <p:extLst>
      <p:ext uri="{BB962C8B-B14F-4D97-AF65-F5344CB8AC3E}">
        <p14:creationId xmlns:p14="http://schemas.microsoft.com/office/powerpoint/2010/main" xmlns="" val="148670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an image of red game pawns on the right and green game pawns on the left"/>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418" r="6668"/>
          <a:stretch/>
        </p:blipFill>
        <p:spPr bwMode="auto">
          <a:xfrm>
            <a:off x="0" y="0"/>
            <a:ext cx="9144000" cy="68595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descr="green letter A"/>
          <p:cNvSpPr txBox="1"/>
          <p:nvPr/>
        </p:nvSpPr>
        <p:spPr>
          <a:xfrm>
            <a:off x="381000" y="-76200"/>
            <a:ext cx="507728" cy="3170099"/>
          </a:xfrm>
          <a:prstGeom prst="rect">
            <a:avLst/>
          </a:prstGeom>
          <a:noFill/>
        </p:spPr>
        <p:txBody>
          <a:bodyPr wrap="square" rtlCol="0">
            <a:spAutoFit/>
          </a:bodyPr>
          <a:lstStyle/>
          <a:p>
            <a:r>
              <a:rPr lang="en-US" sz="20000" b="1" dirty="0" smtClean="0">
                <a:solidFill>
                  <a:schemeClr val="accent3"/>
                </a:solidFill>
              </a:rPr>
              <a:t>A</a:t>
            </a:r>
            <a:endParaRPr lang="en-US" sz="20000" b="1" dirty="0">
              <a:solidFill>
                <a:schemeClr val="accent3"/>
              </a:solidFill>
            </a:endParaRPr>
          </a:p>
        </p:txBody>
      </p:sp>
      <p:sp>
        <p:nvSpPr>
          <p:cNvPr id="6" name="TextBox 5" descr="red letter B"/>
          <p:cNvSpPr txBox="1"/>
          <p:nvPr/>
        </p:nvSpPr>
        <p:spPr>
          <a:xfrm>
            <a:off x="7086600" y="-198299"/>
            <a:ext cx="507728" cy="3170099"/>
          </a:xfrm>
          <a:prstGeom prst="rect">
            <a:avLst/>
          </a:prstGeom>
          <a:noFill/>
        </p:spPr>
        <p:txBody>
          <a:bodyPr wrap="square" rtlCol="0">
            <a:spAutoFit/>
          </a:bodyPr>
          <a:lstStyle/>
          <a:p>
            <a:r>
              <a:rPr lang="en-US" sz="20000" b="1" dirty="0">
                <a:solidFill>
                  <a:schemeClr val="accent2"/>
                </a:solidFill>
              </a:rPr>
              <a:t>B</a:t>
            </a:r>
          </a:p>
        </p:txBody>
      </p:sp>
      <p:sp>
        <p:nvSpPr>
          <p:cNvPr id="5" name="Rectangle 4" descr="the text Twin Dialog Groups in a blue rectangle&#10;"/>
          <p:cNvSpPr/>
          <p:nvPr/>
        </p:nvSpPr>
        <p:spPr>
          <a:xfrm>
            <a:off x="3276600" y="0"/>
            <a:ext cx="27432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6000" dirty="0" smtClean="0"/>
              <a:t>Twin</a:t>
            </a:r>
          </a:p>
          <a:p>
            <a:pPr algn="ctr"/>
            <a:r>
              <a:rPr lang="en-US" sz="6000" dirty="0" smtClean="0"/>
              <a:t>Dialog</a:t>
            </a:r>
          </a:p>
          <a:p>
            <a:pPr algn="ctr"/>
            <a:r>
              <a:rPr lang="en-US" sz="6000" dirty="0" smtClean="0"/>
              <a:t>Groups</a:t>
            </a:r>
            <a:endParaRPr lang="en-US" sz="6000" dirty="0"/>
          </a:p>
        </p:txBody>
      </p:sp>
    </p:spTree>
    <p:extLst>
      <p:ext uri="{BB962C8B-B14F-4D97-AF65-F5344CB8AC3E}">
        <p14:creationId xmlns:p14="http://schemas.microsoft.com/office/powerpoint/2010/main" xmlns="" val="294461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image of an atom with electrons circli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609600"/>
            <a:ext cx="8077200" cy="8077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1014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GROUP NAME: GP PRO-BRANCHING DIALOG A&#10;1      Group: GP PRO-BRANCHING DIALOG A&#10;          Replaced by GP PRO-BRANCHING DIALOG B if  Reminder  Term PRO-RANDOM NUMBER TERM  evaluates as FALSE (I V&gt;500) &#10;2   5 Element: OI PRO-BRANCHING ORDER &#10;           ELEMENT – METHYLPREDNISOLONE &#10;           Finding: Methylprednisolone 4mg &#10;                    [5076] (QUICK ORDER) &#10;           Resolution: ORDERED &#10;3  10 Element: HF PRO-BRANCHING &#10;           ELEMENT A - PATIENT REFUSED&#10;           Finding: PATIENT REFUSED STUDY &#10;           - A [651257] (HEALTH FACTOR) &#10;           Resolution: PATIENT REFUSED &#10;"/>
          <p:cNvSpPr txBox="1"/>
          <p:nvPr/>
        </p:nvSpPr>
        <p:spPr>
          <a:xfrm>
            <a:off x="533400" y="152400"/>
            <a:ext cx="8610600" cy="6555641"/>
          </a:xfrm>
          <a:prstGeom prst="rect">
            <a:avLst/>
          </a:prstGeom>
          <a:noFill/>
        </p:spPr>
        <p:txBody>
          <a:bodyPr wrap="square" rtlCol="0">
            <a:spAutoFit/>
          </a:bodyPr>
          <a:lstStyle/>
          <a:p>
            <a:r>
              <a:rPr lang="de-DE" sz="2800" dirty="0" smtClean="0"/>
              <a:t>GROUP </a:t>
            </a:r>
            <a:r>
              <a:rPr lang="de-DE" sz="2800" dirty="0"/>
              <a:t>NAME: </a:t>
            </a:r>
            <a:r>
              <a:rPr lang="de-DE" sz="2800" b="1" dirty="0"/>
              <a:t>GP PRO-BRANCHING </a:t>
            </a:r>
            <a:r>
              <a:rPr lang="de-DE" sz="2800" u="sng" dirty="0"/>
              <a:t>DIALOG </a:t>
            </a:r>
            <a:r>
              <a:rPr lang="de-DE" sz="2800" u="sng" dirty="0" smtClean="0"/>
              <a:t>A</a:t>
            </a:r>
            <a:endParaRPr lang="en-US" sz="2800" u="sng" dirty="0"/>
          </a:p>
          <a:p>
            <a:r>
              <a:rPr lang="en-US" sz="2800" dirty="0" smtClean="0"/>
              <a:t>1     	Group</a:t>
            </a:r>
            <a:r>
              <a:rPr lang="en-US" sz="2800" dirty="0"/>
              <a:t>: GP PRO-BRANCHING DIALOG </a:t>
            </a:r>
            <a:r>
              <a:rPr lang="en-US" sz="2800" dirty="0" smtClean="0"/>
              <a:t>A</a:t>
            </a:r>
            <a:endParaRPr lang="en-US" sz="2800" dirty="0"/>
          </a:p>
          <a:p>
            <a:r>
              <a:rPr lang="en-US" sz="2800" dirty="0"/>
              <a:t>         </a:t>
            </a:r>
            <a:r>
              <a:rPr lang="en-US" sz="2800" dirty="0" smtClean="0"/>
              <a:t>	</a:t>
            </a:r>
            <a:r>
              <a:rPr lang="en-US" sz="2800" b="1" dirty="0" smtClean="0"/>
              <a:t>Replaced </a:t>
            </a:r>
            <a:r>
              <a:rPr lang="en-US" sz="2800" b="1" dirty="0"/>
              <a:t>by </a:t>
            </a:r>
            <a:r>
              <a:rPr lang="en-US" sz="2800" u="sng" dirty="0"/>
              <a:t>GP </a:t>
            </a:r>
            <a:r>
              <a:rPr lang="en-US" sz="2800" u="sng" dirty="0" smtClean="0"/>
              <a:t>PRO-BRANCHING DIALOG </a:t>
            </a:r>
            <a:r>
              <a:rPr lang="en-US" sz="2800" u="sng" dirty="0"/>
              <a:t>B </a:t>
            </a:r>
            <a:r>
              <a:rPr lang="en-US" sz="2800" dirty="0" smtClean="0"/>
              <a:t>if 	Reminder  Term </a:t>
            </a:r>
            <a:r>
              <a:rPr lang="en-US" sz="2800" b="1" dirty="0" smtClean="0"/>
              <a:t>PRO-RANDOM NUMBER </a:t>
            </a:r>
            <a:r>
              <a:rPr lang="en-US" sz="2800" b="1" dirty="0"/>
              <a:t>TERM </a:t>
            </a:r>
            <a:r>
              <a:rPr lang="en-US" sz="2800" b="1" dirty="0" smtClean="0"/>
              <a:t>	evaluates </a:t>
            </a:r>
            <a:r>
              <a:rPr lang="en-US" sz="2800" b="1" dirty="0"/>
              <a:t>as </a:t>
            </a:r>
            <a:r>
              <a:rPr lang="en-US" sz="2800" b="1" dirty="0" smtClean="0"/>
              <a:t>FALSE</a:t>
            </a:r>
            <a:r>
              <a:rPr lang="en-US" sz="2800" dirty="0" smtClean="0"/>
              <a:t> </a:t>
            </a:r>
            <a:r>
              <a:rPr lang="en-US" sz="2800" u="sng" dirty="0" smtClean="0"/>
              <a:t>(I V&gt;500) </a:t>
            </a:r>
            <a:endParaRPr lang="en-US" sz="2800" u="sng" dirty="0"/>
          </a:p>
          <a:p>
            <a:r>
              <a:rPr lang="en-US" sz="2800" dirty="0" smtClean="0"/>
              <a:t>2   5	Element</a:t>
            </a:r>
            <a:r>
              <a:rPr lang="en-US" sz="2800" dirty="0"/>
              <a:t>: </a:t>
            </a:r>
            <a:r>
              <a:rPr lang="en-US" sz="2800" b="1" dirty="0"/>
              <a:t>OI PRO-BRANCHING ORDER </a:t>
            </a:r>
            <a:endParaRPr lang="en-US" sz="2800" b="1" dirty="0" smtClean="0"/>
          </a:p>
          <a:p>
            <a:r>
              <a:rPr lang="en-US" sz="2800" b="1" dirty="0" smtClean="0"/>
              <a:t>           ELEMENT – METHYLPREDNISOLONE </a:t>
            </a:r>
          </a:p>
          <a:p>
            <a:r>
              <a:rPr lang="en-US" sz="2800" dirty="0" smtClean="0"/>
              <a:t>           </a:t>
            </a:r>
            <a:r>
              <a:rPr lang="en-US" sz="2800" dirty="0"/>
              <a:t>Finding: </a:t>
            </a:r>
            <a:r>
              <a:rPr lang="en-US" sz="2800" u="sng" dirty="0"/>
              <a:t>Methylprednisolone </a:t>
            </a:r>
            <a:r>
              <a:rPr lang="en-US" sz="2800" u="sng" dirty="0" smtClean="0"/>
              <a:t>4mg </a:t>
            </a:r>
          </a:p>
          <a:p>
            <a:r>
              <a:rPr lang="en-US" sz="2800" dirty="0"/>
              <a:t> </a:t>
            </a:r>
            <a:r>
              <a:rPr lang="en-US" sz="2800" dirty="0" smtClean="0"/>
              <a:t>                   [</a:t>
            </a:r>
            <a:r>
              <a:rPr lang="en-US" sz="2800" dirty="0"/>
              <a:t>5076] (QUICK </a:t>
            </a:r>
            <a:r>
              <a:rPr lang="en-US" sz="2800" dirty="0" smtClean="0"/>
              <a:t>ORDER</a:t>
            </a:r>
            <a:r>
              <a:rPr lang="en-US" sz="2800" dirty="0"/>
              <a:t>) </a:t>
            </a:r>
          </a:p>
          <a:p>
            <a:r>
              <a:rPr lang="en-US" sz="2800" dirty="0"/>
              <a:t>           Resolution: ORDERED </a:t>
            </a:r>
          </a:p>
          <a:p>
            <a:r>
              <a:rPr lang="en-US" sz="2800" dirty="0" smtClean="0"/>
              <a:t>3  10	Element</a:t>
            </a:r>
            <a:r>
              <a:rPr lang="en-US" sz="2800" dirty="0"/>
              <a:t>: </a:t>
            </a:r>
            <a:r>
              <a:rPr lang="en-US" sz="2800" b="1" dirty="0"/>
              <a:t>HF PRO-BRANCHING </a:t>
            </a:r>
            <a:endParaRPr lang="en-US" sz="2800" b="1" dirty="0" smtClean="0"/>
          </a:p>
          <a:p>
            <a:r>
              <a:rPr lang="en-US" sz="2800" b="1" dirty="0"/>
              <a:t> </a:t>
            </a:r>
            <a:r>
              <a:rPr lang="en-US" sz="2800" b="1" dirty="0" smtClean="0"/>
              <a:t>          ELEMENT </a:t>
            </a:r>
            <a:r>
              <a:rPr lang="en-US" sz="2800" b="1" dirty="0"/>
              <a:t>A - </a:t>
            </a:r>
            <a:r>
              <a:rPr lang="en-US" sz="2800" b="1" dirty="0" smtClean="0"/>
              <a:t>PATIENT REFUSED</a:t>
            </a:r>
            <a:endParaRPr lang="en-US" sz="2800" b="1" dirty="0"/>
          </a:p>
          <a:p>
            <a:r>
              <a:rPr lang="en-US" sz="2800" dirty="0"/>
              <a:t>           Finding: PATIENT REFUSED STUDY </a:t>
            </a:r>
            <a:endParaRPr lang="en-US" sz="2800" dirty="0" smtClean="0"/>
          </a:p>
          <a:p>
            <a:r>
              <a:rPr lang="en-US" sz="2800" dirty="0"/>
              <a:t> </a:t>
            </a:r>
            <a:r>
              <a:rPr lang="en-US" sz="2800" dirty="0" smtClean="0"/>
              <a:t>          - </a:t>
            </a:r>
            <a:r>
              <a:rPr lang="en-US" sz="2800" dirty="0"/>
              <a:t>A [651257] </a:t>
            </a:r>
            <a:r>
              <a:rPr lang="en-US" sz="2800" dirty="0" smtClean="0"/>
              <a:t>(</a:t>
            </a:r>
            <a:r>
              <a:rPr lang="en-US" sz="2800" dirty="0"/>
              <a:t>HEALTH FACTOR) </a:t>
            </a:r>
          </a:p>
          <a:p>
            <a:r>
              <a:rPr lang="en-US" sz="2800" dirty="0"/>
              <a:t>           Resolution: PATIENT REFUSED </a:t>
            </a:r>
            <a:endParaRPr lang="en-US" sz="2800" dirty="0" smtClean="0"/>
          </a:p>
        </p:txBody>
      </p:sp>
    </p:spTree>
    <p:extLst>
      <p:ext uri="{BB962C8B-B14F-4D97-AF65-F5344CB8AC3E}">
        <p14:creationId xmlns:p14="http://schemas.microsoft.com/office/powerpoint/2010/main" xmlns="" val="30121263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white rectangle"/>
          <p:cNvSpPr/>
          <p:nvPr/>
        </p:nvSpPr>
        <p:spPr>
          <a:xfrm>
            <a:off x="2819400" y="0"/>
            <a:ext cx="6324600" cy="328493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124" name="Picture 4" descr="picture of a bare tree with branches"/>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3363" t="32585"/>
          <a:stretch/>
        </p:blipFill>
        <p:spPr bwMode="auto">
          <a:xfrm>
            <a:off x="0" y="-8351"/>
            <a:ext cx="5105400" cy="329328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descr="REMINDER TERM: PRO-RANDOM NUMBER TERM//&#10;REMINDER TERM STATUS: FALSE//&#10;REPLACEMENT ELEMENT/GROUP: &#10; GP PRO-BRANCHING DIALOG B&#10;"/>
          <p:cNvSpPr txBox="1"/>
          <p:nvPr/>
        </p:nvSpPr>
        <p:spPr>
          <a:xfrm>
            <a:off x="228600" y="228600"/>
            <a:ext cx="9144000" cy="6494085"/>
          </a:xfrm>
          <a:prstGeom prst="rect">
            <a:avLst/>
          </a:prstGeom>
          <a:noFill/>
        </p:spPr>
        <p:txBody>
          <a:bodyPr wrap="square" rtlCol="0">
            <a:spAutoFit/>
          </a:bodyPr>
          <a:lstStyle/>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a:p>
            <a:endParaRPr lang="en-US" sz="3200" dirty="0" smtClean="0"/>
          </a:p>
          <a:p>
            <a:endParaRPr lang="en-US" sz="3200" dirty="0"/>
          </a:p>
          <a:p>
            <a:endParaRPr lang="en-US" sz="3200" dirty="0" smtClean="0"/>
          </a:p>
          <a:p>
            <a:endParaRPr lang="en-US" sz="3200" dirty="0"/>
          </a:p>
          <a:p>
            <a:r>
              <a:rPr lang="en-US" sz="3200" dirty="0" smtClean="0"/>
              <a:t>REMINDER </a:t>
            </a:r>
            <a:r>
              <a:rPr lang="en-US" sz="3200" dirty="0"/>
              <a:t>TERM: </a:t>
            </a:r>
            <a:r>
              <a:rPr lang="en-US" sz="3200" u="sng" dirty="0"/>
              <a:t>PRO-RANDOM NUMBER TERM</a:t>
            </a:r>
            <a:r>
              <a:rPr lang="en-US" sz="3200" u="sng" dirty="0" smtClean="0"/>
              <a:t>//</a:t>
            </a:r>
          </a:p>
          <a:p>
            <a:r>
              <a:rPr lang="en-US" sz="3200" u="sng" dirty="0" smtClean="0"/>
              <a:t> </a:t>
            </a:r>
            <a:endParaRPr lang="en-US" sz="3200" u="sng" dirty="0"/>
          </a:p>
          <a:p>
            <a:r>
              <a:rPr lang="en-US" sz="3200" dirty="0"/>
              <a:t>REMINDER TERM STATUS</a:t>
            </a:r>
            <a:r>
              <a:rPr lang="en-US" sz="3200" u="sng" dirty="0"/>
              <a:t>: FALSE</a:t>
            </a:r>
            <a:r>
              <a:rPr lang="en-US" sz="3200" u="sng" dirty="0" smtClean="0"/>
              <a:t>//</a:t>
            </a:r>
          </a:p>
          <a:p>
            <a:r>
              <a:rPr lang="en-US" sz="3200" dirty="0" smtClean="0"/>
              <a:t> </a:t>
            </a:r>
            <a:endParaRPr lang="en-US" sz="3200" dirty="0"/>
          </a:p>
          <a:p>
            <a:r>
              <a:rPr lang="en-US" sz="3200" dirty="0"/>
              <a:t>REPLACEMENT ELEMENT/GROUP: </a:t>
            </a:r>
            <a:endParaRPr lang="en-US" sz="3200" dirty="0" smtClean="0"/>
          </a:p>
          <a:p>
            <a:r>
              <a:rPr lang="en-US" sz="3200" dirty="0" smtClean="0"/>
              <a:t>	</a:t>
            </a:r>
            <a:r>
              <a:rPr lang="en-US" sz="3200" u="sng" dirty="0" smtClean="0"/>
              <a:t>GP PRO-BRANCHING </a:t>
            </a:r>
            <a:r>
              <a:rPr lang="en-US" sz="3200" u="sng" dirty="0"/>
              <a:t>DIALOG </a:t>
            </a:r>
            <a:r>
              <a:rPr lang="en-US" sz="3200" u="sng" dirty="0" smtClean="0"/>
              <a:t>B</a:t>
            </a:r>
          </a:p>
        </p:txBody>
      </p:sp>
      <p:sp>
        <p:nvSpPr>
          <p:cNvPr id="6" name="Rectangle 5" descr="blue divider line"/>
          <p:cNvSpPr/>
          <p:nvPr/>
        </p:nvSpPr>
        <p:spPr>
          <a:xfrm>
            <a:off x="0" y="3182706"/>
            <a:ext cx="9144000" cy="2462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TextBox 4" descr="Setting-up the &#10;branching logic…&#10;"/>
          <p:cNvSpPr txBox="1"/>
          <p:nvPr/>
        </p:nvSpPr>
        <p:spPr>
          <a:xfrm>
            <a:off x="4038600" y="-8351"/>
            <a:ext cx="7010400" cy="3046988"/>
          </a:xfrm>
          <a:prstGeom prst="rect">
            <a:avLst/>
          </a:prstGeom>
          <a:noFill/>
        </p:spPr>
        <p:txBody>
          <a:bodyPr wrap="square" rtlCol="0">
            <a:spAutoFit/>
          </a:bodyPr>
          <a:lstStyle/>
          <a:p>
            <a:endParaRPr lang="en-US" sz="4800" dirty="0">
              <a:solidFill>
                <a:schemeClr val="bg1"/>
              </a:solidFill>
            </a:endParaRPr>
          </a:p>
          <a:p>
            <a:r>
              <a:rPr lang="en-US" sz="4800" dirty="0">
                <a:solidFill>
                  <a:schemeClr val="bg1"/>
                </a:solidFill>
              </a:rPr>
              <a:t>Setting-up the </a:t>
            </a:r>
            <a:endParaRPr lang="en-US" sz="4800" dirty="0" smtClean="0">
              <a:solidFill>
                <a:schemeClr val="bg1"/>
              </a:solidFill>
            </a:endParaRPr>
          </a:p>
          <a:p>
            <a:r>
              <a:rPr lang="en-US" sz="4800" dirty="0" smtClean="0">
                <a:solidFill>
                  <a:schemeClr val="bg1"/>
                </a:solidFill>
              </a:rPr>
              <a:t>branching </a:t>
            </a:r>
            <a:r>
              <a:rPr lang="en-US" sz="4800" dirty="0">
                <a:solidFill>
                  <a:schemeClr val="bg1"/>
                </a:solidFill>
              </a:rPr>
              <a:t>logic…</a:t>
            </a:r>
          </a:p>
          <a:p>
            <a:endParaRPr lang="en-US" sz="4800" dirty="0"/>
          </a:p>
        </p:txBody>
      </p:sp>
    </p:spTree>
    <p:extLst>
      <p:ext uri="{BB962C8B-B14F-4D97-AF65-F5344CB8AC3E}">
        <p14:creationId xmlns:p14="http://schemas.microsoft.com/office/powerpoint/2010/main" xmlns="" val="42143874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GROUP NAME: GP PRO-BRANCHING DIALOG B                                                 &#10;1 Group: GP PRO-BRANCHING DIALOG B                                  &#10;2  5  Element: OI PRO-BRANCHING ORDER &#10;           ELEMENT – PREDNISONE                 &#10;           Finding: Prednisone 5mg [5077] &#10;           (QUICK ORDER)                         &#10;           Resolution: ORDERED                                                  &#10;3 10  Element: HF PRO-BRANCHING &#10;           ELEMENT B - PATIENT REFUSED                &#10;           Finding: PATIENT REFUSED STUDY &#10;           - B [651258] (HEALTH FACTOR)          &#10;           Resolution: PATIENT REFUSED &#10;"/>
          <p:cNvSpPr txBox="1"/>
          <p:nvPr/>
        </p:nvSpPr>
        <p:spPr>
          <a:xfrm>
            <a:off x="457200" y="352246"/>
            <a:ext cx="8305800" cy="6124754"/>
          </a:xfrm>
          <a:prstGeom prst="rect">
            <a:avLst/>
          </a:prstGeom>
          <a:noFill/>
        </p:spPr>
        <p:txBody>
          <a:bodyPr wrap="square" rtlCol="0">
            <a:spAutoFit/>
          </a:bodyPr>
          <a:lstStyle/>
          <a:p>
            <a:r>
              <a:rPr lang="de-DE" sz="2800" dirty="0" smtClean="0"/>
              <a:t>GROUP </a:t>
            </a:r>
            <a:r>
              <a:rPr lang="de-DE" sz="2800" dirty="0"/>
              <a:t>NAME: </a:t>
            </a:r>
            <a:r>
              <a:rPr lang="de-DE" sz="2800" b="1" dirty="0"/>
              <a:t>GP PRO-BRANCHING </a:t>
            </a:r>
            <a:r>
              <a:rPr lang="de-DE" sz="2800" u="sng" dirty="0"/>
              <a:t>DIALOG </a:t>
            </a:r>
            <a:r>
              <a:rPr lang="de-DE" sz="2800" u="sng" dirty="0" smtClean="0"/>
              <a:t>B</a:t>
            </a:r>
            <a:r>
              <a:rPr lang="en-US" sz="2800" u="sng" dirty="0" smtClean="0"/>
              <a:t>                                                 </a:t>
            </a:r>
            <a:endParaRPr lang="en-US" sz="2800" u="sng" dirty="0"/>
          </a:p>
          <a:p>
            <a:r>
              <a:rPr lang="de-DE" sz="2800" dirty="0" smtClean="0"/>
              <a:t>1	Group</a:t>
            </a:r>
            <a:r>
              <a:rPr lang="de-DE" sz="2800" dirty="0"/>
              <a:t>: </a:t>
            </a:r>
            <a:r>
              <a:rPr lang="de-DE" sz="2800" b="1" dirty="0"/>
              <a:t>GP PRO-BRANCHING DIALOG B                                       </a:t>
            </a:r>
          </a:p>
          <a:p>
            <a:r>
              <a:rPr lang="en-US" sz="2800" dirty="0"/>
              <a:t>                                                                                </a:t>
            </a:r>
          </a:p>
          <a:p>
            <a:r>
              <a:rPr lang="en-US" sz="2800" dirty="0" smtClean="0"/>
              <a:t>2  </a:t>
            </a:r>
            <a:r>
              <a:rPr lang="en-US" sz="2800" dirty="0"/>
              <a:t>5 </a:t>
            </a:r>
            <a:r>
              <a:rPr lang="en-US" sz="2800" dirty="0" smtClean="0"/>
              <a:t>	Element</a:t>
            </a:r>
            <a:r>
              <a:rPr lang="en-US" sz="2800" dirty="0"/>
              <a:t>: </a:t>
            </a:r>
            <a:r>
              <a:rPr lang="en-US" sz="2800" b="1" dirty="0"/>
              <a:t>OI PRO-BRANCHING ORDER </a:t>
            </a:r>
            <a:endParaRPr lang="en-US" sz="2800" b="1" dirty="0" smtClean="0"/>
          </a:p>
          <a:p>
            <a:r>
              <a:rPr lang="en-US" sz="2800" b="1" dirty="0"/>
              <a:t> </a:t>
            </a:r>
            <a:r>
              <a:rPr lang="en-US" sz="2800" b="1" dirty="0" smtClean="0"/>
              <a:t>          ELEMENT – PREDNISONE                 </a:t>
            </a:r>
            <a:endParaRPr lang="en-US" sz="2800" b="1" dirty="0"/>
          </a:p>
          <a:p>
            <a:r>
              <a:rPr lang="en-US" sz="2800" dirty="0"/>
              <a:t>           Finding: </a:t>
            </a:r>
            <a:r>
              <a:rPr lang="en-US" sz="2800" u="sng" dirty="0"/>
              <a:t>Prednisone 5mg</a:t>
            </a:r>
            <a:r>
              <a:rPr lang="en-US" sz="2800" dirty="0"/>
              <a:t> [5077] </a:t>
            </a:r>
            <a:endParaRPr lang="en-US" sz="2800" dirty="0" smtClean="0"/>
          </a:p>
          <a:p>
            <a:r>
              <a:rPr lang="en-US" sz="2800" dirty="0"/>
              <a:t> </a:t>
            </a:r>
            <a:r>
              <a:rPr lang="en-US" sz="2800" dirty="0" smtClean="0"/>
              <a:t>          (</a:t>
            </a:r>
            <a:r>
              <a:rPr lang="en-US" sz="2800" dirty="0"/>
              <a:t>QUICK ORDER)                         </a:t>
            </a:r>
          </a:p>
          <a:p>
            <a:r>
              <a:rPr lang="en-US" sz="2800" dirty="0"/>
              <a:t>           Resolution: ORDERED                                                  </a:t>
            </a:r>
          </a:p>
          <a:p>
            <a:r>
              <a:rPr lang="en-US" sz="2800" dirty="0"/>
              <a:t>                                                                                </a:t>
            </a:r>
          </a:p>
          <a:p>
            <a:r>
              <a:rPr lang="en-US" sz="2800" dirty="0" smtClean="0"/>
              <a:t>3 </a:t>
            </a:r>
            <a:r>
              <a:rPr lang="en-US" sz="2800" dirty="0"/>
              <a:t>10 </a:t>
            </a:r>
            <a:r>
              <a:rPr lang="en-US" sz="2800" dirty="0" smtClean="0"/>
              <a:t>	Element</a:t>
            </a:r>
            <a:r>
              <a:rPr lang="en-US" sz="2800" dirty="0"/>
              <a:t>: </a:t>
            </a:r>
            <a:r>
              <a:rPr lang="en-US" sz="2800" b="1" dirty="0"/>
              <a:t>HF PRO-BRANCHING </a:t>
            </a:r>
            <a:endParaRPr lang="en-US" sz="2800" b="1" dirty="0" smtClean="0"/>
          </a:p>
          <a:p>
            <a:r>
              <a:rPr lang="en-US" sz="2800" b="1" dirty="0"/>
              <a:t> </a:t>
            </a:r>
            <a:r>
              <a:rPr lang="en-US" sz="2800" b="1" dirty="0" smtClean="0"/>
              <a:t>          ELEMENT </a:t>
            </a:r>
            <a:r>
              <a:rPr lang="en-US" sz="2800" b="1" dirty="0"/>
              <a:t>B - PATIENT </a:t>
            </a:r>
            <a:r>
              <a:rPr lang="en-US" sz="2800" b="1" dirty="0" smtClean="0"/>
              <a:t>REFUSED                </a:t>
            </a:r>
            <a:endParaRPr lang="en-US" sz="2800" b="1" dirty="0"/>
          </a:p>
          <a:p>
            <a:r>
              <a:rPr lang="en-US" sz="2800" dirty="0"/>
              <a:t>           Finding: </a:t>
            </a:r>
            <a:r>
              <a:rPr lang="en-US" sz="2800" b="1" dirty="0"/>
              <a:t>PATIENT REFUSED STUDY </a:t>
            </a:r>
            <a:endParaRPr lang="en-US" sz="2800" b="1" dirty="0" smtClean="0"/>
          </a:p>
          <a:p>
            <a:r>
              <a:rPr lang="en-US" sz="2800" dirty="0"/>
              <a:t> </a:t>
            </a:r>
            <a:r>
              <a:rPr lang="en-US" sz="2800" dirty="0" smtClean="0"/>
              <a:t>          - </a:t>
            </a:r>
            <a:r>
              <a:rPr lang="en-US" sz="2800" dirty="0"/>
              <a:t>B [651258] </a:t>
            </a:r>
            <a:r>
              <a:rPr lang="en-US" sz="2800" dirty="0" smtClean="0"/>
              <a:t>(</a:t>
            </a:r>
            <a:r>
              <a:rPr lang="en-US" sz="2800" dirty="0"/>
              <a:t>HEALTH FACTOR)          </a:t>
            </a:r>
          </a:p>
          <a:p>
            <a:r>
              <a:rPr lang="en-US" sz="2800" dirty="0"/>
              <a:t>           Resolution: PATIENT REFUSED </a:t>
            </a:r>
          </a:p>
        </p:txBody>
      </p:sp>
    </p:spTree>
    <p:extLst>
      <p:ext uri="{BB962C8B-B14F-4D97-AF65-F5344CB8AC3E}">
        <p14:creationId xmlns:p14="http://schemas.microsoft.com/office/powerpoint/2010/main" xmlns="" val="18160652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rounded green rectangle"/>
          <p:cNvSpPr/>
          <p:nvPr/>
        </p:nvSpPr>
        <p:spPr>
          <a:xfrm>
            <a:off x="381000" y="456486"/>
            <a:ext cx="7772400" cy="61031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 name="TextBox 2" descr="Step 3: Create Reminder Dialog&#10;Select Item: Next Screen// ad   Add Reminder Dialog  &#10;GENERATE DIALOG AUTOMATICALLY: N// n  NO&#10;Select DIALOG to add: PRO-RANDOM STUDY MEDROL/ PREDNISONE&#10;  Are you adding 'PRO-RANDOM STUDY &#10;  MEDROL/PREDNISONE' as a new REMINDER DIALOG &#10;  (the 10849TH)? No// Y  (Yes)&#10;"/>
          <p:cNvSpPr txBox="1"/>
          <p:nvPr/>
        </p:nvSpPr>
        <p:spPr>
          <a:xfrm>
            <a:off x="457200" y="456486"/>
            <a:ext cx="8610600" cy="4801314"/>
          </a:xfrm>
          <a:prstGeom prst="rect">
            <a:avLst/>
          </a:prstGeom>
          <a:noFill/>
        </p:spPr>
        <p:txBody>
          <a:bodyPr wrap="square" rtlCol="0">
            <a:spAutoFit/>
          </a:bodyPr>
          <a:lstStyle/>
          <a:p>
            <a:r>
              <a:rPr lang="en-US" sz="3600" b="1" dirty="0" smtClean="0"/>
              <a:t>Step 3: Create </a:t>
            </a:r>
            <a:r>
              <a:rPr lang="en-US" sz="3600" b="1" dirty="0"/>
              <a:t>Reminder </a:t>
            </a:r>
            <a:r>
              <a:rPr lang="en-US" sz="3600" b="1" dirty="0" smtClean="0"/>
              <a:t>Dialog</a:t>
            </a:r>
          </a:p>
          <a:p>
            <a:endParaRPr lang="en-US" sz="3000" u="sng" dirty="0"/>
          </a:p>
          <a:p>
            <a:r>
              <a:rPr lang="en-US" sz="3000" dirty="0" smtClean="0"/>
              <a:t>Select </a:t>
            </a:r>
            <a:r>
              <a:rPr lang="en-US" sz="3000" dirty="0"/>
              <a:t>Item: Next Screen// ad   </a:t>
            </a:r>
            <a:r>
              <a:rPr lang="en-US" sz="3000" u="sng" dirty="0"/>
              <a:t>Add Reminder Dialog  </a:t>
            </a:r>
          </a:p>
          <a:p>
            <a:r>
              <a:rPr lang="pt-BR" sz="3000" dirty="0"/>
              <a:t>GENERATE DIALOG AUTOMATICALLY: N// n  </a:t>
            </a:r>
            <a:r>
              <a:rPr lang="pt-BR" sz="3000" u="sng" dirty="0"/>
              <a:t>NO</a:t>
            </a:r>
          </a:p>
          <a:p>
            <a:endParaRPr lang="en-US" sz="3000" dirty="0" smtClean="0"/>
          </a:p>
          <a:p>
            <a:r>
              <a:rPr lang="en-US" sz="3000" dirty="0" smtClean="0"/>
              <a:t>Select </a:t>
            </a:r>
            <a:r>
              <a:rPr lang="en-US" sz="3000" dirty="0"/>
              <a:t>DIALOG to add: </a:t>
            </a:r>
            <a:r>
              <a:rPr lang="en-US" sz="3000" u="sng" dirty="0"/>
              <a:t>PRO-RANDOM STUDY MEDROL</a:t>
            </a:r>
            <a:r>
              <a:rPr lang="en-US" sz="3000" u="sng" dirty="0" smtClean="0"/>
              <a:t>/ PREDNISONE</a:t>
            </a:r>
            <a:endParaRPr lang="en-US" sz="3000" u="sng" dirty="0"/>
          </a:p>
          <a:p>
            <a:r>
              <a:rPr lang="en-US" sz="3000" dirty="0"/>
              <a:t>  Are you adding 'PRO-RANDOM STUDY </a:t>
            </a:r>
            <a:endParaRPr lang="en-US" sz="3000" dirty="0" smtClean="0"/>
          </a:p>
          <a:p>
            <a:r>
              <a:rPr lang="en-US" sz="3000" dirty="0"/>
              <a:t> </a:t>
            </a:r>
            <a:r>
              <a:rPr lang="en-US" sz="3000" dirty="0" smtClean="0"/>
              <a:t> MEDROL/PREDNISONE</a:t>
            </a:r>
            <a:r>
              <a:rPr lang="en-US" sz="3000" dirty="0"/>
              <a:t>' </a:t>
            </a:r>
            <a:r>
              <a:rPr lang="en-US" sz="3000" dirty="0" smtClean="0"/>
              <a:t>as a </a:t>
            </a:r>
            <a:r>
              <a:rPr lang="en-US" sz="3000" dirty="0"/>
              <a:t>new REMINDER DIALOG </a:t>
            </a:r>
            <a:endParaRPr lang="en-US" sz="3000" dirty="0" smtClean="0"/>
          </a:p>
          <a:p>
            <a:r>
              <a:rPr lang="en-US" sz="3000" dirty="0"/>
              <a:t> </a:t>
            </a:r>
            <a:r>
              <a:rPr lang="en-US" sz="3000" dirty="0" smtClean="0"/>
              <a:t> (</a:t>
            </a:r>
            <a:r>
              <a:rPr lang="en-US" sz="3000" dirty="0"/>
              <a:t>the 10849TH)? No// </a:t>
            </a:r>
            <a:r>
              <a:rPr lang="en-US" sz="3000" u="sng" dirty="0"/>
              <a:t>Y  (Yes</a:t>
            </a:r>
            <a:r>
              <a:rPr lang="en-US" sz="3000" u="sng" dirty="0" smtClean="0"/>
              <a:t>)</a:t>
            </a:r>
            <a:endParaRPr lang="en-US" sz="3000" u="sng" dirty="0"/>
          </a:p>
        </p:txBody>
      </p:sp>
    </p:spTree>
    <p:extLst>
      <p:ext uri="{BB962C8B-B14F-4D97-AF65-F5344CB8AC3E}">
        <p14:creationId xmlns:p14="http://schemas.microsoft.com/office/powerpoint/2010/main" xmlns="" val="4179328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rounded green rectangle"/>
          <p:cNvSpPr/>
          <p:nvPr/>
        </p:nvSpPr>
        <p:spPr>
          <a:xfrm>
            <a:off x="381000" y="457200"/>
            <a:ext cx="7772400" cy="6096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 name="Rectangle 1" descr="Step 3: Continued&#10;NAME: PRO-RANDOM STUDY MEDROL/PREDNISONE  Replace(Skipped several fields)&#10;Select SEQUENCE: 5&#10;  DIALOG ELEMENT/GROUP: GP PRO-BRANCH&#10;     1   GP PRO-BRANCHING DIALOG A dialog group       &#10;         LOCAL&#10;Select SEQUENCE: &#10;PATIENT SPECIFIC: 1  TRUE&#10;Select DIALOG to add: &#10;"/>
          <p:cNvSpPr/>
          <p:nvPr/>
        </p:nvSpPr>
        <p:spPr>
          <a:xfrm>
            <a:off x="533400" y="457200"/>
            <a:ext cx="8077200" cy="5724644"/>
          </a:xfrm>
          <a:prstGeom prst="rect">
            <a:avLst/>
          </a:prstGeom>
        </p:spPr>
        <p:txBody>
          <a:bodyPr wrap="square">
            <a:spAutoFit/>
          </a:bodyPr>
          <a:lstStyle/>
          <a:p>
            <a:r>
              <a:rPr lang="en-US" sz="3600" b="1" dirty="0" smtClean="0"/>
              <a:t>Step 3: Continued</a:t>
            </a:r>
          </a:p>
          <a:p>
            <a:endParaRPr lang="en-US" sz="3000" u="sng" dirty="0" smtClean="0"/>
          </a:p>
          <a:p>
            <a:r>
              <a:rPr lang="en-US" sz="3000" dirty="0" smtClean="0"/>
              <a:t>NAME</a:t>
            </a:r>
            <a:r>
              <a:rPr lang="en-US" sz="3000" dirty="0"/>
              <a:t>: PRO-RANDOM STUDY MEDROL/PREDNISONE  Replace(Skipped several fields)</a:t>
            </a:r>
          </a:p>
          <a:p>
            <a:r>
              <a:rPr lang="en-US" sz="3000" dirty="0"/>
              <a:t>Select SEQUENCE: </a:t>
            </a:r>
            <a:r>
              <a:rPr lang="en-US" sz="3000" u="sng" dirty="0"/>
              <a:t>5</a:t>
            </a:r>
          </a:p>
          <a:p>
            <a:r>
              <a:rPr lang="en-US" sz="3000" dirty="0"/>
              <a:t>  DIALOG ELEMENT/GROUP: </a:t>
            </a:r>
            <a:r>
              <a:rPr lang="en-US" sz="3000" u="sng" dirty="0"/>
              <a:t>GP PRO-BRANCH</a:t>
            </a:r>
          </a:p>
          <a:p>
            <a:r>
              <a:rPr lang="en-US" sz="3000" dirty="0"/>
              <a:t>     </a:t>
            </a:r>
            <a:r>
              <a:rPr lang="en-US" sz="3000" u="sng" dirty="0"/>
              <a:t>1   GP PRO-BRANCHING DIALOG A</a:t>
            </a:r>
            <a:r>
              <a:rPr lang="en-US" sz="3000" dirty="0"/>
              <a:t> dialog group       </a:t>
            </a:r>
          </a:p>
          <a:p>
            <a:r>
              <a:rPr lang="en-US" sz="3000" dirty="0"/>
              <a:t>         LOCAL</a:t>
            </a:r>
          </a:p>
          <a:p>
            <a:r>
              <a:rPr lang="en-US" sz="3000" dirty="0"/>
              <a:t>Select SEQUENCE: </a:t>
            </a:r>
          </a:p>
          <a:p>
            <a:r>
              <a:rPr lang="en-US" sz="3000" dirty="0"/>
              <a:t>PATIENT SPECIFIC: </a:t>
            </a:r>
            <a:r>
              <a:rPr lang="en-US" sz="3000" u="sng" dirty="0"/>
              <a:t>1  TRUE</a:t>
            </a:r>
          </a:p>
          <a:p>
            <a:r>
              <a:rPr lang="en-US" sz="3000" dirty="0"/>
              <a:t>Select DIALOG to add: </a:t>
            </a:r>
          </a:p>
        </p:txBody>
      </p:sp>
    </p:spTree>
    <p:extLst>
      <p:ext uri="{BB962C8B-B14F-4D97-AF65-F5344CB8AC3E}">
        <p14:creationId xmlns:p14="http://schemas.microsoft.com/office/powerpoint/2010/main" xmlns="" val="2551952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rounded green rectangle"/>
          <p:cNvSpPr/>
          <p:nvPr/>
        </p:nvSpPr>
        <p:spPr>
          <a:xfrm>
            <a:off x="381000" y="962085"/>
            <a:ext cx="8305800" cy="94291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 name="TextBox 1" descr="Step 4: Make Reminder Dialog Available in CPRS – Set GUI Parameter&#10;EP  Edit Parameter Values&#10;-- Edit Parameter Values ---&#10;Select PARAMETER DEFINITION NAME: TIU TEMPLATE REMINDER DIALOGS   Reminder Dialogs allowed as Templates"/>
          <p:cNvSpPr txBox="1"/>
          <p:nvPr/>
        </p:nvSpPr>
        <p:spPr>
          <a:xfrm>
            <a:off x="381000" y="962085"/>
            <a:ext cx="8610600" cy="4247317"/>
          </a:xfrm>
          <a:prstGeom prst="rect">
            <a:avLst/>
          </a:prstGeom>
          <a:noFill/>
        </p:spPr>
        <p:txBody>
          <a:bodyPr wrap="square" rtlCol="0">
            <a:spAutoFit/>
          </a:bodyPr>
          <a:lstStyle/>
          <a:p>
            <a:r>
              <a:rPr lang="en-US" sz="3000" b="1" dirty="0" smtClean="0"/>
              <a:t>Step 4: Make Reminder Dialog Available in CPRS – Set GUI Parameter</a:t>
            </a:r>
          </a:p>
          <a:p>
            <a:endParaRPr lang="en-US" sz="3000" dirty="0" smtClean="0"/>
          </a:p>
          <a:p>
            <a:r>
              <a:rPr lang="en-US" sz="3000" u="sng" dirty="0" smtClean="0"/>
              <a:t>EP  </a:t>
            </a:r>
            <a:r>
              <a:rPr lang="en-US" sz="3000" u="sng" dirty="0"/>
              <a:t>Edit Parameter Values</a:t>
            </a:r>
          </a:p>
          <a:p>
            <a:r>
              <a:rPr lang="en-US" sz="3000" dirty="0" smtClean="0"/>
              <a:t>-- </a:t>
            </a:r>
            <a:r>
              <a:rPr lang="en-US" sz="3000" dirty="0"/>
              <a:t>Edit Parameter Values ---</a:t>
            </a:r>
          </a:p>
          <a:p>
            <a:endParaRPr lang="en-US" sz="3000" dirty="0"/>
          </a:p>
          <a:p>
            <a:r>
              <a:rPr lang="en-US" sz="3000" dirty="0"/>
              <a:t>Select PARAMETER DEFINITION </a:t>
            </a:r>
            <a:r>
              <a:rPr lang="en-US" sz="3000" dirty="0" smtClean="0"/>
              <a:t>NAME: </a:t>
            </a:r>
            <a:r>
              <a:rPr lang="en-US" sz="3000" u="sng" dirty="0" smtClean="0"/>
              <a:t>TIU </a:t>
            </a:r>
            <a:r>
              <a:rPr lang="en-US" sz="3000" u="sng" dirty="0"/>
              <a:t>TEMPLATE REMINDER DIALOGS</a:t>
            </a:r>
            <a:r>
              <a:rPr lang="en-US" sz="3000" dirty="0"/>
              <a:t>   Reminder Dialogs allowed as </a:t>
            </a:r>
            <a:r>
              <a:rPr lang="en-US" sz="3000" dirty="0" smtClean="0"/>
              <a:t>Templates</a:t>
            </a:r>
            <a:endParaRPr lang="en-US" sz="3000" dirty="0"/>
          </a:p>
        </p:txBody>
      </p:sp>
    </p:spTree>
    <p:extLst>
      <p:ext uri="{BB962C8B-B14F-4D97-AF65-F5344CB8AC3E}">
        <p14:creationId xmlns:p14="http://schemas.microsoft.com/office/powerpoint/2010/main" xmlns="" val="1137051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rounded green rectangle"/>
          <p:cNvSpPr/>
          <p:nvPr/>
        </p:nvSpPr>
        <p:spPr>
          <a:xfrm>
            <a:off x="457200" y="711458"/>
            <a:ext cx="8305800" cy="58394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 name="TextBox 1" descr="Step 4: Continued&#10;TIU TEMPLATE REMINDER DIALOGS may be set for the following:&#10; 1  User USR [choose from NEW PERSON]&#10; 3 Service SRV [choose from SERVICE/SECTION]&#10; 4 Division   DIV [choose from INSTITUTION]&#10; 5   System        SYS    [PROVIDENCE.MED.VA.GOV]&#10;Enter selection: Enter selection: 5  System   &#10;                  PROVIDENCE.MED.VA.GOV  &#10;"/>
          <p:cNvSpPr txBox="1"/>
          <p:nvPr/>
        </p:nvSpPr>
        <p:spPr>
          <a:xfrm>
            <a:off x="457200" y="730508"/>
            <a:ext cx="8458200" cy="5170646"/>
          </a:xfrm>
          <a:prstGeom prst="rect">
            <a:avLst/>
          </a:prstGeom>
          <a:noFill/>
        </p:spPr>
        <p:txBody>
          <a:bodyPr wrap="square" rtlCol="0">
            <a:spAutoFit/>
          </a:bodyPr>
          <a:lstStyle/>
          <a:p>
            <a:r>
              <a:rPr lang="en-US" sz="3000" b="1" dirty="0" smtClean="0"/>
              <a:t>Step 4: Continued</a:t>
            </a:r>
          </a:p>
          <a:p>
            <a:endParaRPr lang="en-US" sz="3000" dirty="0" smtClean="0"/>
          </a:p>
          <a:p>
            <a:r>
              <a:rPr lang="en-US" sz="3000" dirty="0" smtClean="0"/>
              <a:t>TIU </a:t>
            </a:r>
            <a:r>
              <a:rPr lang="en-US" sz="3000" dirty="0"/>
              <a:t>TEMPLATE REMINDER DIALOGS may be set for the following</a:t>
            </a:r>
            <a:r>
              <a:rPr lang="en-US" sz="3000" dirty="0" smtClean="0"/>
              <a:t>:</a:t>
            </a:r>
            <a:endParaRPr lang="en-US" sz="3000" dirty="0"/>
          </a:p>
          <a:p>
            <a:r>
              <a:rPr lang="en-US" sz="3000" dirty="0" smtClean="0"/>
              <a:t> 1  User USR [</a:t>
            </a:r>
            <a:r>
              <a:rPr lang="en-US" sz="3000" dirty="0"/>
              <a:t>choose from NEW PERSON]</a:t>
            </a:r>
          </a:p>
          <a:p>
            <a:r>
              <a:rPr lang="en-US" sz="3000" dirty="0" smtClean="0"/>
              <a:t> 3 Service SRV [</a:t>
            </a:r>
            <a:r>
              <a:rPr lang="en-US" sz="3000" dirty="0"/>
              <a:t>choose </a:t>
            </a:r>
            <a:r>
              <a:rPr lang="en-US" sz="3000" dirty="0" smtClean="0"/>
              <a:t>from SERVICE/SECTION</a:t>
            </a:r>
            <a:r>
              <a:rPr lang="en-US" sz="3000" dirty="0"/>
              <a:t>]</a:t>
            </a:r>
          </a:p>
          <a:p>
            <a:r>
              <a:rPr lang="en-US" sz="3000" dirty="0" smtClean="0"/>
              <a:t> 4 Division   DIV [choose </a:t>
            </a:r>
            <a:r>
              <a:rPr lang="en-US" sz="3000" dirty="0"/>
              <a:t>from INSTITUTION]</a:t>
            </a:r>
          </a:p>
          <a:p>
            <a:r>
              <a:rPr lang="en-US" sz="3000" dirty="0" smtClean="0"/>
              <a:t> 5   </a:t>
            </a:r>
            <a:r>
              <a:rPr lang="en-US" sz="3000" dirty="0"/>
              <a:t>System        SYS    [PROVIDENCE.MED.VA.GOV]</a:t>
            </a:r>
          </a:p>
          <a:p>
            <a:endParaRPr lang="en-US" sz="3000" dirty="0"/>
          </a:p>
          <a:p>
            <a:r>
              <a:rPr lang="en-US" sz="3000" dirty="0" smtClean="0"/>
              <a:t>Enter </a:t>
            </a:r>
            <a:r>
              <a:rPr lang="en-US" sz="3000" dirty="0"/>
              <a:t>selection: Enter selection: </a:t>
            </a:r>
            <a:r>
              <a:rPr lang="en-US" sz="3000" u="sng" dirty="0"/>
              <a:t>5  System   </a:t>
            </a:r>
          </a:p>
          <a:p>
            <a:r>
              <a:rPr lang="en-US" sz="3000" dirty="0"/>
              <a:t>                  </a:t>
            </a:r>
            <a:r>
              <a:rPr lang="en-US" sz="3000" dirty="0" smtClean="0"/>
              <a:t>PROVIDENCE.MED.VA.GOV  </a:t>
            </a:r>
            <a:endParaRPr lang="en-US" sz="3000" dirty="0"/>
          </a:p>
        </p:txBody>
      </p:sp>
    </p:spTree>
    <p:extLst>
      <p:ext uri="{BB962C8B-B14F-4D97-AF65-F5344CB8AC3E}">
        <p14:creationId xmlns:p14="http://schemas.microsoft.com/office/powerpoint/2010/main" xmlns="" val="1343392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rounded green rectangle"/>
          <p:cNvSpPr/>
          <p:nvPr/>
        </p:nvSpPr>
        <p:spPr>
          <a:xfrm>
            <a:off x="381000" y="226158"/>
            <a:ext cx="8382000" cy="612041"/>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 name="Rectangle 1" descr="Step 4: Continued &#10;Setting TIU TEMPLATE REMINDER DIALOGS  for System:   &#10;PROVIDENCE.MED.VA.GOV --&#10;Select Display Sequence: 796 ß Pick a sequence # not in use&#10;Are you adding 796 as a new Display Sequence? Yes// y  YES&#10;Display Sequence: 796//    796&#10;Clinical Reminder Dialog: PRO-RANDOM STUDY MEDROL/PREDNISONE        &#10;reminder dialog     LOCAL&#10;         ...OK? Yes//   (Yes)&#10;Select Display Sequence: &#10;"/>
          <p:cNvSpPr/>
          <p:nvPr/>
        </p:nvSpPr>
        <p:spPr>
          <a:xfrm>
            <a:off x="457200" y="226159"/>
            <a:ext cx="8305800" cy="6555641"/>
          </a:xfrm>
          <a:prstGeom prst="rect">
            <a:avLst/>
          </a:prstGeom>
        </p:spPr>
        <p:txBody>
          <a:bodyPr wrap="square">
            <a:spAutoFit/>
          </a:bodyPr>
          <a:lstStyle/>
          <a:p>
            <a:r>
              <a:rPr lang="en-US" sz="3000" b="1" dirty="0" smtClean="0"/>
              <a:t>Step 4: Continued </a:t>
            </a:r>
          </a:p>
          <a:p>
            <a:endParaRPr lang="en-US" sz="2800" dirty="0"/>
          </a:p>
          <a:p>
            <a:r>
              <a:rPr lang="en-US" sz="2800" dirty="0" smtClean="0"/>
              <a:t>Setting </a:t>
            </a:r>
            <a:r>
              <a:rPr lang="en-US" sz="2800" dirty="0"/>
              <a:t>TIU TEMPLATE REMINDER DIALOGS  for System:   </a:t>
            </a:r>
          </a:p>
          <a:p>
            <a:r>
              <a:rPr lang="en-US" sz="2800" dirty="0" smtClean="0"/>
              <a:t>PROVIDENCE.MED.VA.GOV </a:t>
            </a:r>
            <a:r>
              <a:rPr lang="en-US" sz="2800" dirty="0"/>
              <a:t>--</a:t>
            </a:r>
          </a:p>
          <a:p>
            <a:r>
              <a:rPr lang="en-US" sz="2800" dirty="0" smtClean="0"/>
              <a:t>Select </a:t>
            </a:r>
            <a:r>
              <a:rPr lang="en-US" sz="2800" dirty="0"/>
              <a:t>Display Sequence: </a:t>
            </a:r>
            <a:r>
              <a:rPr lang="en-US" sz="2800" u="sng" dirty="0"/>
              <a:t>796 </a:t>
            </a:r>
            <a:r>
              <a:rPr lang="en-US" sz="2800" u="sng" dirty="0">
                <a:sym typeface="Wingdings" pitchFamily="2" charset="2"/>
              </a:rPr>
              <a:t> Pick a sequence # not in use</a:t>
            </a:r>
            <a:endParaRPr lang="en-US" sz="2800" u="sng" dirty="0"/>
          </a:p>
          <a:p>
            <a:r>
              <a:rPr lang="en-US" sz="2800" dirty="0" smtClean="0"/>
              <a:t>Are </a:t>
            </a:r>
            <a:r>
              <a:rPr lang="en-US" sz="2800" dirty="0"/>
              <a:t>you adding 796 as a new Display Sequence? Yes// </a:t>
            </a:r>
            <a:r>
              <a:rPr lang="en-US" sz="2800" u="sng" dirty="0"/>
              <a:t>y  YES</a:t>
            </a:r>
          </a:p>
          <a:p>
            <a:r>
              <a:rPr lang="en-US" sz="2800" dirty="0" smtClean="0"/>
              <a:t>Display </a:t>
            </a:r>
            <a:r>
              <a:rPr lang="en-US" sz="2800" dirty="0"/>
              <a:t>Sequence: 796//    796</a:t>
            </a:r>
          </a:p>
          <a:p>
            <a:r>
              <a:rPr lang="en-US" sz="2800" dirty="0" smtClean="0"/>
              <a:t>Clinical </a:t>
            </a:r>
            <a:r>
              <a:rPr lang="en-US" sz="2800" dirty="0"/>
              <a:t>Reminder Dialog: PRO-RANDOM STUDY MEDROL/PREDNISONE        </a:t>
            </a:r>
          </a:p>
          <a:p>
            <a:r>
              <a:rPr lang="en-US" sz="2800" dirty="0" smtClean="0"/>
              <a:t>reminder </a:t>
            </a:r>
            <a:r>
              <a:rPr lang="en-US" sz="2800" dirty="0"/>
              <a:t>dialog     LOCAL</a:t>
            </a:r>
          </a:p>
          <a:p>
            <a:r>
              <a:rPr lang="en-US" sz="2800" dirty="0"/>
              <a:t>         ...OK? </a:t>
            </a:r>
            <a:r>
              <a:rPr lang="en-US" sz="2800" u="sng" dirty="0"/>
              <a:t>Yes//   (Yes)</a:t>
            </a:r>
          </a:p>
          <a:p>
            <a:endParaRPr lang="en-US" sz="2800" dirty="0"/>
          </a:p>
          <a:p>
            <a:r>
              <a:rPr lang="en-US" sz="2800" dirty="0"/>
              <a:t>Select Display Sequence: </a:t>
            </a:r>
          </a:p>
        </p:txBody>
      </p:sp>
    </p:spTree>
    <p:extLst>
      <p:ext uri="{BB962C8B-B14F-4D97-AF65-F5344CB8AC3E}">
        <p14:creationId xmlns:p14="http://schemas.microsoft.com/office/powerpoint/2010/main" xmlns="" val="26492974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picture of a road with twisted road around it and confusing yellow road signs"/>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descr="Choices"/>
          <p:cNvSpPr txBox="1"/>
          <p:nvPr/>
        </p:nvSpPr>
        <p:spPr>
          <a:xfrm>
            <a:off x="2743200" y="533400"/>
            <a:ext cx="3429000" cy="1323439"/>
          </a:xfrm>
          <a:prstGeom prst="rect">
            <a:avLst/>
          </a:prstGeom>
          <a:noFill/>
        </p:spPr>
        <p:txBody>
          <a:bodyPr wrap="square" rtlCol="0">
            <a:spAutoFit/>
          </a:bodyPr>
          <a:lstStyle/>
          <a:p>
            <a:pPr algn="ctr"/>
            <a:r>
              <a:rPr lang="en-US" sz="8000" b="1" dirty="0" smtClean="0">
                <a:solidFill>
                  <a:schemeClr val="bg1"/>
                </a:solidFill>
              </a:rPr>
              <a:t>Choices</a:t>
            </a:r>
            <a:endParaRPr lang="en-US" sz="8000" b="1" dirty="0">
              <a:solidFill>
                <a:schemeClr val="bg1"/>
              </a:solidFill>
            </a:endParaRPr>
          </a:p>
        </p:txBody>
      </p:sp>
    </p:spTree>
    <p:extLst>
      <p:ext uri="{BB962C8B-B14F-4D97-AF65-F5344CB8AC3E}">
        <p14:creationId xmlns:p14="http://schemas.microsoft.com/office/powerpoint/2010/main" xmlns="" val="23491797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screen shot of reminder Dialog templat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28" y="0"/>
            <a:ext cx="9140472"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descr="screen shot of reminder Dialog template DIALOG GROUP A with Enter Veteran in study, and place study orders selected"/>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 y="685800"/>
            <a:ext cx="8534400" cy="1790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descr="screen shot of Orders: Methyprednisolone 4m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279" t="42056" b="20810"/>
          <a:stretch/>
        </p:blipFill>
        <p:spPr bwMode="auto">
          <a:xfrm>
            <a:off x="1671449" y="4419600"/>
            <a:ext cx="7015351" cy="590550"/>
          </a:xfrm>
          <a:prstGeom prst="rect">
            <a:avLst/>
          </a:prstGeom>
          <a:ln w="76200">
            <a:solidFill>
              <a:schemeClr val="accent6"/>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cxnSp>
        <p:nvCxnSpPr>
          <p:cNvPr id="8" name="Straight Arrow Connector 7" descr="orange arrow connector"/>
          <p:cNvCxnSpPr/>
          <p:nvPr/>
        </p:nvCxnSpPr>
        <p:spPr>
          <a:xfrm flipV="1">
            <a:off x="1981200" y="5010150"/>
            <a:ext cx="533400" cy="781050"/>
          </a:xfrm>
          <a:prstGeom prst="straightConnector1">
            <a:avLst/>
          </a:prstGeom>
          <a:ln w="76200">
            <a:tailEnd type="arrow"/>
          </a:ln>
        </p:spPr>
        <p:style>
          <a:lnRef idx="3">
            <a:schemeClr val="accent6"/>
          </a:lnRef>
          <a:fillRef idx="0">
            <a:schemeClr val="accent6"/>
          </a:fillRef>
          <a:effectRef idx="2">
            <a:schemeClr val="accent6"/>
          </a:effectRef>
          <a:fontRef idx="minor">
            <a:schemeClr val="tx1"/>
          </a:fontRef>
        </p:style>
      </p:cxnSp>
      <p:sp>
        <p:nvSpPr>
          <p:cNvPr id="3" name="Frame 2" descr="orange rectangle"/>
          <p:cNvSpPr/>
          <p:nvPr/>
        </p:nvSpPr>
        <p:spPr>
          <a:xfrm>
            <a:off x="79728" y="5791200"/>
            <a:ext cx="2434872" cy="381000"/>
          </a:xfrm>
          <a:prstGeom prst="fram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31029155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image of a puzzled man at a chalkboard with a confusing directional diagra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5801868"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 name="TextBox 1" descr="Why?&#10;"/>
          <p:cNvSpPr txBox="1"/>
          <p:nvPr/>
        </p:nvSpPr>
        <p:spPr>
          <a:xfrm>
            <a:off x="6019800" y="2468940"/>
            <a:ext cx="8686800" cy="1569660"/>
          </a:xfrm>
          <a:prstGeom prst="rect">
            <a:avLst/>
          </a:prstGeom>
          <a:noFill/>
        </p:spPr>
        <p:txBody>
          <a:bodyPr wrap="square" rtlCol="0">
            <a:spAutoFit/>
          </a:bodyPr>
          <a:lstStyle/>
          <a:p>
            <a:r>
              <a:rPr lang="en-US" sz="9600" b="1" i="1" dirty="0" smtClean="0">
                <a:solidFill>
                  <a:schemeClr val="bg1"/>
                </a:solidFill>
              </a:rPr>
              <a:t>Why?</a:t>
            </a:r>
            <a:endParaRPr lang="en-US" sz="9600" b="1" i="1" dirty="0">
              <a:solidFill>
                <a:schemeClr val="bg1"/>
              </a:solidFill>
            </a:endParaRPr>
          </a:p>
        </p:txBody>
      </p:sp>
    </p:spTree>
    <p:extLst>
      <p:ext uri="{BB962C8B-B14F-4D97-AF65-F5344CB8AC3E}">
        <p14:creationId xmlns:p14="http://schemas.microsoft.com/office/powerpoint/2010/main" xmlns="" val="7931701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creen shot of reminder Dialog templat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766" y="0"/>
            <a:ext cx="9128234"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descr="screen shot of reminder Dialog template DIALOG GROUP B with Enter Veteran in study, and place study orders selected"/>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 y="457200"/>
            <a:ext cx="8534400"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descr="screen shot of Orders: Prednisolone 5m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21070" b="17066"/>
          <a:stretch/>
        </p:blipFill>
        <p:spPr bwMode="auto">
          <a:xfrm>
            <a:off x="1981200" y="4343400"/>
            <a:ext cx="5249542" cy="762000"/>
          </a:xfrm>
          <a:prstGeom prst="rect">
            <a:avLst/>
          </a:prstGeom>
          <a:ln w="76200">
            <a:solidFill>
              <a:schemeClr val="accent6"/>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cxnSp>
        <p:nvCxnSpPr>
          <p:cNvPr id="6" name="Straight Arrow Connector 5" descr="orange arrow connector"/>
          <p:cNvCxnSpPr/>
          <p:nvPr/>
        </p:nvCxnSpPr>
        <p:spPr>
          <a:xfrm flipV="1">
            <a:off x="1981200" y="5162550"/>
            <a:ext cx="533400" cy="781050"/>
          </a:xfrm>
          <a:prstGeom prst="straightConnector1">
            <a:avLst/>
          </a:prstGeom>
          <a:ln w="76200">
            <a:tailEnd type="arrow"/>
          </a:ln>
        </p:spPr>
        <p:style>
          <a:lnRef idx="3">
            <a:schemeClr val="accent6"/>
          </a:lnRef>
          <a:fillRef idx="0">
            <a:schemeClr val="accent6"/>
          </a:fillRef>
          <a:effectRef idx="2">
            <a:schemeClr val="accent6"/>
          </a:effectRef>
          <a:fontRef idx="minor">
            <a:schemeClr val="tx1"/>
          </a:fontRef>
        </p:style>
      </p:cxnSp>
      <p:sp>
        <p:nvSpPr>
          <p:cNvPr id="7" name="Frame 6" descr="orange rectangle"/>
          <p:cNvSpPr/>
          <p:nvPr/>
        </p:nvSpPr>
        <p:spPr>
          <a:xfrm>
            <a:off x="79728" y="5943600"/>
            <a:ext cx="1901472" cy="381000"/>
          </a:xfrm>
          <a:prstGeom prst="fram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13529364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descr="RESOLVE&#10;Multiple Reminders&#10;"/>
          <p:cNvSpPr txBox="1"/>
          <p:nvPr/>
        </p:nvSpPr>
        <p:spPr>
          <a:xfrm>
            <a:off x="152400" y="5212140"/>
            <a:ext cx="8991600" cy="1569660"/>
          </a:xfrm>
          <a:prstGeom prst="rect">
            <a:avLst/>
          </a:prstGeom>
          <a:noFill/>
        </p:spPr>
        <p:txBody>
          <a:bodyPr wrap="square" rtlCol="0">
            <a:spAutoFit/>
          </a:bodyPr>
          <a:lstStyle/>
          <a:p>
            <a:pPr algn="ctr"/>
            <a:r>
              <a:rPr lang="en-US" sz="4800" dirty="0" smtClean="0"/>
              <a:t>RESOLVE</a:t>
            </a:r>
          </a:p>
          <a:p>
            <a:pPr algn="ctr"/>
            <a:r>
              <a:rPr lang="en-US" sz="4800" dirty="0" smtClean="0"/>
              <a:t>Multiple Reminders</a:t>
            </a:r>
            <a:endParaRPr lang="en-US" sz="4800" dirty="0"/>
          </a:p>
        </p:txBody>
      </p:sp>
      <p:sp>
        <p:nvSpPr>
          <p:cNvPr id="7" name="Equal 6" descr="mathmatic equal sysmbol"/>
          <p:cNvSpPr/>
          <p:nvPr/>
        </p:nvSpPr>
        <p:spPr>
          <a:xfrm>
            <a:off x="3124200" y="3810000"/>
            <a:ext cx="2971800" cy="1600200"/>
          </a:xfrm>
          <a:prstGeom prst="mathEqua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6" name="TextBox 5" descr="Reminder Dialog&#10;"/>
          <p:cNvSpPr txBox="1"/>
          <p:nvPr/>
        </p:nvSpPr>
        <p:spPr>
          <a:xfrm>
            <a:off x="1295400" y="2819400"/>
            <a:ext cx="6934200" cy="1200329"/>
          </a:xfrm>
          <a:prstGeom prst="rect">
            <a:avLst/>
          </a:prstGeom>
          <a:noFill/>
        </p:spPr>
        <p:txBody>
          <a:bodyPr wrap="square" rtlCol="0">
            <a:spAutoFit/>
          </a:bodyPr>
          <a:lstStyle/>
          <a:p>
            <a:r>
              <a:rPr lang="en-US" sz="7200" i="1" dirty="0" smtClean="0"/>
              <a:t>Reminder Dialog</a:t>
            </a:r>
            <a:endParaRPr lang="en-US" sz="7200" i="1" dirty="0"/>
          </a:p>
        </p:txBody>
      </p:sp>
      <p:sp>
        <p:nvSpPr>
          <p:cNvPr id="5" name="TextBox 4" descr="GIANT"/>
          <p:cNvSpPr txBox="1"/>
          <p:nvPr/>
        </p:nvSpPr>
        <p:spPr>
          <a:xfrm>
            <a:off x="990600" y="0"/>
            <a:ext cx="7543800" cy="3170099"/>
          </a:xfrm>
          <a:prstGeom prst="rect">
            <a:avLst/>
          </a:prstGeom>
          <a:noFill/>
        </p:spPr>
        <p:txBody>
          <a:bodyPr wrap="square" rtlCol="0">
            <a:spAutoFit/>
          </a:bodyPr>
          <a:lstStyle/>
          <a:p>
            <a:r>
              <a:rPr lang="en-US" sz="20000" b="1" dirty="0" smtClean="0"/>
              <a:t>GIANT</a:t>
            </a:r>
            <a:endParaRPr lang="en-US" sz="20000" b="1" dirty="0"/>
          </a:p>
        </p:txBody>
      </p:sp>
      <p:sp>
        <p:nvSpPr>
          <p:cNvPr id="4" name="Frame 3" descr="transparent rectangle with wide blue border"/>
          <p:cNvSpPr/>
          <p:nvPr/>
        </p:nvSpPr>
        <p:spPr>
          <a:xfrm>
            <a:off x="228600" y="304800"/>
            <a:ext cx="8610600" cy="2590800"/>
          </a:xfrm>
          <a:prstGeom prst="fram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32112292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600200"/>
            <a:ext cx="8534400" cy="4876800"/>
          </a:xfrm>
        </p:spPr>
        <p:txBody>
          <a:bodyPr>
            <a:normAutofit/>
          </a:bodyPr>
          <a:lstStyle/>
          <a:p>
            <a:pPr marL="0" indent="0" algn="ctr">
              <a:buNone/>
            </a:pPr>
            <a:r>
              <a:rPr lang="en-US" sz="3600" dirty="0" smtClean="0"/>
              <a:t>What is the largest reminder dialog you have ever created?</a:t>
            </a:r>
            <a:endParaRPr lang="en-US" sz="3600" dirty="0"/>
          </a:p>
          <a:p>
            <a:pPr marL="1314450" lvl="2" indent="-514350">
              <a:buFont typeface="+mj-lt"/>
              <a:buAutoNum type="alphaUcPeriod"/>
            </a:pPr>
            <a:endParaRPr lang="en-US" sz="3600" dirty="0" smtClean="0"/>
          </a:p>
          <a:p>
            <a:pPr marL="1771650" lvl="3" indent="-514350">
              <a:buFont typeface="+mj-lt"/>
              <a:buAutoNum type="alphaUcPeriod"/>
            </a:pPr>
            <a:r>
              <a:rPr lang="en-US" sz="3600" dirty="0" smtClean="0"/>
              <a:t>1-50 Checkboxes (Elements)</a:t>
            </a:r>
          </a:p>
          <a:p>
            <a:pPr marL="1771650" lvl="3" indent="-514350">
              <a:buFont typeface="+mj-lt"/>
              <a:buAutoNum type="alphaUcPeriod"/>
            </a:pPr>
            <a:r>
              <a:rPr lang="en-US" sz="3600" dirty="0" smtClean="0"/>
              <a:t>51-100 </a:t>
            </a:r>
            <a:r>
              <a:rPr lang="en-US" sz="3600" dirty="0"/>
              <a:t>Checkboxes (Elements)</a:t>
            </a:r>
          </a:p>
          <a:p>
            <a:pPr marL="1771650" lvl="3" indent="-514350">
              <a:buFont typeface="+mj-lt"/>
              <a:buAutoNum type="alphaUcPeriod"/>
            </a:pPr>
            <a:r>
              <a:rPr lang="en-US" sz="3600" dirty="0" smtClean="0"/>
              <a:t>101-200 </a:t>
            </a:r>
            <a:r>
              <a:rPr lang="en-US" sz="3600" dirty="0"/>
              <a:t>Checkboxes (Elements)</a:t>
            </a:r>
          </a:p>
          <a:p>
            <a:pPr marL="1771650" lvl="3" indent="-514350">
              <a:buFont typeface="+mj-lt"/>
              <a:buAutoNum type="alphaUcPeriod"/>
            </a:pPr>
            <a:r>
              <a:rPr lang="en-US" sz="3600" dirty="0" smtClean="0"/>
              <a:t>&gt; 200 </a:t>
            </a:r>
            <a:r>
              <a:rPr lang="en-US" sz="3600" dirty="0"/>
              <a:t>Checkboxes (Elements)</a:t>
            </a:r>
          </a:p>
          <a:p>
            <a:pPr marL="1771650" lvl="3" indent="-514350">
              <a:buFont typeface="+mj-lt"/>
              <a:buAutoNum type="alphaUcPeriod"/>
            </a:pPr>
            <a:endParaRPr lang="en-US" sz="3600" dirty="0"/>
          </a:p>
        </p:txBody>
      </p:sp>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906013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man at a chalkboard filled with equations"/>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0" y="-2515"/>
            <a:ext cx="9144000" cy="686051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descr="Problem? IT Need?&#10;"/>
          <p:cNvSpPr txBox="1"/>
          <p:nvPr/>
        </p:nvSpPr>
        <p:spPr>
          <a:xfrm>
            <a:off x="228600" y="5496342"/>
            <a:ext cx="7772400" cy="1107996"/>
          </a:xfrm>
          <a:prstGeom prst="rect">
            <a:avLst/>
          </a:prstGeom>
          <a:noFill/>
        </p:spPr>
        <p:txBody>
          <a:bodyPr wrap="square" rtlCol="0">
            <a:spAutoFit/>
          </a:bodyPr>
          <a:lstStyle/>
          <a:p>
            <a:r>
              <a:rPr lang="en-US" sz="6600" b="1" dirty="0" smtClean="0">
                <a:solidFill>
                  <a:schemeClr val="accent6">
                    <a:lumMod val="75000"/>
                  </a:schemeClr>
                </a:solidFill>
                <a:effectLst>
                  <a:outerShdw blurRad="50800" dist="38100" dir="2700000" algn="tl" rotWithShape="0">
                    <a:prstClr val="black">
                      <a:alpha val="40000"/>
                    </a:prstClr>
                  </a:outerShdw>
                </a:effectLst>
              </a:rPr>
              <a:t>Problem? IT Need?</a:t>
            </a:r>
            <a:endParaRPr lang="en-US" sz="6600" b="1" dirty="0">
              <a:solidFill>
                <a:schemeClr val="accent6">
                  <a:lumMod val="75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xmlns="" val="30986188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600"/>
            <a:ext cx="4267200" cy="3657600"/>
          </a:xfrm>
        </p:spPr>
        <p:txBody>
          <a:bodyPr>
            <a:normAutofit fontScale="62500" lnSpcReduction="20000"/>
          </a:bodyPr>
          <a:lstStyle/>
          <a:p>
            <a:pPr marL="914400" lvl="1" indent="-514350">
              <a:buFont typeface="+mj-lt"/>
              <a:buAutoNum type="alphaUcPeriod"/>
            </a:pPr>
            <a:r>
              <a:rPr lang="en-US" sz="4400" dirty="0"/>
              <a:t>1-50 Checkboxes (Elements)</a:t>
            </a:r>
          </a:p>
          <a:p>
            <a:pPr marL="914400" lvl="1" indent="-514350">
              <a:buFont typeface="+mj-lt"/>
              <a:buAutoNum type="alphaUcPeriod"/>
            </a:pPr>
            <a:r>
              <a:rPr lang="en-US" sz="4400" dirty="0"/>
              <a:t>51-100 Checkboxes (Elements)</a:t>
            </a:r>
          </a:p>
          <a:p>
            <a:pPr marL="914400" lvl="1" indent="-514350">
              <a:buFont typeface="+mj-lt"/>
              <a:buAutoNum type="alphaUcPeriod"/>
            </a:pPr>
            <a:r>
              <a:rPr lang="en-US" sz="4400" dirty="0"/>
              <a:t>101-200 Checkboxes (Elements)</a:t>
            </a:r>
          </a:p>
          <a:p>
            <a:pPr marL="914400" lvl="1" indent="-514350">
              <a:buFont typeface="+mj-lt"/>
              <a:buAutoNum type="alphaUcPeriod"/>
            </a:pPr>
            <a:r>
              <a:rPr lang="en-US" sz="4400" dirty="0"/>
              <a:t>&gt; 200 Checkboxes (Elements)</a:t>
            </a:r>
          </a:p>
        </p:txBody>
      </p:sp>
      <p:sp>
        <p:nvSpPr>
          <p:cNvPr id="3" name="Rectangle 2" descr="What is the largest reminder dialog you have ever created?&#10;"/>
          <p:cNvSpPr/>
          <p:nvPr/>
        </p:nvSpPr>
        <p:spPr>
          <a:xfrm>
            <a:off x="0" y="1381780"/>
            <a:ext cx="9144000" cy="523220"/>
          </a:xfrm>
          <a:prstGeom prst="rect">
            <a:avLst/>
          </a:prstGeom>
        </p:spPr>
        <p:txBody>
          <a:bodyPr wrap="square">
            <a:spAutoFit/>
          </a:bodyPr>
          <a:lstStyle/>
          <a:p>
            <a:pPr algn="ctr"/>
            <a:r>
              <a:rPr lang="en-US" sz="2800" dirty="0"/>
              <a:t>What is the largest reminder dialog you have ever created?</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6331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600"/>
            <a:ext cx="4267200" cy="3657600"/>
          </a:xfrm>
        </p:spPr>
        <p:txBody>
          <a:bodyPr>
            <a:normAutofit fontScale="62500" lnSpcReduction="20000"/>
          </a:bodyPr>
          <a:lstStyle/>
          <a:p>
            <a:pPr marL="914400" lvl="1" indent="-514350">
              <a:buFont typeface="+mj-lt"/>
              <a:buAutoNum type="alphaUcPeriod"/>
            </a:pPr>
            <a:r>
              <a:rPr lang="en-US" sz="4400" dirty="0"/>
              <a:t>1-50 Checkboxes (Elements)</a:t>
            </a:r>
          </a:p>
          <a:p>
            <a:pPr marL="914400" lvl="1" indent="-514350">
              <a:buFont typeface="+mj-lt"/>
              <a:buAutoNum type="alphaUcPeriod"/>
            </a:pPr>
            <a:r>
              <a:rPr lang="en-US" sz="4400" dirty="0"/>
              <a:t>51-100 Checkboxes (Elements)</a:t>
            </a:r>
          </a:p>
          <a:p>
            <a:pPr marL="914400" lvl="1" indent="-514350">
              <a:buFont typeface="+mj-lt"/>
              <a:buAutoNum type="alphaUcPeriod"/>
            </a:pPr>
            <a:r>
              <a:rPr lang="en-US" sz="4400" dirty="0"/>
              <a:t>101-200 Checkboxes (Elements)</a:t>
            </a:r>
          </a:p>
          <a:p>
            <a:pPr marL="914400" lvl="1" indent="-514350">
              <a:buFont typeface="+mj-lt"/>
              <a:buAutoNum type="alphaUcPeriod"/>
            </a:pPr>
            <a:r>
              <a:rPr lang="en-US" sz="4400" dirty="0"/>
              <a:t>&gt; 200 Checkboxes (Elements)</a:t>
            </a:r>
          </a:p>
        </p:txBody>
      </p:sp>
      <p:sp>
        <p:nvSpPr>
          <p:cNvPr id="3" name="Rectangle 2" descr="What is the largest reminder dialog you have ever created?&#10;"/>
          <p:cNvSpPr/>
          <p:nvPr/>
        </p:nvSpPr>
        <p:spPr>
          <a:xfrm>
            <a:off x="0" y="1381780"/>
            <a:ext cx="9144000" cy="523220"/>
          </a:xfrm>
          <a:prstGeom prst="rect">
            <a:avLst/>
          </a:prstGeom>
        </p:spPr>
        <p:txBody>
          <a:bodyPr wrap="square">
            <a:spAutoFit/>
          </a:bodyPr>
          <a:lstStyle/>
          <a:p>
            <a:pPr algn="ctr"/>
            <a:r>
              <a:rPr lang="en-US" sz="2800" dirty="0"/>
              <a:t>What is the largest reminder dialog you have ever created?</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875877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collection of medical images: an old time doctor from the 60's, a chest x-ray, a bottle of pills on its side will pills spilling out, a technician's hands with titration tube and test tube"/>
          <p:cNvGraphicFramePr/>
          <p:nvPr>
            <p:extLst>
              <p:ext uri="{D42A27DB-BD31-4B8C-83A1-F6EECF244321}">
                <p14:modId xmlns:p14="http://schemas.microsoft.com/office/powerpoint/2010/main" xmlns="" val="3854582635"/>
              </p:ext>
            </p:extLst>
          </p:nvPr>
        </p:nvGraphicFramePr>
        <p:xfrm>
          <a:off x="1828800" y="0"/>
          <a:ext cx="54102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Multiply 1" descr="red X multiplication symbol as &quot;banned&quot; symbol"/>
          <p:cNvSpPr/>
          <p:nvPr/>
        </p:nvSpPr>
        <p:spPr>
          <a:xfrm>
            <a:off x="-838200" y="-1143000"/>
            <a:ext cx="10668000" cy="8839200"/>
          </a:xfrm>
          <a:prstGeom prst="mathMultiply">
            <a:avLst>
              <a:gd name="adj1" fmla="val 6433"/>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658412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image of a calendar icon"/>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4669849" cy="5334000"/>
          </a:xfrm>
          <a:prstGeom prst="rect">
            <a:avLst/>
          </a:prstGeom>
        </p:spPr>
      </p:pic>
      <p:sp>
        <p:nvSpPr>
          <p:cNvPr id="6" name="TextBox 5" descr="…Don’t Forget!&#10;"/>
          <p:cNvSpPr txBox="1"/>
          <p:nvPr/>
        </p:nvSpPr>
        <p:spPr>
          <a:xfrm>
            <a:off x="381000" y="5057506"/>
            <a:ext cx="8382000" cy="1200329"/>
          </a:xfrm>
          <a:prstGeom prst="rect">
            <a:avLst/>
          </a:prstGeom>
          <a:noFill/>
        </p:spPr>
        <p:txBody>
          <a:bodyPr wrap="square" rtlCol="0">
            <a:spAutoFit/>
          </a:bodyPr>
          <a:lstStyle/>
          <a:p>
            <a:pPr algn="ctr"/>
            <a:r>
              <a:rPr lang="en-US" sz="7200" b="1" i="1" dirty="0" smtClean="0">
                <a:solidFill>
                  <a:schemeClr val="bg1"/>
                </a:solidFill>
              </a:rPr>
              <a:t>…Don’t Forget!</a:t>
            </a:r>
            <a:endParaRPr lang="en-US" sz="7200" b="1" i="1" dirty="0">
              <a:solidFill>
                <a:schemeClr val="bg1"/>
              </a:solidFill>
            </a:endParaRPr>
          </a:p>
        </p:txBody>
      </p:sp>
      <p:sp>
        <p:nvSpPr>
          <p:cNvPr id="7" name="TextBox 6" descr="To Do:&#10;Everything&#10;"/>
          <p:cNvSpPr txBox="1"/>
          <p:nvPr/>
        </p:nvSpPr>
        <p:spPr>
          <a:xfrm>
            <a:off x="2514600" y="838200"/>
            <a:ext cx="8382000" cy="2308324"/>
          </a:xfrm>
          <a:prstGeom prst="rect">
            <a:avLst/>
          </a:prstGeom>
          <a:noFill/>
        </p:spPr>
        <p:txBody>
          <a:bodyPr wrap="square" rtlCol="0">
            <a:spAutoFit/>
          </a:bodyPr>
          <a:lstStyle/>
          <a:p>
            <a:pPr algn="ctr"/>
            <a:r>
              <a:rPr lang="en-US" sz="7200" b="1" dirty="0" smtClean="0">
                <a:solidFill>
                  <a:srgbClr val="0066FF"/>
                </a:solidFill>
              </a:rPr>
              <a:t>Everything</a:t>
            </a:r>
          </a:p>
          <a:p>
            <a:pPr algn="ctr"/>
            <a:r>
              <a:rPr lang="en-US" sz="7200" b="1" dirty="0" smtClean="0">
                <a:solidFill>
                  <a:srgbClr val="0066FF"/>
                </a:solidFill>
              </a:rPr>
              <a:t>Is Due</a:t>
            </a:r>
            <a:endParaRPr lang="en-US" sz="7200" b="1" dirty="0">
              <a:solidFill>
                <a:srgbClr val="0066FF"/>
              </a:solidFill>
            </a:endParaRPr>
          </a:p>
        </p:txBody>
      </p:sp>
    </p:spTree>
    <p:extLst>
      <p:ext uri="{BB962C8B-B14F-4D97-AF65-F5344CB8AC3E}">
        <p14:creationId xmlns:p14="http://schemas.microsoft.com/office/powerpoint/2010/main" xmlns="" val="38609692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of classical silver balance scale"/>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9941"/>
          <a:stretch/>
        </p:blipFill>
        <p:spPr bwMode="auto">
          <a:xfrm>
            <a:off x="0" y="0"/>
            <a:ext cx="9144000" cy="621300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descr="Support Staff $$$ on left of balance scale (lighter)&#10;"/>
          <p:cNvSpPr txBox="1"/>
          <p:nvPr/>
        </p:nvSpPr>
        <p:spPr>
          <a:xfrm>
            <a:off x="152400" y="3581400"/>
            <a:ext cx="3276600" cy="1446550"/>
          </a:xfrm>
          <a:prstGeom prst="rect">
            <a:avLst/>
          </a:prstGeom>
          <a:noFill/>
        </p:spPr>
        <p:txBody>
          <a:bodyPr wrap="square" rtlCol="0">
            <a:spAutoFit/>
          </a:bodyPr>
          <a:lstStyle/>
          <a:p>
            <a:pPr algn="ctr"/>
            <a:r>
              <a:rPr lang="en-US" sz="4400" b="1" dirty="0" smtClean="0">
                <a:solidFill>
                  <a:schemeClr val="bg2">
                    <a:lumMod val="75000"/>
                  </a:schemeClr>
                </a:solidFill>
              </a:rPr>
              <a:t>Support Staff $$$</a:t>
            </a:r>
            <a:endParaRPr lang="en-US" sz="4400" b="1" dirty="0">
              <a:solidFill>
                <a:schemeClr val="bg2">
                  <a:lumMod val="75000"/>
                </a:schemeClr>
              </a:solidFill>
            </a:endParaRPr>
          </a:p>
        </p:txBody>
      </p:sp>
      <p:sp>
        <p:nvSpPr>
          <p:cNvPr id="3" name="TextBox 2" descr="Providers $$$$$$$$$$$ Frustration on right of the balance scale (heavier)&#10;"/>
          <p:cNvSpPr txBox="1"/>
          <p:nvPr/>
        </p:nvSpPr>
        <p:spPr>
          <a:xfrm>
            <a:off x="5334000" y="4572000"/>
            <a:ext cx="3505200" cy="2123658"/>
          </a:xfrm>
          <a:prstGeom prst="rect">
            <a:avLst/>
          </a:prstGeom>
          <a:noFill/>
        </p:spPr>
        <p:txBody>
          <a:bodyPr wrap="square" rtlCol="0">
            <a:spAutoFit/>
          </a:bodyPr>
          <a:lstStyle/>
          <a:p>
            <a:pPr algn="ctr"/>
            <a:r>
              <a:rPr lang="en-US" sz="4400" b="1" dirty="0" smtClean="0">
                <a:solidFill>
                  <a:schemeClr val="bg2">
                    <a:lumMod val="75000"/>
                  </a:schemeClr>
                </a:solidFill>
              </a:rPr>
              <a:t>Providers</a:t>
            </a:r>
          </a:p>
          <a:p>
            <a:pPr algn="ctr"/>
            <a:r>
              <a:rPr lang="en-US" sz="4400" b="1" dirty="0" smtClean="0">
                <a:solidFill>
                  <a:schemeClr val="bg2">
                    <a:lumMod val="75000"/>
                  </a:schemeClr>
                </a:solidFill>
              </a:rPr>
              <a:t>$$$$$$$$$$$</a:t>
            </a:r>
          </a:p>
          <a:p>
            <a:pPr algn="ctr"/>
            <a:r>
              <a:rPr lang="en-US" sz="4400" b="1" dirty="0" smtClean="0">
                <a:solidFill>
                  <a:schemeClr val="bg2">
                    <a:lumMod val="75000"/>
                  </a:schemeClr>
                </a:solidFill>
              </a:rPr>
              <a:t>Frustration</a:t>
            </a:r>
            <a:endParaRPr lang="en-US" sz="4400" b="1" dirty="0">
              <a:solidFill>
                <a:schemeClr val="bg2">
                  <a:lumMod val="75000"/>
                </a:schemeClr>
              </a:solidFill>
            </a:endParaRPr>
          </a:p>
        </p:txBody>
      </p:sp>
    </p:spTree>
    <p:extLst>
      <p:ext uri="{BB962C8B-B14F-4D97-AF65-F5344CB8AC3E}">
        <p14:creationId xmlns:p14="http://schemas.microsoft.com/office/powerpoint/2010/main" xmlns="" val="24946199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image of a cartoon character boy thinking"/>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24200" y="0"/>
            <a:ext cx="1404843" cy="1804386"/>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drawing of a man thinki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3603" y="4191000"/>
            <a:ext cx="1582105" cy="1607610"/>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image of a man cartoon character thinki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79641" y="533400"/>
            <a:ext cx="1633118" cy="1818742"/>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image of Rodin's &quot;The Thinker&quot; scupture"/>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48000" y="1676400"/>
            <a:ext cx="2714685" cy="445831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image of a cartoon character woman thinking"/>
          <p:cNvPicPr>
            <a:picLocks noChangeAspect="1" noChangeArrowheads="1" noCrop="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293559" y="2514410"/>
            <a:ext cx="1600200" cy="1514132"/>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image of a girl cartoon character thinki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943600" y="3732476"/>
            <a:ext cx="1524000" cy="2524658"/>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image of a smiley icon thnki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841405" y="1369651"/>
            <a:ext cx="1206500" cy="1901825"/>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image of 3D people icons in a huddle"/>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t="6666"/>
          <a:stretch/>
        </p:blipFill>
        <p:spPr bwMode="auto">
          <a:xfrm>
            <a:off x="0" y="71076"/>
            <a:ext cx="9144000" cy="64008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descr="Think Tank&#10;Staff from VISN 1 &amp; 3 VAMC’s&#10;"/>
          <p:cNvSpPr txBox="1"/>
          <p:nvPr/>
        </p:nvSpPr>
        <p:spPr>
          <a:xfrm>
            <a:off x="76200" y="4495800"/>
            <a:ext cx="8588959" cy="2154436"/>
          </a:xfrm>
          <a:prstGeom prst="rect">
            <a:avLst/>
          </a:prstGeom>
          <a:noFill/>
        </p:spPr>
        <p:txBody>
          <a:bodyPr wrap="square" rtlCol="0">
            <a:spAutoFit/>
          </a:bodyPr>
          <a:lstStyle/>
          <a:p>
            <a:pPr algn="r"/>
            <a:r>
              <a:rPr lang="en-US" sz="8000" b="1" dirty="0" smtClean="0">
                <a:solidFill>
                  <a:srgbClr val="0066FF"/>
                </a:solidFill>
              </a:rPr>
              <a:t>Think Tank</a:t>
            </a:r>
          </a:p>
          <a:p>
            <a:pPr algn="r"/>
            <a:r>
              <a:rPr lang="en-US" sz="5400" i="1" dirty="0" smtClean="0">
                <a:solidFill>
                  <a:schemeClr val="bg1"/>
                </a:solidFill>
              </a:rPr>
              <a:t>Staff </a:t>
            </a:r>
            <a:r>
              <a:rPr lang="en-US" sz="5400" i="1" dirty="0">
                <a:solidFill>
                  <a:schemeClr val="bg1"/>
                </a:solidFill>
              </a:rPr>
              <a:t>from VISN </a:t>
            </a:r>
            <a:r>
              <a:rPr lang="en-US" sz="5400" i="1" dirty="0" smtClean="0">
                <a:solidFill>
                  <a:schemeClr val="bg1"/>
                </a:solidFill>
              </a:rPr>
              <a:t>1 &amp; 3 VAMC’s</a:t>
            </a:r>
            <a:endParaRPr lang="en-US" sz="5400" i="1" dirty="0"/>
          </a:p>
        </p:txBody>
      </p:sp>
    </p:spTree>
    <p:extLst>
      <p:ext uri="{BB962C8B-B14F-4D97-AF65-F5344CB8AC3E}">
        <p14:creationId xmlns:p14="http://schemas.microsoft.com/office/powerpoint/2010/main" xmlns="" val="27731019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photo of a stethescope with purple hoses, with paper dolls in the backgroun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758952"/>
            <a:ext cx="9144000" cy="6099048"/>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phot of an owl"/>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 y="248333"/>
            <a:ext cx="2511857" cy="211987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Lst>
        </p:spPr>
      </p:pic>
      <p:sp>
        <p:nvSpPr>
          <p:cNvPr id="2" name="TextBox 1" descr="Who?&#10;"/>
          <p:cNvSpPr txBox="1"/>
          <p:nvPr/>
        </p:nvSpPr>
        <p:spPr>
          <a:xfrm>
            <a:off x="3048000" y="457200"/>
            <a:ext cx="5638800" cy="1846659"/>
          </a:xfrm>
          <a:prstGeom prst="rect">
            <a:avLst/>
          </a:prstGeom>
          <a:noFill/>
        </p:spPr>
        <p:txBody>
          <a:bodyPr wrap="square" rtlCol="0">
            <a:spAutoFit/>
          </a:bodyPr>
          <a:lstStyle/>
          <a:p>
            <a:r>
              <a:rPr lang="en-US" sz="9600" b="1" i="1" dirty="0" smtClean="0">
                <a:solidFill>
                  <a:schemeClr val="bg1"/>
                </a:solidFill>
              </a:rPr>
              <a:t>Who?</a:t>
            </a:r>
            <a:endParaRPr lang="en-US" sz="9600" b="1" i="1" dirty="0">
              <a:solidFill>
                <a:schemeClr val="bg1"/>
              </a:solidFill>
            </a:endParaRPr>
          </a:p>
          <a:p>
            <a:endParaRPr lang="en-US" dirty="0"/>
          </a:p>
        </p:txBody>
      </p:sp>
    </p:spTree>
    <p:extLst>
      <p:ext uri="{BB962C8B-B14F-4D97-AF65-F5344CB8AC3E}">
        <p14:creationId xmlns:p14="http://schemas.microsoft.com/office/powerpoint/2010/main" xmlns="" val="7432110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descr="VISN 1 Reminders&#10;"/>
          <p:cNvSpPr txBox="1"/>
          <p:nvPr/>
        </p:nvSpPr>
        <p:spPr>
          <a:xfrm>
            <a:off x="152400" y="5212140"/>
            <a:ext cx="8991600" cy="1446550"/>
          </a:xfrm>
          <a:prstGeom prst="rect">
            <a:avLst/>
          </a:prstGeom>
          <a:noFill/>
        </p:spPr>
        <p:txBody>
          <a:bodyPr wrap="square" rtlCol="0">
            <a:spAutoFit/>
          </a:bodyPr>
          <a:lstStyle/>
          <a:p>
            <a:pPr algn="ctr"/>
            <a:r>
              <a:rPr lang="en-US" sz="8800" b="1" dirty="0" smtClean="0">
                <a:solidFill>
                  <a:schemeClr val="accent6"/>
                </a:solidFill>
              </a:rPr>
              <a:t>VISN 1 Reminders</a:t>
            </a:r>
            <a:endParaRPr lang="en-US" sz="8800" b="1" dirty="0">
              <a:solidFill>
                <a:schemeClr val="accent6"/>
              </a:solidFill>
            </a:endParaRPr>
          </a:p>
        </p:txBody>
      </p:sp>
      <p:sp>
        <p:nvSpPr>
          <p:cNvPr id="4" name="TextBox 3" descr="that include&#10;"/>
          <p:cNvSpPr txBox="1"/>
          <p:nvPr/>
        </p:nvSpPr>
        <p:spPr>
          <a:xfrm>
            <a:off x="0" y="3887450"/>
            <a:ext cx="9144000" cy="1446550"/>
          </a:xfrm>
          <a:prstGeom prst="rect">
            <a:avLst/>
          </a:prstGeom>
          <a:noFill/>
        </p:spPr>
        <p:txBody>
          <a:bodyPr wrap="square" rtlCol="0">
            <a:spAutoFit/>
          </a:bodyPr>
          <a:lstStyle/>
          <a:p>
            <a:pPr algn="ctr"/>
            <a:r>
              <a:rPr lang="en-US" sz="8800" dirty="0"/>
              <a:t>t</a:t>
            </a:r>
            <a:r>
              <a:rPr lang="en-US" sz="8800" dirty="0" smtClean="0"/>
              <a:t>hat include</a:t>
            </a:r>
            <a:endParaRPr lang="en-US" sz="8800" dirty="0"/>
          </a:p>
        </p:txBody>
      </p:sp>
      <p:sp>
        <p:nvSpPr>
          <p:cNvPr id="8" name="TextBox 7" descr="Dialogs&#10;"/>
          <p:cNvSpPr txBox="1"/>
          <p:nvPr/>
        </p:nvSpPr>
        <p:spPr>
          <a:xfrm>
            <a:off x="1219200" y="2819400"/>
            <a:ext cx="6934200" cy="1200329"/>
          </a:xfrm>
          <a:prstGeom prst="rect">
            <a:avLst/>
          </a:prstGeom>
          <a:noFill/>
        </p:spPr>
        <p:txBody>
          <a:bodyPr wrap="square" rtlCol="0">
            <a:spAutoFit/>
          </a:bodyPr>
          <a:lstStyle/>
          <a:p>
            <a:pPr algn="ctr"/>
            <a:r>
              <a:rPr lang="en-US" sz="7200" i="1" dirty="0" smtClean="0"/>
              <a:t>Dialogs</a:t>
            </a:r>
            <a:endParaRPr lang="en-US" sz="7200" i="1" dirty="0"/>
          </a:p>
        </p:txBody>
      </p:sp>
      <p:sp>
        <p:nvSpPr>
          <p:cNvPr id="7" name="TextBox 6" descr="GIANT&#10;"/>
          <p:cNvSpPr txBox="1"/>
          <p:nvPr/>
        </p:nvSpPr>
        <p:spPr>
          <a:xfrm>
            <a:off x="990600" y="0"/>
            <a:ext cx="7543800" cy="3170099"/>
          </a:xfrm>
          <a:prstGeom prst="rect">
            <a:avLst/>
          </a:prstGeom>
          <a:noFill/>
        </p:spPr>
        <p:txBody>
          <a:bodyPr wrap="square" rtlCol="0">
            <a:spAutoFit/>
          </a:bodyPr>
          <a:lstStyle/>
          <a:p>
            <a:r>
              <a:rPr lang="en-US" sz="20000" b="1" dirty="0" smtClean="0"/>
              <a:t>GIANT</a:t>
            </a:r>
            <a:endParaRPr lang="en-US" sz="20000" b="1" dirty="0"/>
          </a:p>
        </p:txBody>
      </p:sp>
      <p:sp>
        <p:nvSpPr>
          <p:cNvPr id="6" name="Frame 5" descr="transparent rectangle with wide blue border"/>
          <p:cNvSpPr/>
          <p:nvPr/>
        </p:nvSpPr>
        <p:spPr>
          <a:xfrm>
            <a:off x="228600" y="304800"/>
            <a:ext cx="8610600" cy="2590800"/>
          </a:xfrm>
          <a:prstGeom prst="fram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16423954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of a red arrow as lightning bolt hitting the ground, with the ground cracked where it hits"/>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67"/>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descr="What are the&#10;Pitfalls?&#10;"/>
          <p:cNvSpPr txBox="1"/>
          <p:nvPr/>
        </p:nvSpPr>
        <p:spPr>
          <a:xfrm>
            <a:off x="-381000" y="217944"/>
            <a:ext cx="6553200" cy="2677656"/>
          </a:xfrm>
          <a:prstGeom prst="rect">
            <a:avLst/>
          </a:prstGeom>
          <a:noFill/>
        </p:spPr>
        <p:txBody>
          <a:bodyPr wrap="square" rtlCol="0">
            <a:spAutoFit/>
          </a:bodyPr>
          <a:lstStyle/>
          <a:p>
            <a:pPr algn="ctr"/>
            <a:r>
              <a:rPr lang="en-US" sz="7200" i="1" dirty="0" smtClean="0">
                <a:solidFill>
                  <a:schemeClr val="bg1"/>
                </a:solidFill>
              </a:rPr>
              <a:t>What are the</a:t>
            </a:r>
          </a:p>
          <a:p>
            <a:pPr algn="ctr"/>
            <a:r>
              <a:rPr lang="en-US" sz="9600" b="1" dirty="0" smtClean="0">
                <a:solidFill>
                  <a:schemeClr val="bg1"/>
                </a:solidFill>
              </a:rPr>
              <a:t>Pitfalls?</a:t>
            </a:r>
            <a:endParaRPr lang="en-US" sz="9600" b="1" dirty="0">
              <a:solidFill>
                <a:schemeClr val="bg1"/>
              </a:solidFill>
            </a:endParaRPr>
          </a:p>
        </p:txBody>
      </p:sp>
    </p:spTree>
    <p:extLst>
      <p:ext uri="{BB962C8B-B14F-4D97-AF65-F5344CB8AC3E}">
        <p14:creationId xmlns:p14="http://schemas.microsoft.com/office/powerpoint/2010/main" xmlns="" val="42440885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a professional man running up steps created from red 3D bar graph bar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050" y="-19050"/>
            <a:ext cx="9144000" cy="6858000"/>
          </a:xfrm>
          <a:prstGeom prst="rect">
            <a:avLst/>
          </a:prstGeom>
        </p:spPr>
      </p:pic>
      <p:sp>
        <p:nvSpPr>
          <p:cNvPr id="2" name="TextBox 1" descr="SUCCESS&#10;"/>
          <p:cNvSpPr txBox="1"/>
          <p:nvPr/>
        </p:nvSpPr>
        <p:spPr>
          <a:xfrm>
            <a:off x="381000" y="35004"/>
            <a:ext cx="3733800" cy="1107996"/>
          </a:xfrm>
          <a:prstGeom prst="rect">
            <a:avLst/>
          </a:prstGeom>
          <a:noFill/>
        </p:spPr>
        <p:txBody>
          <a:bodyPr wrap="square" rtlCol="0">
            <a:spAutoFit/>
          </a:bodyPr>
          <a:lstStyle/>
          <a:p>
            <a:r>
              <a:rPr lang="en-US" sz="6600" b="1" dirty="0" smtClean="0">
                <a:solidFill>
                  <a:schemeClr val="bg1"/>
                </a:solidFill>
              </a:rPr>
              <a:t>SUCCESS</a:t>
            </a:r>
            <a:endParaRPr lang="en-US" sz="6600" b="1" dirty="0">
              <a:solidFill>
                <a:schemeClr val="bg1"/>
              </a:solidFill>
            </a:endParaRPr>
          </a:p>
        </p:txBody>
      </p:sp>
    </p:spTree>
    <p:extLst>
      <p:ext uri="{BB962C8B-B14F-4D97-AF65-F5344CB8AC3E}">
        <p14:creationId xmlns:p14="http://schemas.microsoft.com/office/powerpoint/2010/main" xmlns="" val="7518552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of split screen computer monitors"/>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descr="Patient A &#10;Bedford &#10;VAMC&#10;SYSTEM&#10;"/>
          <p:cNvSpPr txBox="1"/>
          <p:nvPr/>
        </p:nvSpPr>
        <p:spPr>
          <a:xfrm>
            <a:off x="533400" y="1905938"/>
            <a:ext cx="3657600" cy="2185214"/>
          </a:xfrm>
          <a:prstGeom prst="rect">
            <a:avLst/>
          </a:prstGeom>
          <a:noFill/>
        </p:spPr>
        <p:txBody>
          <a:bodyPr wrap="square" rtlCol="0">
            <a:spAutoFit/>
          </a:bodyPr>
          <a:lstStyle/>
          <a:p>
            <a:pPr algn="ctr"/>
            <a:r>
              <a:rPr lang="en-US" sz="3400" b="1" dirty="0" smtClean="0">
                <a:solidFill>
                  <a:schemeClr val="bg2">
                    <a:lumMod val="75000"/>
                  </a:schemeClr>
                </a:solidFill>
              </a:rPr>
              <a:t>Patient A </a:t>
            </a:r>
          </a:p>
          <a:p>
            <a:pPr algn="ctr"/>
            <a:r>
              <a:rPr lang="en-US" sz="3400" b="1" dirty="0" smtClean="0">
                <a:solidFill>
                  <a:schemeClr val="bg2">
                    <a:lumMod val="75000"/>
                  </a:schemeClr>
                </a:solidFill>
              </a:rPr>
              <a:t>Bedford </a:t>
            </a:r>
          </a:p>
          <a:p>
            <a:pPr algn="ctr"/>
            <a:r>
              <a:rPr lang="en-US" sz="3400" b="1" dirty="0" smtClean="0">
                <a:solidFill>
                  <a:schemeClr val="bg2">
                    <a:lumMod val="75000"/>
                  </a:schemeClr>
                </a:solidFill>
              </a:rPr>
              <a:t>VAMC</a:t>
            </a:r>
          </a:p>
          <a:p>
            <a:pPr algn="ctr"/>
            <a:r>
              <a:rPr lang="en-US" sz="3400" b="1" dirty="0" smtClean="0">
                <a:solidFill>
                  <a:schemeClr val="bg2">
                    <a:lumMod val="75000"/>
                  </a:schemeClr>
                </a:solidFill>
              </a:rPr>
              <a:t>SYSTEM</a:t>
            </a:r>
            <a:endParaRPr lang="en-US" sz="3400" b="1" dirty="0">
              <a:solidFill>
                <a:schemeClr val="bg2">
                  <a:lumMod val="75000"/>
                </a:schemeClr>
              </a:solidFill>
            </a:endParaRPr>
          </a:p>
        </p:txBody>
      </p:sp>
      <p:sp>
        <p:nvSpPr>
          <p:cNvPr id="3" name="TextBox 2" descr="Patient A&#10;Northampton VAMC&#10;SYSTEM&#10;"/>
          <p:cNvSpPr txBox="1"/>
          <p:nvPr/>
        </p:nvSpPr>
        <p:spPr>
          <a:xfrm>
            <a:off x="4648200" y="1905000"/>
            <a:ext cx="3733800" cy="2185214"/>
          </a:xfrm>
          <a:prstGeom prst="rect">
            <a:avLst/>
          </a:prstGeom>
          <a:noFill/>
        </p:spPr>
        <p:txBody>
          <a:bodyPr wrap="square" rtlCol="0">
            <a:spAutoFit/>
          </a:bodyPr>
          <a:lstStyle/>
          <a:p>
            <a:pPr algn="ctr"/>
            <a:r>
              <a:rPr lang="en-US" sz="3400" b="1" dirty="0" smtClean="0">
                <a:solidFill>
                  <a:schemeClr val="bg2">
                    <a:lumMod val="75000"/>
                  </a:schemeClr>
                </a:solidFill>
              </a:rPr>
              <a:t>Patient A</a:t>
            </a:r>
          </a:p>
          <a:p>
            <a:pPr algn="ctr"/>
            <a:r>
              <a:rPr lang="en-US" sz="3400" b="1" dirty="0" smtClean="0">
                <a:solidFill>
                  <a:schemeClr val="bg2">
                    <a:lumMod val="75000"/>
                  </a:schemeClr>
                </a:solidFill>
              </a:rPr>
              <a:t>Northampton VAMC</a:t>
            </a:r>
          </a:p>
          <a:p>
            <a:pPr algn="ctr"/>
            <a:r>
              <a:rPr lang="en-US" sz="3400" b="1" dirty="0" smtClean="0">
                <a:solidFill>
                  <a:schemeClr val="bg2">
                    <a:lumMod val="75000"/>
                  </a:schemeClr>
                </a:solidFill>
              </a:rPr>
              <a:t>SYSTEM</a:t>
            </a:r>
            <a:endParaRPr lang="en-US" sz="3400" b="1" dirty="0">
              <a:solidFill>
                <a:schemeClr val="bg2">
                  <a:lumMod val="75000"/>
                </a:schemeClr>
              </a:solidFill>
            </a:endParaRPr>
          </a:p>
        </p:txBody>
      </p:sp>
    </p:spTree>
    <p:extLst>
      <p:ext uri="{BB962C8B-B14F-4D97-AF65-F5344CB8AC3E}">
        <p14:creationId xmlns:p14="http://schemas.microsoft.com/office/powerpoint/2010/main" xmlns="" val="9317676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reen shot of Reminder Dialog Template Outside Result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472816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creen shot of Reminder Dialog Template Outside Results.&#10;Noted the REQUIRED Date Prompt – found on EVERY option – 208 element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033387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CELEBRATE&#10;SUCCESS&#10;"/>
          <p:cNvSpPr txBox="1"/>
          <p:nvPr/>
        </p:nvSpPr>
        <p:spPr>
          <a:xfrm>
            <a:off x="1524000" y="553045"/>
            <a:ext cx="6019800" cy="5847755"/>
          </a:xfrm>
          <a:prstGeom prst="rect">
            <a:avLst/>
          </a:prstGeom>
          <a:noFill/>
        </p:spPr>
        <p:txBody>
          <a:bodyPr wrap="square" rtlCol="0">
            <a:spAutoFit/>
          </a:bodyPr>
          <a:lstStyle/>
          <a:p>
            <a:pPr algn="ctr"/>
            <a:r>
              <a:rPr lang="en-US" sz="7200" b="1" dirty="0" smtClean="0"/>
              <a:t>CELEBRATE</a:t>
            </a:r>
          </a:p>
          <a:p>
            <a:pPr algn="ctr"/>
            <a:endParaRPr lang="en-US" sz="7200" b="1" dirty="0" smtClean="0"/>
          </a:p>
          <a:p>
            <a:pPr algn="ctr"/>
            <a:endParaRPr lang="en-US" sz="7200" b="1" dirty="0"/>
          </a:p>
          <a:p>
            <a:pPr algn="ctr"/>
            <a:endParaRPr lang="en-US" sz="7200" b="1" dirty="0" smtClean="0"/>
          </a:p>
          <a:p>
            <a:pPr algn="ctr"/>
            <a:endParaRPr lang="en-US" sz="1400" b="1" dirty="0" smtClean="0"/>
          </a:p>
          <a:p>
            <a:pPr algn="ctr"/>
            <a:r>
              <a:rPr lang="en-US" sz="7200" b="1" dirty="0" smtClean="0"/>
              <a:t>SUCCESS</a:t>
            </a:r>
            <a:endParaRPr lang="en-US" sz="7200" b="1" dirty="0"/>
          </a:p>
        </p:txBody>
      </p:sp>
      <p:pic>
        <p:nvPicPr>
          <p:cNvPr id="9220" name="Picture 4" descr="image of four professional cheering with their arms u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19325" y="1841449"/>
            <a:ext cx="4495800" cy="326395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041218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of the My VeHU Campus &quot;Ask The Presenter&quot;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86200" y="3429000"/>
            <a:ext cx="1143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1905000"/>
            <a:ext cx="8229600" cy="1143000"/>
          </a:xfrm>
        </p:spPr>
        <p:txBody>
          <a:bodyPr>
            <a:noAutofit/>
          </a:bodyPr>
          <a:lstStyle/>
          <a:p>
            <a:r>
              <a:rPr lang="en-US" sz="8000" dirty="0" smtClean="0"/>
              <a:t>Questions?</a:t>
            </a:r>
            <a:endParaRPr lang="en-US" sz="8000" dirty="0"/>
          </a:p>
        </p:txBody>
      </p:sp>
    </p:spTree>
    <p:extLst>
      <p:ext uri="{BB962C8B-B14F-4D97-AF65-F5344CB8AC3E}">
        <p14:creationId xmlns:p14="http://schemas.microsoft.com/office/powerpoint/2010/main" xmlns="" val="8161973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of 3D character with thought bubble, &quot;did you know?&quot;"/>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0118"/>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524049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image of two bar graphs, one increasing and one decreasing"/>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descr="Trending"/>
          <p:cNvSpPr/>
          <p:nvPr/>
        </p:nvSpPr>
        <p:spPr>
          <a:xfrm>
            <a:off x="3125204" y="457200"/>
            <a:ext cx="2693366" cy="923330"/>
          </a:xfrm>
          <a:prstGeom prst="rect">
            <a:avLst/>
          </a:prstGeom>
          <a:noFill/>
        </p:spPr>
        <p:txBody>
          <a:bodyPr wrap="none" lIns="91440" tIns="45720" rIns="91440" bIns="45720">
            <a:spAutoFit/>
            <a:sp3d extrusionH="25400" contourW="8890">
              <a:bevelT w="38100" h="31750"/>
              <a:contourClr>
                <a:schemeClr val="accent2">
                  <a:shade val="75000"/>
                </a:schemeClr>
              </a:contourClr>
            </a:sp3d>
          </a:bodyPr>
          <a:lstStyle/>
          <a:p>
            <a:pPr algn="ctr"/>
            <a:r>
              <a:rPr lang="en-US" sz="5400" b="1" cap="none" spc="0" dirty="0" smtClean="0">
                <a:ln w="11430"/>
                <a:solidFill>
                  <a:schemeClr val="bg2">
                    <a:lumMod val="50000"/>
                  </a:schemeClr>
                </a:solidFill>
              </a:rPr>
              <a:t>Trending</a:t>
            </a:r>
            <a:endParaRPr lang="en-US" sz="5400" b="1" cap="none" spc="0" dirty="0">
              <a:ln w="11430"/>
              <a:solidFill>
                <a:schemeClr val="bg2">
                  <a:lumMod val="50000"/>
                </a:schemeClr>
              </a:solidFill>
            </a:endParaRPr>
          </a:p>
        </p:txBody>
      </p:sp>
    </p:spTree>
    <p:extLst>
      <p:ext uri="{BB962C8B-B14F-4D97-AF65-F5344CB8AC3E}">
        <p14:creationId xmlns:p14="http://schemas.microsoft.com/office/powerpoint/2010/main" xmlns="" val="9473289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5" name="Picture 3" descr="image of a man helping a  boy with his t-ball baseball bat swi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59436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 name="TextBox 3" descr="How&#10;was&#10;this&#10;done?&#10;"/>
          <p:cNvSpPr txBox="1"/>
          <p:nvPr/>
        </p:nvSpPr>
        <p:spPr>
          <a:xfrm>
            <a:off x="4724400" y="381000"/>
            <a:ext cx="5638800" cy="5632311"/>
          </a:xfrm>
          <a:prstGeom prst="rect">
            <a:avLst/>
          </a:prstGeom>
          <a:noFill/>
        </p:spPr>
        <p:txBody>
          <a:bodyPr wrap="square" rtlCol="0">
            <a:spAutoFit/>
          </a:bodyPr>
          <a:lstStyle/>
          <a:p>
            <a:pPr algn="ctr"/>
            <a:r>
              <a:rPr lang="en-US" sz="9000" i="1" dirty="0" smtClean="0">
                <a:solidFill>
                  <a:schemeClr val="bg1"/>
                </a:solidFill>
              </a:rPr>
              <a:t>How</a:t>
            </a:r>
          </a:p>
          <a:p>
            <a:pPr algn="ctr"/>
            <a:r>
              <a:rPr lang="en-US" sz="9000" i="1" dirty="0" smtClean="0">
                <a:solidFill>
                  <a:schemeClr val="bg1"/>
                </a:solidFill>
              </a:rPr>
              <a:t>was</a:t>
            </a:r>
          </a:p>
          <a:p>
            <a:pPr algn="ctr"/>
            <a:r>
              <a:rPr lang="en-US" sz="9000" i="1" dirty="0">
                <a:solidFill>
                  <a:schemeClr val="bg1"/>
                </a:solidFill>
              </a:rPr>
              <a:t>t</a:t>
            </a:r>
            <a:r>
              <a:rPr lang="en-US" sz="9000" i="1" dirty="0" smtClean="0">
                <a:solidFill>
                  <a:schemeClr val="bg1"/>
                </a:solidFill>
              </a:rPr>
              <a:t>his</a:t>
            </a:r>
          </a:p>
          <a:p>
            <a:pPr algn="ctr"/>
            <a:r>
              <a:rPr lang="en-US" sz="9000" i="1" dirty="0" smtClean="0">
                <a:solidFill>
                  <a:schemeClr val="bg1"/>
                </a:solidFill>
              </a:rPr>
              <a:t>done?</a:t>
            </a:r>
            <a:endParaRPr lang="en-US" sz="9000" i="1" dirty="0"/>
          </a:p>
        </p:txBody>
      </p:sp>
    </p:spTree>
    <p:extLst>
      <p:ext uri="{BB962C8B-B14F-4D97-AF65-F5344CB8AC3E}">
        <p14:creationId xmlns:p14="http://schemas.microsoft.com/office/powerpoint/2010/main" xmlns="" val="24128252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5122" name="Picture 2" descr="screen shot of query for Glucose"/>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221" t="41986" r="31992" b="39223"/>
          <a:stretch/>
        </p:blipFill>
        <p:spPr bwMode="auto">
          <a:xfrm>
            <a:off x="5381" y="1600200"/>
            <a:ext cx="9138619"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ontent Placeholder 2"/>
          <p:cNvSpPr>
            <a:spLocks noGrp="1"/>
          </p:cNvSpPr>
          <p:nvPr>
            <p:ph idx="1"/>
          </p:nvPr>
        </p:nvSpPr>
        <p:spPr>
          <a:xfrm>
            <a:off x="5381" y="304800"/>
            <a:ext cx="9138619" cy="838200"/>
          </a:xfrm>
        </p:spPr>
        <p:txBody>
          <a:bodyPr/>
          <a:lstStyle/>
          <a:p>
            <a:pPr marL="0" indent="0" algn="ctr">
              <a:buNone/>
            </a:pPr>
            <a:r>
              <a:rPr lang="en-US" sz="4000" dirty="0" smtClean="0"/>
              <a:t>FINDING ITEM</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xmlns="" val="21395960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6146" name="Picture 2" descr="screen shot of query for Glucose"/>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982" t="33143" r="15847" b="47514"/>
          <a:stretch/>
        </p:blipFill>
        <p:spPr bwMode="auto">
          <a:xfrm>
            <a:off x="0" y="1600200"/>
            <a:ext cx="9134856" cy="38887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ontent Placeholder 2"/>
          <p:cNvSpPr>
            <a:spLocks noGrp="1"/>
          </p:cNvSpPr>
          <p:nvPr>
            <p:ph idx="1"/>
          </p:nvPr>
        </p:nvSpPr>
        <p:spPr>
          <a:xfrm>
            <a:off x="0" y="304800"/>
            <a:ext cx="9128760" cy="914400"/>
          </a:xfrm>
        </p:spPr>
        <p:txBody>
          <a:bodyPr/>
          <a:lstStyle/>
          <a:p>
            <a:pPr marL="0" indent="0" algn="ctr">
              <a:buNone/>
            </a:pPr>
            <a:r>
              <a:rPr lang="en-US" sz="4800" dirty="0" smtClean="0"/>
              <a:t>FF1</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xmlns="" val="11014323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387849309"/>
              </p:ext>
            </p:extLst>
          </p:nvPr>
        </p:nvGraphicFramePr>
        <p:xfrm>
          <a:off x="76200" y="1905000"/>
          <a:ext cx="8991600"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Down Arrow 5" descr="yellow down arrow"/>
          <p:cNvSpPr/>
          <p:nvPr/>
        </p:nvSpPr>
        <p:spPr>
          <a:xfrm>
            <a:off x="4953000" y="4038600"/>
            <a:ext cx="304800" cy="609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own Arrow 4" descr="yellow down arrow"/>
          <p:cNvSpPr/>
          <p:nvPr/>
        </p:nvSpPr>
        <p:spPr>
          <a:xfrm>
            <a:off x="3026484" y="2830158"/>
            <a:ext cx="304800" cy="609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own Arrow 1" descr="yellow down arrow"/>
          <p:cNvSpPr/>
          <p:nvPr/>
        </p:nvSpPr>
        <p:spPr>
          <a:xfrm>
            <a:off x="1861074" y="1524000"/>
            <a:ext cx="304800" cy="609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0" y="304800"/>
            <a:ext cx="9144000" cy="838200"/>
          </a:xfrm>
        </p:spPr>
        <p:txBody>
          <a:bodyPr>
            <a:normAutofit/>
          </a:bodyPr>
          <a:lstStyle/>
          <a:p>
            <a:pPr marL="0" indent="0" algn="ctr">
              <a:buNone/>
            </a:pPr>
            <a:r>
              <a:rPr lang="en-US" sz="4400" dirty="0" smtClean="0"/>
              <a:t>VALUE (1, 1, “VALUE”)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xmlns="" val="11014323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creen shot of query for Glucose"/>
          <p:cNvPicPr>
            <a:picLocks noChangeArrowheads="1"/>
          </p:cNvPicPr>
          <p:nvPr/>
        </p:nvPicPr>
        <p:blipFill rotWithShape="1">
          <a:blip r:embed="rId3" cstate="print">
            <a:extLst>
              <a:ext uri="{28A0092B-C50C-407E-A947-70E740481C1C}">
                <a14:useLocalDpi xmlns:a14="http://schemas.microsoft.com/office/drawing/2010/main" xmlns="" val="0"/>
              </a:ext>
            </a:extLst>
          </a:blip>
          <a:srcRect l="7982" t="33143" r="15847" b="47514"/>
          <a:stretch/>
        </p:blipFill>
        <p:spPr bwMode="auto">
          <a:xfrm>
            <a:off x="0" y="1600200"/>
            <a:ext cx="9134856"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ontent Placeholder 2"/>
          <p:cNvSpPr>
            <a:spLocks noGrp="1"/>
          </p:cNvSpPr>
          <p:nvPr>
            <p:ph idx="1"/>
          </p:nvPr>
        </p:nvSpPr>
        <p:spPr>
          <a:xfrm>
            <a:off x="0" y="304800"/>
            <a:ext cx="9128760" cy="838200"/>
          </a:xfrm>
        </p:spPr>
        <p:txBody>
          <a:bodyPr/>
          <a:lstStyle/>
          <a:p>
            <a:pPr marL="0" indent="0" algn="ctr">
              <a:buNone/>
            </a:pPr>
            <a:r>
              <a:rPr lang="en-US" sz="4800" dirty="0" smtClean="0"/>
              <a:t>FF1</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xmlns="" val="36225675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6" name="Picture 2" descr="screen shot of query for Glucose"/>
          <p:cNvPicPr>
            <a:picLocks noChangeArrowheads="1"/>
          </p:cNvPicPr>
          <p:nvPr/>
        </p:nvPicPr>
        <p:blipFill rotWithShape="1">
          <a:blip r:embed="rId4" cstate="print">
            <a:extLst>
              <a:ext uri="{28A0092B-C50C-407E-A947-70E740481C1C}">
                <a14:useLocalDpi xmlns:a14="http://schemas.microsoft.com/office/drawing/2010/main" xmlns="" val="0"/>
              </a:ext>
            </a:extLst>
          </a:blip>
          <a:srcRect l="7982" t="54193" r="15847" b="28491"/>
          <a:stretch/>
        </p:blipFill>
        <p:spPr bwMode="auto">
          <a:xfrm>
            <a:off x="0" y="1600200"/>
            <a:ext cx="9128760"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ontent Placeholder 2"/>
          <p:cNvSpPr>
            <a:spLocks noGrp="1"/>
          </p:cNvSpPr>
          <p:nvPr>
            <p:ph idx="1"/>
          </p:nvPr>
        </p:nvSpPr>
        <p:spPr>
          <a:xfrm>
            <a:off x="15240" y="271374"/>
            <a:ext cx="9128760" cy="795426"/>
          </a:xfrm>
        </p:spPr>
        <p:txBody>
          <a:bodyPr/>
          <a:lstStyle/>
          <a:p>
            <a:pPr marL="0" indent="0" algn="ctr">
              <a:buNone/>
            </a:pPr>
            <a:r>
              <a:rPr lang="en-US" sz="4400" dirty="0" smtClean="0"/>
              <a:t>FF2</a:t>
            </a:r>
          </a:p>
          <a:p>
            <a:pPr marL="0" indent="0">
              <a:buNone/>
            </a:pPr>
            <a:endParaRPr lang="en-US" dirty="0"/>
          </a:p>
        </p:txBody>
      </p:sp>
    </p:spTree>
    <p:extLst>
      <p:ext uri="{BB962C8B-B14F-4D97-AF65-F5344CB8AC3E}">
        <p14:creationId xmlns:p14="http://schemas.microsoft.com/office/powerpoint/2010/main" xmlns="" val="11014323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 name="Right Arrow 3" descr="right arrow trending upward"/>
          <p:cNvSpPr/>
          <p:nvPr/>
        </p:nvSpPr>
        <p:spPr>
          <a:xfrm rot="20003651">
            <a:off x="1833461" y="4226681"/>
            <a:ext cx="5410200" cy="6194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descr="diagram of glucose query Glucose 3 &lt;   Glucose 2 &lt; Glucose 1&#10;The most recent value is higher than the 2nd most recent which is higher than the 3rd most recent.&#10;"/>
          <p:cNvGraphicFramePr/>
          <p:nvPr>
            <p:extLst>
              <p:ext uri="{D42A27DB-BD31-4B8C-83A1-F6EECF244321}">
                <p14:modId xmlns:p14="http://schemas.microsoft.com/office/powerpoint/2010/main" xmlns="" val="3026449067"/>
              </p:ext>
            </p:extLst>
          </p:nvPr>
        </p:nvGraphicFramePr>
        <p:xfrm>
          <a:off x="76200" y="533400"/>
          <a:ext cx="8991600" cy="579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1014323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752600"/>
            <a:ext cx="8382000" cy="2590800"/>
          </a:xfrm>
        </p:spPr>
        <p:txBody>
          <a:bodyPr/>
          <a:lstStyle/>
          <a:p>
            <a:r>
              <a:rPr lang="en-US" dirty="0"/>
              <a:t> Laboratory test: GLUCOSE; specimen: SERUM</a:t>
            </a:r>
          </a:p>
          <a:p>
            <a:r>
              <a:rPr lang="en-US" dirty="0"/>
              <a:t>  06/11/2013@08:26:26 value - 85</a:t>
            </a:r>
          </a:p>
          <a:p>
            <a:r>
              <a:rPr lang="en-US" dirty="0"/>
              <a:t>  06/09/2013@08:00 value - 75</a:t>
            </a:r>
          </a:p>
          <a:p>
            <a:r>
              <a:rPr lang="en-US" dirty="0"/>
              <a:t>  06/03/2013@11:57:26 value - 70</a:t>
            </a:r>
          </a:p>
        </p:txBody>
      </p:sp>
    </p:spTree>
    <p:extLst>
      <p:ext uri="{BB962C8B-B14F-4D97-AF65-F5344CB8AC3E}">
        <p14:creationId xmlns:p14="http://schemas.microsoft.com/office/powerpoint/2010/main" xmlns="" val="11014323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aphicFrame>
        <p:nvGraphicFramePr>
          <p:cNvPr id="7" name="Diagram 6" descr="diagram of glucose query &#10;Glucose 3 (70)    &lt;   Glucose 2 (75) &lt;    Glucose 1 (85)&#10;06/11/2013@08:26:26 value - 85&#10;06/09/2013@08:00 value - 75&#10;06/03/2013@11:57:26 value - 70&#10;"/>
          <p:cNvGraphicFramePr/>
          <p:nvPr>
            <p:extLst>
              <p:ext uri="{D42A27DB-BD31-4B8C-83A1-F6EECF244321}">
                <p14:modId xmlns:p14="http://schemas.microsoft.com/office/powerpoint/2010/main" xmlns="" val="2412612962"/>
              </p:ext>
            </p:extLst>
          </p:nvPr>
        </p:nvGraphicFramePr>
        <p:xfrm>
          <a:off x="76200" y="533400"/>
          <a:ext cx="8991600" cy="5827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ight Arrow 3"/>
          <p:cNvSpPr/>
          <p:nvPr/>
        </p:nvSpPr>
        <p:spPr>
          <a:xfrm rot="20048663">
            <a:off x="1921679" y="4501503"/>
            <a:ext cx="5410200" cy="6194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084238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 name="Rectangle 3" descr="--STATUS-- --DUE DATE--  --LAST DONE--&#10;GLUCOSE TREND UP              DUE NOW     DUE NOW       unknown&#10;Cohort:&#10; Laboratory test: GLUCOSE; specimen: SERUM&#10;  06/11/2013@08:26:26 value - 85&#10;  06/09/2013@08:00 value - 75&#10;  06/03/2013@11:57:26 value - 70&#10;"/>
          <p:cNvSpPr/>
          <p:nvPr/>
        </p:nvSpPr>
        <p:spPr>
          <a:xfrm>
            <a:off x="228600" y="3505200"/>
            <a:ext cx="8458200" cy="3046988"/>
          </a:xfrm>
          <a:prstGeom prst="rect">
            <a:avLst/>
          </a:prstGeom>
        </p:spPr>
        <p:txBody>
          <a:bodyPr wrap="square">
            <a:spAutoFit/>
          </a:bodyPr>
          <a:lstStyle/>
          <a:p>
            <a:r>
              <a:rPr lang="en-US" sz="2400" dirty="0" smtClean="0"/>
              <a:t>			 </a:t>
            </a:r>
            <a:r>
              <a:rPr lang="en-US" sz="2400" dirty="0"/>
              <a:t>--STATUS-- --DUE DATE--  --LAST DONE--</a:t>
            </a:r>
          </a:p>
          <a:p>
            <a:r>
              <a:rPr lang="en-US" sz="2400" dirty="0" smtClean="0"/>
              <a:t>GLUCOSE </a:t>
            </a:r>
            <a:r>
              <a:rPr lang="en-US" sz="2400" dirty="0"/>
              <a:t>TREND UP            </a:t>
            </a:r>
            <a:r>
              <a:rPr lang="en-US" sz="2400" dirty="0" smtClean="0"/>
              <a:t>	 </a:t>
            </a:r>
            <a:r>
              <a:rPr lang="en-US" sz="2400" dirty="0"/>
              <a:t>DUE NOW     DUE NOW       unknown</a:t>
            </a:r>
          </a:p>
          <a:p>
            <a:endParaRPr lang="en-US" sz="2400" dirty="0"/>
          </a:p>
          <a:p>
            <a:r>
              <a:rPr lang="en-US" sz="2400" dirty="0"/>
              <a:t>Cohort:</a:t>
            </a:r>
          </a:p>
          <a:p>
            <a:r>
              <a:rPr lang="en-US" sz="2400" dirty="0"/>
              <a:t> Laboratory test: GLUCOSE; specimen: SERUM</a:t>
            </a:r>
          </a:p>
          <a:p>
            <a:r>
              <a:rPr lang="en-US" sz="2400" dirty="0"/>
              <a:t>  06/11/2013@08:26:26 value - 85</a:t>
            </a:r>
          </a:p>
          <a:p>
            <a:r>
              <a:rPr lang="en-US" sz="2400" dirty="0"/>
              <a:t>  06/09/2013@08:00 value - 75</a:t>
            </a:r>
          </a:p>
          <a:p>
            <a:r>
              <a:rPr lang="en-US" sz="2400" dirty="0"/>
              <a:t>  06/03/2013@11:57:26 value - 70</a:t>
            </a:r>
          </a:p>
        </p:txBody>
      </p:sp>
      <p:pic>
        <p:nvPicPr>
          <p:cNvPr id="1026" name="Picture 2" descr="screen shot of Customized logic for Glucose finding "/>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187" t="56908" r="8396" b="25406"/>
          <a:stretch/>
        </p:blipFill>
        <p:spPr bwMode="auto">
          <a:xfrm>
            <a:off x="0" y="838200"/>
            <a:ext cx="9144000" cy="2667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ontent Placeholder 2" descr="Reminder Definition Logic&#10;"/>
          <p:cNvSpPr>
            <a:spLocks noGrp="1"/>
          </p:cNvSpPr>
          <p:nvPr>
            <p:ph idx="1"/>
          </p:nvPr>
        </p:nvSpPr>
        <p:spPr>
          <a:xfrm>
            <a:off x="0" y="274478"/>
            <a:ext cx="9144000" cy="639922"/>
          </a:xfrm>
        </p:spPr>
        <p:txBody>
          <a:bodyPr/>
          <a:lstStyle/>
          <a:p>
            <a:pPr marL="0" indent="0" algn="ctr">
              <a:buNone/>
            </a:pPr>
            <a:r>
              <a:rPr lang="en-US" dirty="0" smtClean="0"/>
              <a:t>Reminder Definition Logic</a:t>
            </a:r>
            <a:endParaRPr lang="en-US" dirty="0"/>
          </a:p>
        </p:txBody>
      </p:sp>
    </p:spTree>
    <p:extLst>
      <p:ext uri="{BB962C8B-B14F-4D97-AF65-F5344CB8AC3E}">
        <p14:creationId xmlns:p14="http://schemas.microsoft.com/office/powerpoint/2010/main" xmlns="" val="13928797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lvl="1" indent="0">
              <a:buNone/>
            </a:pPr>
            <a:r>
              <a:rPr lang="en-US" sz="4000" dirty="0"/>
              <a:t>Can you see a use at your site for using </a:t>
            </a:r>
            <a:r>
              <a:rPr lang="en-US" sz="4000" dirty="0" smtClean="0"/>
              <a:t>Trending?</a:t>
            </a:r>
          </a:p>
          <a:p>
            <a:pPr marL="1314450" lvl="2" indent="-514350">
              <a:buFont typeface="+mj-lt"/>
              <a:buAutoNum type="alphaUcPeriod"/>
            </a:pPr>
            <a:r>
              <a:rPr lang="en-US" sz="3600" dirty="0"/>
              <a:t>Yes, clinical coversheet reminder</a:t>
            </a:r>
          </a:p>
          <a:p>
            <a:pPr marL="1314450" lvl="2" indent="-514350">
              <a:buFont typeface="+mj-lt"/>
              <a:buAutoNum type="alphaUcPeriod"/>
            </a:pPr>
            <a:r>
              <a:rPr lang="en-US" sz="3600" dirty="0" smtClean="0"/>
              <a:t>Yes</a:t>
            </a:r>
            <a:r>
              <a:rPr lang="en-US" sz="3600" dirty="0"/>
              <a:t>, reporting/research</a:t>
            </a:r>
          </a:p>
          <a:p>
            <a:pPr marL="1314450" lvl="2" indent="-514350">
              <a:buFont typeface="+mj-lt"/>
              <a:buAutoNum type="alphaUcPeriod"/>
            </a:pPr>
            <a:r>
              <a:rPr lang="en-US" sz="3600" dirty="0"/>
              <a:t>Yes, other</a:t>
            </a:r>
          </a:p>
          <a:p>
            <a:pPr marL="1314450" lvl="2" indent="-514350">
              <a:buFont typeface="+mj-lt"/>
              <a:buAutoNum type="alphaUcPeriod"/>
            </a:pPr>
            <a:r>
              <a:rPr lang="en-US" sz="3600" dirty="0" smtClean="0"/>
              <a:t>No</a:t>
            </a:r>
            <a:endParaRPr lang="en-US" sz="3600" dirty="0"/>
          </a:p>
        </p:txBody>
      </p:sp>
      <p:sp>
        <p:nvSpPr>
          <p:cNvPr id="4" name="Title 3"/>
          <p:cNvSpPr>
            <a:spLocks noGrp="1"/>
          </p:cNvSpPr>
          <p:nvPr>
            <p:ph type="title"/>
          </p:nvPr>
        </p:nvSpPr>
        <p:spPr>
          <a:xfrm>
            <a:off x="1066800" y="274638"/>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8872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Storing a Date in “M”umps:&#10;August 27, 2013 = 3130827&#10;$E(V,6,7)= 27&#10;"/>
          <p:cNvSpPr txBox="1"/>
          <p:nvPr/>
        </p:nvSpPr>
        <p:spPr>
          <a:xfrm>
            <a:off x="685800" y="1239083"/>
            <a:ext cx="8077200" cy="4247317"/>
          </a:xfrm>
          <a:prstGeom prst="rect">
            <a:avLst/>
          </a:prstGeom>
          <a:noFill/>
        </p:spPr>
        <p:txBody>
          <a:bodyPr wrap="square" rtlCol="0">
            <a:spAutoFit/>
          </a:bodyPr>
          <a:lstStyle/>
          <a:p>
            <a:r>
              <a:rPr lang="en-US" sz="5400" dirty="0" smtClean="0"/>
              <a:t>Storing a Date in “M”umps:</a:t>
            </a:r>
          </a:p>
          <a:p>
            <a:r>
              <a:rPr lang="en-US" sz="5400" dirty="0" smtClean="0"/>
              <a:t>   </a:t>
            </a:r>
          </a:p>
          <a:p>
            <a:r>
              <a:rPr lang="en-US" sz="5400" dirty="0" smtClean="0"/>
              <a:t>August 27, 2013 = 31308</a:t>
            </a:r>
            <a:r>
              <a:rPr lang="en-US" sz="5400" u="sng" dirty="0" smtClean="0"/>
              <a:t>27</a:t>
            </a:r>
          </a:p>
          <a:p>
            <a:endParaRPr lang="en-US" sz="5400" b="1" dirty="0" smtClean="0">
              <a:solidFill>
                <a:srgbClr val="7030A0"/>
              </a:solidFill>
            </a:endParaRPr>
          </a:p>
          <a:p>
            <a:r>
              <a:rPr lang="en-US" sz="5400" dirty="0" smtClean="0"/>
              <a:t>$</a:t>
            </a:r>
            <a:r>
              <a:rPr lang="en-US" sz="5400" dirty="0"/>
              <a:t>E(V,6,7)= </a:t>
            </a:r>
            <a:r>
              <a:rPr lang="en-US" sz="5400" u="sng" dirty="0" smtClean="0"/>
              <a:t>27</a:t>
            </a:r>
            <a:endParaRPr lang="en-US" sz="5400" u="sng" dirty="0"/>
          </a:p>
        </p:txBody>
      </p:sp>
    </p:spTree>
    <p:extLst>
      <p:ext uri="{BB962C8B-B14F-4D97-AF65-F5344CB8AC3E}">
        <p14:creationId xmlns:p14="http://schemas.microsoft.com/office/powerpoint/2010/main" xmlns="" val="42625481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of 3D character with thought bubble, &quot;did you know?&quot;"/>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0118"/>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ubtitle 2" descr="Branching Logic&#10;"/>
          <p:cNvSpPr>
            <a:spLocks noGrp="1"/>
          </p:cNvSpPr>
          <p:nvPr>
            <p:ph type="subTitle" idx="1"/>
          </p:nvPr>
        </p:nvSpPr>
        <p:spPr>
          <a:xfrm>
            <a:off x="3657600" y="5257800"/>
            <a:ext cx="4724400" cy="914400"/>
          </a:xfrm>
        </p:spPr>
        <p:txBody>
          <a:bodyPr>
            <a:normAutofit/>
          </a:bodyPr>
          <a:lstStyle/>
          <a:p>
            <a:r>
              <a:rPr lang="en-US" sz="4800" b="1" dirty="0" smtClean="0">
                <a:solidFill>
                  <a:schemeClr val="bg1"/>
                </a:solidFill>
              </a:rPr>
              <a:t>Branching Logic</a:t>
            </a:r>
          </a:p>
        </p:txBody>
      </p:sp>
    </p:spTree>
    <p:extLst>
      <p:ext uri="{BB962C8B-B14F-4D97-AF65-F5344CB8AC3E}">
        <p14:creationId xmlns:p14="http://schemas.microsoft.com/office/powerpoint/2010/main" xmlns="" val="29524049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2050" name="Picture 2" descr="image of a professional man at a fork in the road with sign overhead"/>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0" y="0"/>
            <a:ext cx="9144000" cy="685799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ubtitle 2" descr="BRANCHING LOGIC&#10;Branch more than &#10;2 ways?&#10;"/>
          <p:cNvSpPr>
            <a:spLocks noGrp="1"/>
          </p:cNvSpPr>
          <p:nvPr>
            <p:ph type="subTitle" idx="1"/>
          </p:nvPr>
        </p:nvSpPr>
        <p:spPr>
          <a:xfrm>
            <a:off x="2667000" y="609600"/>
            <a:ext cx="3581400" cy="1752600"/>
          </a:xfrm>
        </p:spPr>
        <p:txBody>
          <a:bodyPr/>
          <a:lstStyle/>
          <a:p>
            <a:r>
              <a:rPr lang="en-US" sz="3400" dirty="0" smtClean="0"/>
              <a:t>BRANCHING LOGIC</a:t>
            </a:r>
          </a:p>
          <a:p>
            <a:r>
              <a:rPr lang="en-US" sz="2800" dirty="0" smtClean="0"/>
              <a:t>Branch more than </a:t>
            </a:r>
          </a:p>
          <a:p>
            <a:r>
              <a:rPr lang="en-US" sz="2800" dirty="0" smtClean="0"/>
              <a:t>2 ways?</a:t>
            </a:r>
          </a:p>
        </p:txBody>
      </p:sp>
    </p:spTree>
    <p:extLst>
      <p:ext uri="{BB962C8B-B14F-4D97-AF65-F5344CB8AC3E}">
        <p14:creationId xmlns:p14="http://schemas.microsoft.com/office/powerpoint/2010/main" xmlns="" val="39741379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6147" name="Picture 3" descr="screen shot of SCREEN FOR PTSD option"/>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179" t="26334" r="64353" b="58115"/>
          <a:stretch/>
        </p:blipFill>
        <p:spPr bwMode="auto">
          <a:xfrm>
            <a:off x="617227" y="3614333"/>
            <a:ext cx="7966082" cy="27864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6" name="Picture 2" descr="screen shot of four branching logic options. Two possible items (branches). Based on a reminder term for a MH instrument being done after the last service separation date.  If done, then the option displays that the screening is not due.  But if the term evaluates false, (not done) then the prompt displays for the user to administer the MH instrument screen"/>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31102" r="51614" b="55008"/>
          <a:stretch/>
        </p:blipFill>
        <p:spPr bwMode="auto">
          <a:xfrm>
            <a:off x="0" y="457200"/>
            <a:ext cx="9111912" cy="2743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186746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3074" name="Picture 2" descr="image of a roadway with six branching options"/>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9333"/>
          <a:stretch/>
        </p:blipFill>
        <p:spPr bwMode="auto">
          <a:xfrm>
            <a:off x="0" y="0"/>
            <a:ext cx="9143999" cy="68579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186746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aphicFrame>
        <p:nvGraphicFramePr>
          <p:cNvPr id="12" name="Diagram 11" descr="diagram of branching logic: Dialog&#10;Reminder Term: True: Dialog 1&#10;False: Dialog 2&#10;"/>
          <p:cNvGraphicFramePr/>
          <p:nvPr>
            <p:extLst>
              <p:ext uri="{D42A27DB-BD31-4B8C-83A1-F6EECF244321}">
                <p14:modId xmlns:p14="http://schemas.microsoft.com/office/powerpoint/2010/main" xmlns="" val="1368411547"/>
              </p:ext>
            </p:extLst>
          </p:nvPr>
        </p:nvGraphicFramePr>
        <p:xfrm>
          <a:off x="76200" y="152400"/>
          <a:ext cx="8991600" cy="6629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3818537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aphicFrame>
        <p:nvGraphicFramePr>
          <p:cNvPr id="28" name="Diagram 27" descr="diagram of branching logic: DIALOG&#10;RT1: T: D1&#10;F: DB&#10;RT2; T&#10;D2: F&#10;DB: RT3&#10;T: D3&#10;F: DB&#10;RT4: T&#10;D4: F&#10;DB"/>
          <p:cNvGraphicFramePr/>
          <p:nvPr>
            <p:extLst>
              <p:ext uri="{D42A27DB-BD31-4B8C-83A1-F6EECF244321}">
                <p14:modId xmlns:p14="http://schemas.microsoft.com/office/powerpoint/2010/main" xmlns="" val="1396741403"/>
              </p:ext>
            </p:extLst>
          </p:nvPr>
        </p:nvGraphicFramePr>
        <p:xfrm>
          <a:off x="76200" y="457200"/>
          <a:ext cx="8991600" cy="6400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9429944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3221194041"/>
              </p:ext>
            </p:extLst>
          </p:nvPr>
        </p:nvGraphicFramePr>
        <p:xfrm>
          <a:off x="76200" y="0"/>
          <a:ext cx="89916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2266451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4098" name="Picture 2" descr="SCREEN SHOT OF 4 dialog groups, each with its reminder term for its respective age grouping.  Then the Dialog for the true pathway and the replacement dialog if the term evaluates false."/>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229" t="15204" r="11593" b="22329"/>
          <a:stretch/>
        </p:blipFill>
        <p:spPr bwMode="auto">
          <a:xfrm>
            <a:off x="30480" y="990600"/>
            <a:ext cx="9113520" cy="5867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ontent Placeholder 2"/>
          <p:cNvSpPr>
            <a:spLocks noGrp="1"/>
          </p:cNvSpPr>
          <p:nvPr>
            <p:ph idx="1"/>
          </p:nvPr>
        </p:nvSpPr>
        <p:spPr>
          <a:xfrm>
            <a:off x="0" y="228600"/>
            <a:ext cx="9144000" cy="914400"/>
          </a:xfrm>
        </p:spPr>
        <p:txBody>
          <a:bodyPr/>
          <a:lstStyle/>
          <a:p>
            <a:pPr marL="0" indent="0" algn="ctr">
              <a:buNone/>
            </a:pPr>
            <a:r>
              <a:rPr lang="en-US" sz="4800" dirty="0" smtClean="0"/>
              <a:t>Build The Dialog</a:t>
            </a:r>
          </a:p>
          <a:p>
            <a:endParaRPr lang="en-US" dirty="0"/>
          </a:p>
        </p:txBody>
      </p:sp>
    </p:spTree>
    <p:extLst>
      <p:ext uri="{BB962C8B-B14F-4D97-AF65-F5344CB8AC3E}">
        <p14:creationId xmlns:p14="http://schemas.microsoft.com/office/powerpoint/2010/main" xmlns="" val="2331320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9220" name="Picture 4" descr="SCREEN SHOT OF ranching logic example for an aged 33 year old. &#10;the reminder term that had the condition for age 30-40 evaluates as true and displays the dialog  "/>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31320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42" name="Picture 2" descr="screen shot of branching logic example for a 55 year old. The reminder term with the 51-60 age evaluates as true and shows its respective dialog, the others are blank and suppressed.&#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31320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600200"/>
            <a:ext cx="8534400" cy="4876800"/>
          </a:xfrm>
        </p:spPr>
        <p:txBody>
          <a:bodyPr>
            <a:normAutofit/>
          </a:bodyPr>
          <a:lstStyle/>
          <a:p>
            <a:pPr marL="0" indent="0" algn="ctr">
              <a:buNone/>
            </a:pPr>
            <a:r>
              <a:rPr lang="en-US" sz="3600" dirty="0"/>
              <a:t>Have you ever used the Computed Finding, “VA-RANDOM NUMBER”?</a:t>
            </a:r>
          </a:p>
          <a:p>
            <a:pPr marL="1314450" lvl="2" indent="-514350">
              <a:buFont typeface="+mj-lt"/>
              <a:buAutoNum type="alphaUcPeriod"/>
            </a:pPr>
            <a:endParaRPr lang="en-US" sz="3600" dirty="0" smtClean="0"/>
          </a:p>
          <a:p>
            <a:pPr marL="1771650" lvl="3" indent="-514350">
              <a:buFont typeface="+mj-lt"/>
              <a:buAutoNum type="alphaUcPeriod"/>
            </a:pPr>
            <a:r>
              <a:rPr lang="en-US" sz="3600" dirty="0" smtClean="0"/>
              <a:t>Yes</a:t>
            </a:r>
          </a:p>
          <a:p>
            <a:pPr marL="1771650" lvl="3" indent="-514350">
              <a:buFont typeface="+mj-lt"/>
              <a:buAutoNum type="alphaUcPeriod"/>
            </a:pPr>
            <a:r>
              <a:rPr lang="en-US" sz="3600" dirty="0" smtClean="0"/>
              <a:t>No</a:t>
            </a:r>
            <a:endParaRPr lang="en-US" sz="3600" dirty="0"/>
          </a:p>
        </p:txBody>
      </p:sp>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437481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pPr marL="0" lvl="1" indent="0">
              <a:buNone/>
            </a:pPr>
            <a:r>
              <a:rPr lang="en-US" sz="4000" dirty="0" smtClean="0"/>
              <a:t>Do you have or foresee needing to have 3 or more branches at a single level for a dialog?</a:t>
            </a:r>
          </a:p>
          <a:p>
            <a:pPr marL="0" lvl="1" indent="0">
              <a:buNone/>
            </a:pPr>
            <a:endParaRPr lang="en-US" sz="4000" dirty="0" smtClean="0"/>
          </a:p>
          <a:p>
            <a:pPr marL="1314450" lvl="2" indent="-514350">
              <a:buFont typeface="+mj-lt"/>
              <a:buAutoNum type="alphaUcPeriod"/>
            </a:pPr>
            <a:r>
              <a:rPr lang="en-US" sz="3600" dirty="0"/>
              <a:t>Yes, </a:t>
            </a:r>
            <a:r>
              <a:rPr lang="en-US" sz="3600" dirty="0" smtClean="0"/>
              <a:t>Current need</a:t>
            </a:r>
            <a:endParaRPr lang="en-US" sz="3600" dirty="0"/>
          </a:p>
          <a:p>
            <a:pPr marL="1314450" lvl="2" indent="-514350">
              <a:buFont typeface="+mj-lt"/>
              <a:buAutoNum type="alphaUcPeriod"/>
            </a:pPr>
            <a:r>
              <a:rPr lang="en-US" sz="3600" dirty="0" smtClean="0"/>
              <a:t>Yes</a:t>
            </a:r>
            <a:r>
              <a:rPr lang="en-US" sz="3600" dirty="0"/>
              <a:t>, </a:t>
            </a:r>
            <a:r>
              <a:rPr lang="en-US" sz="3600" dirty="0" smtClean="0"/>
              <a:t>Can Foresee</a:t>
            </a:r>
            <a:endParaRPr lang="en-US" sz="3600" dirty="0"/>
          </a:p>
          <a:p>
            <a:pPr marL="1314450" lvl="2" indent="-514350">
              <a:buFont typeface="+mj-lt"/>
              <a:buAutoNum type="alphaUcPeriod"/>
            </a:pPr>
            <a:r>
              <a:rPr lang="en-US" sz="3600" dirty="0" smtClean="0"/>
              <a:t>No, Not at this time</a:t>
            </a:r>
            <a:endParaRPr lang="en-US" sz="3600" dirty="0"/>
          </a:p>
        </p:txBody>
      </p:sp>
      <p:sp>
        <p:nvSpPr>
          <p:cNvPr id="4" name="Title 3"/>
          <p:cNvSpPr>
            <a:spLocks noGrp="1"/>
          </p:cNvSpPr>
          <p:nvPr>
            <p:ph type="title"/>
          </p:nvPr>
        </p:nvSpPr>
        <p:spPr>
          <a:xfrm>
            <a:off x="1066800" y="274638"/>
            <a:ext cx="80772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99749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194" name="Picture 2" descr="image of 3D character with thought bubble, &quot;did you know?&quot;"/>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10275"/>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ubtitle 2"/>
          <p:cNvSpPr>
            <a:spLocks noGrp="1"/>
          </p:cNvSpPr>
          <p:nvPr>
            <p:ph type="subTitle" idx="1"/>
          </p:nvPr>
        </p:nvSpPr>
        <p:spPr>
          <a:xfrm>
            <a:off x="3352800" y="4800600"/>
            <a:ext cx="5562600" cy="1447800"/>
          </a:xfrm>
        </p:spPr>
        <p:txBody>
          <a:bodyPr>
            <a:noAutofit/>
          </a:bodyPr>
          <a:lstStyle/>
          <a:p>
            <a:r>
              <a:rPr lang="en-US" sz="3600" b="1" dirty="0" smtClean="0">
                <a:solidFill>
                  <a:schemeClr val="bg1"/>
                </a:solidFill>
              </a:rPr>
              <a:t>USE NEGATIVE OCCURRENCE COUNT ON FINDINGS</a:t>
            </a:r>
          </a:p>
        </p:txBody>
      </p:sp>
    </p:spTree>
    <p:extLst>
      <p:ext uri="{BB962C8B-B14F-4D97-AF65-F5344CB8AC3E}">
        <p14:creationId xmlns:p14="http://schemas.microsoft.com/office/powerpoint/2010/main" xmlns="" val="39741379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 name="TextBox 4" descr="blue rectangle highlighting Occurrence Count:"/>
          <p:cNvSpPr txBox="1"/>
          <p:nvPr/>
        </p:nvSpPr>
        <p:spPr>
          <a:xfrm>
            <a:off x="1714500" y="5610880"/>
            <a:ext cx="3314700" cy="523220"/>
          </a:xfrm>
          <a:prstGeom prst="rect">
            <a:avLst/>
          </a:prstGeom>
          <a:solidFill>
            <a:srgbClr val="00B0F0"/>
          </a:solidFill>
          <a:ln>
            <a:noFill/>
          </a:ln>
        </p:spPr>
        <p:txBody>
          <a:bodyPr wrap="square" rtlCol="0">
            <a:spAutoFit/>
          </a:bodyPr>
          <a:lstStyle/>
          <a:p>
            <a:endParaRPr lang="en-US" sz="2800" dirty="0"/>
          </a:p>
        </p:txBody>
      </p:sp>
      <p:sp>
        <p:nvSpPr>
          <p:cNvPr id="4" name="TextBox 3" descr="blue rectangle highlighting Beginning Date/Time:"/>
          <p:cNvSpPr txBox="1"/>
          <p:nvPr/>
        </p:nvSpPr>
        <p:spPr>
          <a:xfrm>
            <a:off x="1485900" y="5096530"/>
            <a:ext cx="3771900" cy="523220"/>
          </a:xfrm>
          <a:prstGeom prst="rect">
            <a:avLst/>
          </a:prstGeom>
          <a:solidFill>
            <a:srgbClr val="00B0F0"/>
          </a:solidFill>
          <a:ln>
            <a:noFill/>
          </a:ln>
        </p:spPr>
        <p:txBody>
          <a:bodyPr wrap="square" rtlCol="0">
            <a:spAutoFit/>
          </a:bodyPr>
          <a:lstStyle/>
          <a:p>
            <a:endParaRPr lang="en-US" sz="2800" dirty="0"/>
          </a:p>
        </p:txBody>
      </p:sp>
      <p:sp>
        <p:nvSpPr>
          <p:cNvPr id="2" name="TextBox 1" descr="blue rectangle highlighting Use in Patient Cohort Logic: AND "/>
          <p:cNvSpPr txBox="1"/>
          <p:nvPr/>
        </p:nvSpPr>
        <p:spPr>
          <a:xfrm>
            <a:off x="762000" y="4591050"/>
            <a:ext cx="5638800" cy="523220"/>
          </a:xfrm>
          <a:prstGeom prst="rect">
            <a:avLst/>
          </a:prstGeom>
          <a:solidFill>
            <a:srgbClr val="00B0F0"/>
          </a:solidFill>
          <a:ln>
            <a:noFill/>
          </a:ln>
        </p:spPr>
        <p:txBody>
          <a:bodyPr wrap="square" rtlCol="0">
            <a:spAutoFit/>
          </a:bodyPr>
          <a:lstStyle/>
          <a:p>
            <a:endParaRPr lang="en-US" sz="2800" dirty="0"/>
          </a:p>
        </p:txBody>
      </p:sp>
      <p:sp>
        <p:nvSpPr>
          <p:cNvPr id="3" name="Content Placeholder 2" descr="Laboratory test: GLUCOSE; specimen: SERUM&#10;  06/11/2013@08:26:26 value - 85&#10;  06/09/2013@08:00 value - 75&#10;  06/03/2013@11:57:26 value – 70&#10; ---- Begin: GLUCOSE (FI(1)=LT(175)) ----------------------------&#10;                  Finding Type: LABORATORY TEST &#10;   Use in Patient Cohort Logic: AND &#10;           Beginning Date/Time: &#10;              Occurrence Count: &#10;"/>
          <p:cNvSpPr>
            <a:spLocks noGrp="1"/>
          </p:cNvSpPr>
          <p:nvPr>
            <p:ph idx="1"/>
          </p:nvPr>
        </p:nvSpPr>
        <p:spPr>
          <a:xfrm>
            <a:off x="457200" y="381000"/>
            <a:ext cx="8229600" cy="6248400"/>
          </a:xfrm>
        </p:spPr>
        <p:txBody>
          <a:bodyPr>
            <a:normAutofit lnSpcReduction="10000"/>
          </a:bodyPr>
          <a:lstStyle/>
          <a:p>
            <a:pPr marL="0" indent="0">
              <a:buNone/>
            </a:pPr>
            <a:r>
              <a:rPr lang="en-US" dirty="0"/>
              <a:t> Laboratory test: GLUCOSE; specimen: SERUM</a:t>
            </a:r>
          </a:p>
          <a:p>
            <a:pPr marL="0" indent="0">
              <a:buNone/>
            </a:pPr>
            <a:r>
              <a:rPr lang="en-US" dirty="0"/>
              <a:t>  06/11/2013@08:26:26 value - 85</a:t>
            </a:r>
          </a:p>
          <a:p>
            <a:pPr marL="0" indent="0">
              <a:buNone/>
            </a:pPr>
            <a:r>
              <a:rPr lang="en-US" dirty="0"/>
              <a:t>  06/09/2013@08:00 value - 75</a:t>
            </a:r>
          </a:p>
          <a:p>
            <a:pPr marL="0" indent="0">
              <a:buNone/>
            </a:pPr>
            <a:r>
              <a:rPr lang="en-US" dirty="0"/>
              <a:t>  06/03/2013@11:57:26 value </a:t>
            </a:r>
            <a:r>
              <a:rPr lang="en-US" dirty="0" smtClean="0"/>
              <a:t>– 70</a:t>
            </a:r>
          </a:p>
          <a:p>
            <a:pPr marL="0" indent="0">
              <a:buNone/>
            </a:pPr>
            <a:endParaRPr lang="en-US" dirty="0"/>
          </a:p>
          <a:p>
            <a:pPr marL="0" indent="0">
              <a:buNone/>
            </a:pPr>
            <a:r>
              <a:rPr lang="en-US" dirty="0"/>
              <a:t> ---- Begin: GLUCOSE (FI(1)=LT(175)) </a:t>
            </a:r>
            <a:r>
              <a:rPr lang="en-US" dirty="0" smtClean="0"/>
              <a:t>----------------------------</a:t>
            </a:r>
            <a:endParaRPr lang="en-US" dirty="0"/>
          </a:p>
          <a:p>
            <a:pPr marL="0" indent="0">
              <a:buNone/>
            </a:pPr>
            <a:r>
              <a:rPr lang="en-US" dirty="0"/>
              <a:t>                  Finding Type: LABORATORY TEST </a:t>
            </a:r>
          </a:p>
          <a:p>
            <a:pPr marL="0" indent="0">
              <a:buNone/>
            </a:pPr>
            <a:r>
              <a:rPr lang="en-US" dirty="0"/>
              <a:t>   Use in Patient Cohort Logic: AND </a:t>
            </a:r>
          </a:p>
          <a:p>
            <a:pPr marL="0" indent="0">
              <a:buNone/>
            </a:pPr>
            <a:r>
              <a:rPr lang="en-US" dirty="0"/>
              <a:t>           Beginning Date/Time: </a:t>
            </a:r>
          </a:p>
          <a:p>
            <a:pPr marL="0" indent="0">
              <a:buNone/>
            </a:pPr>
            <a:r>
              <a:rPr lang="en-US" dirty="0"/>
              <a:t>              Occurrence Count: </a:t>
            </a:r>
            <a:endParaRPr lang="en-US" dirty="0" smtClean="0"/>
          </a:p>
        </p:txBody>
      </p:sp>
    </p:spTree>
    <p:extLst>
      <p:ext uri="{BB962C8B-B14F-4D97-AF65-F5344CB8AC3E}">
        <p14:creationId xmlns:p14="http://schemas.microsoft.com/office/powerpoint/2010/main" xmlns="" val="30785942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 name="TextBox 4" descr="yellow rectangle highlighting 06/11/2013@08:26:26 value - 85&#10;"/>
          <p:cNvSpPr txBox="1"/>
          <p:nvPr/>
        </p:nvSpPr>
        <p:spPr>
          <a:xfrm>
            <a:off x="533400" y="745500"/>
            <a:ext cx="4876800" cy="492443"/>
          </a:xfrm>
          <a:prstGeom prst="rect">
            <a:avLst/>
          </a:prstGeom>
          <a:solidFill>
            <a:srgbClr val="FFFF00"/>
          </a:solidFill>
        </p:spPr>
        <p:txBody>
          <a:bodyPr wrap="square" rtlCol="0">
            <a:spAutoFit/>
          </a:bodyPr>
          <a:lstStyle/>
          <a:p>
            <a:endParaRPr lang="en-US" sz="2600" dirty="0"/>
          </a:p>
        </p:txBody>
      </p:sp>
      <p:sp>
        <p:nvSpPr>
          <p:cNvPr id="3" name="Content Placeholder 2" descr="Laboratory test: GLUCOSE; specimen: SERUM&#10;  06/11/2013@08:26:26 value - 85&#10;  06/09/2013@08:00 value - 75&#10;  06/03/2013@11:57:26 value – 70&#10;---- Begin: GLUCOSE (FI(1)=LT(175)) -----------------------------                  Finding Type: LABORATORY TEST &#10;   Use in Patient Cohort Logic: AND &#10;           Beginning Date/Time: &#10;              Occurrence Count: &#10;&#10;Cohort:&#10; Laboratory test: GLUCOSE; specimen: SERUM&#10; 06/11/2013@08:26:26 value - 85&#10;"/>
          <p:cNvSpPr>
            <a:spLocks noGrp="1"/>
          </p:cNvSpPr>
          <p:nvPr>
            <p:ph idx="1"/>
          </p:nvPr>
        </p:nvSpPr>
        <p:spPr>
          <a:xfrm>
            <a:off x="304800" y="228600"/>
            <a:ext cx="8534400" cy="6324600"/>
          </a:xfrm>
        </p:spPr>
        <p:txBody>
          <a:bodyPr>
            <a:noAutofit/>
          </a:bodyPr>
          <a:lstStyle/>
          <a:p>
            <a:pPr marL="0" indent="0">
              <a:buNone/>
            </a:pPr>
            <a:r>
              <a:rPr lang="en-US" sz="2800" dirty="0"/>
              <a:t> Laboratory test: GLUCOSE; specimen: SERUM</a:t>
            </a:r>
          </a:p>
          <a:p>
            <a:pPr marL="0" indent="0">
              <a:buNone/>
            </a:pPr>
            <a:r>
              <a:rPr lang="en-US" sz="2800" dirty="0">
                <a:solidFill>
                  <a:schemeClr val="bg2">
                    <a:lumMod val="50000"/>
                  </a:schemeClr>
                </a:solidFill>
              </a:rPr>
              <a:t>  06/11/2013@08:26:26 value - 85</a:t>
            </a:r>
          </a:p>
          <a:p>
            <a:pPr marL="0" indent="0">
              <a:buNone/>
            </a:pPr>
            <a:r>
              <a:rPr lang="en-US" sz="2800" dirty="0"/>
              <a:t>  06/09/2013@08:00 value - 75</a:t>
            </a:r>
          </a:p>
          <a:p>
            <a:pPr marL="0" indent="0">
              <a:buNone/>
            </a:pPr>
            <a:r>
              <a:rPr lang="en-US" sz="2800" dirty="0"/>
              <a:t>  06/03/2013@11:57:26 value </a:t>
            </a:r>
            <a:r>
              <a:rPr lang="en-US" sz="2800" dirty="0" smtClean="0"/>
              <a:t>– 70</a:t>
            </a:r>
          </a:p>
          <a:p>
            <a:pPr marL="0" indent="0">
              <a:buNone/>
            </a:pPr>
            <a:endParaRPr lang="en-US" sz="1050" dirty="0"/>
          </a:p>
          <a:p>
            <a:pPr marL="0" indent="0">
              <a:buNone/>
            </a:pPr>
            <a:r>
              <a:rPr lang="en-US" sz="2800" dirty="0" smtClean="0"/>
              <a:t>---- </a:t>
            </a:r>
            <a:r>
              <a:rPr lang="en-US" sz="2800" dirty="0"/>
              <a:t>Begin: GLUCOSE (FI(1)=LT(175)) </a:t>
            </a:r>
            <a:r>
              <a:rPr lang="en-US" sz="2800" dirty="0" smtClean="0"/>
              <a:t>-----------------------------                  </a:t>
            </a:r>
            <a:r>
              <a:rPr lang="en-US" sz="2800" dirty="0"/>
              <a:t>Finding Type: LABORATORY TEST </a:t>
            </a:r>
          </a:p>
          <a:p>
            <a:pPr marL="0" indent="0">
              <a:buNone/>
            </a:pPr>
            <a:r>
              <a:rPr lang="en-US" sz="2800" dirty="0"/>
              <a:t>   Use in Patient Cohort Logic: AND </a:t>
            </a:r>
          </a:p>
          <a:p>
            <a:pPr marL="0" indent="0">
              <a:buNone/>
            </a:pPr>
            <a:r>
              <a:rPr lang="en-US" sz="2800" dirty="0"/>
              <a:t>           Beginning Date/Time: </a:t>
            </a:r>
          </a:p>
          <a:p>
            <a:pPr marL="0" indent="0">
              <a:buNone/>
            </a:pPr>
            <a:r>
              <a:rPr lang="en-US" sz="2800" dirty="0"/>
              <a:t>              Occurrence Count: </a:t>
            </a:r>
            <a:endParaRPr lang="en-US" sz="2800" dirty="0" smtClean="0"/>
          </a:p>
          <a:p>
            <a:pPr marL="0" indent="0">
              <a:buNone/>
            </a:pPr>
            <a:endParaRPr lang="en-US" sz="1050" dirty="0" smtClean="0"/>
          </a:p>
          <a:p>
            <a:pPr marL="0" indent="0">
              <a:buNone/>
            </a:pPr>
            <a:r>
              <a:rPr lang="en-US" sz="2800" dirty="0"/>
              <a:t>Cohort:</a:t>
            </a:r>
          </a:p>
          <a:p>
            <a:pPr marL="0" indent="0">
              <a:buNone/>
            </a:pPr>
            <a:r>
              <a:rPr lang="en-US" sz="2800" dirty="0"/>
              <a:t> Laboratory test: GLUCOSE; specimen: SERUM</a:t>
            </a:r>
          </a:p>
          <a:p>
            <a:pPr marL="0" indent="0">
              <a:buNone/>
            </a:pPr>
            <a:r>
              <a:rPr lang="en-US" sz="2800" dirty="0" smtClean="0"/>
              <a:t> </a:t>
            </a:r>
            <a:r>
              <a:rPr lang="en-US" sz="2800" dirty="0"/>
              <a:t>06/11/2013@08:26:26 value - </a:t>
            </a:r>
            <a:r>
              <a:rPr lang="en-US" sz="2800" dirty="0" smtClean="0"/>
              <a:t>85</a:t>
            </a:r>
            <a:endParaRPr lang="en-US" sz="2800" dirty="0"/>
          </a:p>
        </p:txBody>
      </p:sp>
    </p:spTree>
    <p:extLst>
      <p:ext uri="{BB962C8B-B14F-4D97-AF65-F5344CB8AC3E}">
        <p14:creationId xmlns:p14="http://schemas.microsoft.com/office/powerpoint/2010/main" xmlns="" val="4785799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blue rectangle highlighting Occurrence Count:  -1"/>
          <p:cNvSpPr txBox="1"/>
          <p:nvPr/>
        </p:nvSpPr>
        <p:spPr>
          <a:xfrm>
            <a:off x="1562100" y="5515630"/>
            <a:ext cx="3848100" cy="553998"/>
          </a:xfrm>
          <a:prstGeom prst="rect">
            <a:avLst/>
          </a:prstGeom>
          <a:solidFill>
            <a:srgbClr val="00B0F0"/>
          </a:solidFill>
          <a:ln>
            <a:noFill/>
          </a:ln>
        </p:spPr>
        <p:txBody>
          <a:bodyPr wrap="square" rtlCol="0">
            <a:spAutoFit/>
          </a:bodyPr>
          <a:lstStyle/>
          <a:p>
            <a:endParaRPr lang="en-US" sz="3000" dirty="0"/>
          </a:p>
        </p:txBody>
      </p:sp>
      <p:sp>
        <p:nvSpPr>
          <p:cNvPr id="5" name="TextBox 4" descr="blue rectangle highlighting Beginning Date/Time: &#10;"/>
          <p:cNvSpPr txBox="1"/>
          <p:nvPr/>
        </p:nvSpPr>
        <p:spPr>
          <a:xfrm>
            <a:off x="1257300" y="4991100"/>
            <a:ext cx="3848100" cy="553998"/>
          </a:xfrm>
          <a:prstGeom prst="rect">
            <a:avLst/>
          </a:prstGeom>
          <a:solidFill>
            <a:srgbClr val="00B0F0"/>
          </a:solidFill>
          <a:ln>
            <a:noFill/>
          </a:ln>
        </p:spPr>
        <p:txBody>
          <a:bodyPr wrap="square" rtlCol="0">
            <a:spAutoFit/>
          </a:bodyPr>
          <a:lstStyle/>
          <a:p>
            <a:endParaRPr lang="en-US" sz="3000" dirty="0"/>
          </a:p>
        </p:txBody>
      </p:sp>
      <p:sp>
        <p:nvSpPr>
          <p:cNvPr id="6" name="TextBox 5" descr="blue rectangle highlighting Use in Patient Cohort Logic: AND &#10;"/>
          <p:cNvSpPr txBox="1"/>
          <p:nvPr/>
        </p:nvSpPr>
        <p:spPr>
          <a:xfrm>
            <a:off x="628650" y="4476750"/>
            <a:ext cx="5600700" cy="553998"/>
          </a:xfrm>
          <a:prstGeom prst="rect">
            <a:avLst/>
          </a:prstGeom>
          <a:solidFill>
            <a:srgbClr val="00B0F0"/>
          </a:solidFill>
          <a:ln>
            <a:noFill/>
          </a:ln>
        </p:spPr>
        <p:txBody>
          <a:bodyPr wrap="square" rtlCol="0">
            <a:spAutoFit/>
          </a:bodyPr>
          <a:lstStyle/>
          <a:p>
            <a:endParaRPr lang="en-US" sz="3000" dirty="0"/>
          </a:p>
        </p:txBody>
      </p:sp>
      <p:sp>
        <p:nvSpPr>
          <p:cNvPr id="3" name="Content Placeholder 2" descr=" Laboratory test: GLUCOSE; specimen: SERUM&#10;  06/11/2013@08:26:26 value - 85&#10;  06/09/2013@08:00 value - 75&#10;  06/03/2013@11:57:26 value – 70&#10;&#10;---- Begin: GLUCOSE (FI(1)=LT(175)) --------------------&#10;                  Finding Type: LABORATORY TEST &#10;   Use in Patient Cohort Logic: AND &#10;           Beginning Date/Time: &#10;              Occurrence Count:  -1&#10;"/>
          <p:cNvSpPr>
            <a:spLocks noGrp="1"/>
          </p:cNvSpPr>
          <p:nvPr>
            <p:ph idx="1"/>
          </p:nvPr>
        </p:nvSpPr>
        <p:spPr>
          <a:xfrm>
            <a:off x="304800" y="304800"/>
            <a:ext cx="8534400" cy="6324600"/>
          </a:xfrm>
        </p:spPr>
        <p:txBody>
          <a:bodyPr>
            <a:normAutofit/>
          </a:bodyPr>
          <a:lstStyle/>
          <a:p>
            <a:pPr marL="0" indent="0">
              <a:buNone/>
            </a:pPr>
            <a:r>
              <a:rPr lang="en-US" dirty="0"/>
              <a:t> Laboratory test: GLUCOSE; specimen: SERUM</a:t>
            </a:r>
          </a:p>
          <a:p>
            <a:pPr marL="0" indent="0">
              <a:buNone/>
            </a:pPr>
            <a:r>
              <a:rPr lang="en-US" dirty="0"/>
              <a:t>  06/11/2013@08:26:26 value - 85</a:t>
            </a:r>
          </a:p>
          <a:p>
            <a:pPr marL="0" indent="0">
              <a:buNone/>
            </a:pPr>
            <a:r>
              <a:rPr lang="en-US" dirty="0"/>
              <a:t>  06/09/2013@08:00 value - 75</a:t>
            </a:r>
          </a:p>
          <a:p>
            <a:pPr marL="0" indent="0">
              <a:buNone/>
            </a:pPr>
            <a:r>
              <a:rPr lang="en-US" dirty="0"/>
              <a:t>  06/03/2013@11:57:26 value </a:t>
            </a:r>
            <a:r>
              <a:rPr lang="en-US" dirty="0" smtClean="0"/>
              <a:t>– 70</a:t>
            </a:r>
          </a:p>
          <a:p>
            <a:pPr marL="0" indent="0">
              <a:buNone/>
            </a:pPr>
            <a:endParaRPr lang="en-US" dirty="0" smtClean="0"/>
          </a:p>
          <a:p>
            <a:pPr marL="0" indent="0">
              <a:buNone/>
            </a:pPr>
            <a:r>
              <a:rPr lang="en-US" dirty="0" smtClean="0"/>
              <a:t>---- </a:t>
            </a:r>
            <a:r>
              <a:rPr lang="en-US" dirty="0"/>
              <a:t>Begin: GLUCOSE (FI(1)=LT(175)) </a:t>
            </a:r>
            <a:r>
              <a:rPr lang="en-US" dirty="0" smtClean="0"/>
              <a:t>--------------------</a:t>
            </a:r>
            <a:endParaRPr lang="en-US" dirty="0"/>
          </a:p>
          <a:p>
            <a:pPr marL="0" indent="0">
              <a:buNone/>
            </a:pPr>
            <a:r>
              <a:rPr lang="en-US" dirty="0"/>
              <a:t>                  Finding Type: LABORATORY TEST </a:t>
            </a:r>
          </a:p>
          <a:p>
            <a:pPr marL="0" indent="0">
              <a:buNone/>
            </a:pPr>
            <a:r>
              <a:rPr lang="en-US" dirty="0"/>
              <a:t>   Use in Patient Cohort Logic: AND </a:t>
            </a:r>
          </a:p>
          <a:p>
            <a:pPr marL="0" indent="0">
              <a:buNone/>
            </a:pPr>
            <a:r>
              <a:rPr lang="en-US" dirty="0"/>
              <a:t>           Beginning Date/Time: </a:t>
            </a:r>
          </a:p>
          <a:p>
            <a:pPr marL="0" indent="0">
              <a:buNone/>
            </a:pPr>
            <a:r>
              <a:rPr lang="en-US" dirty="0"/>
              <a:t>              Occurrence Count: </a:t>
            </a:r>
            <a:r>
              <a:rPr lang="en-US" dirty="0" smtClean="0"/>
              <a:t> -1</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xmlns="" val="11236081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 name="TextBox 3" descr="yellow rectangle highlighting 06/03/2013@11:57:26 value – 70&#10;"/>
          <p:cNvSpPr txBox="1"/>
          <p:nvPr/>
        </p:nvSpPr>
        <p:spPr>
          <a:xfrm>
            <a:off x="457200" y="1779934"/>
            <a:ext cx="5105400" cy="492443"/>
          </a:xfrm>
          <a:prstGeom prst="rect">
            <a:avLst/>
          </a:prstGeom>
          <a:solidFill>
            <a:srgbClr val="FFFF00"/>
          </a:solidFill>
        </p:spPr>
        <p:txBody>
          <a:bodyPr wrap="square" rtlCol="0">
            <a:spAutoFit/>
          </a:bodyPr>
          <a:lstStyle/>
          <a:p>
            <a:endParaRPr lang="en-US" sz="2600" dirty="0">
              <a:solidFill>
                <a:srgbClr val="FFFF00"/>
              </a:solidFill>
            </a:endParaRPr>
          </a:p>
        </p:txBody>
      </p:sp>
      <p:sp>
        <p:nvSpPr>
          <p:cNvPr id="3" name="Content Placeholder 2" descr="Laboratory test: GLUCOSE; specimen: SERUM&#10;  06/11/2013@08:26:26 value - 85&#10;  06/09/2013@08:00 value - 75&#10;  06/03/2013@11:57:26 value – 70&#10; ---- Begin: GLUCOSE (FI(1)=LT(175)) ----------------------------&#10;                  Finding Type: LABORATORY TEST &#10;   Use in Patient Cohort Logic: AND &#10;           Beginning Date/Time: &#10;              Occurrence Count:  -1&#10;Cohort:&#10; Laboratory test: GLUCOSE; specimen: SERUM&#10;  06/03/2013@11:57:26 value – 70&#10;"/>
          <p:cNvSpPr>
            <a:spLocks noGrp="1"/>
          </p:cNvSpPr>
          <p:nvPr>
            <p:ph idx="1"/>
          </p:nvPr>
        </p:nvSpPr>
        <p:spPr>
          <a:xfrm>
            <a:off x="304800" y="228600"/>
            <a:ext cx="8610600" cy="6248400"/>
          </a:xfrm>
        </p:spPr>
        <p:txBody>
          <a:bodyPr>
            <a:noAutofit/>
          </a:bodyPr>
          <a:lstStyle/>
          <a:p>
            <a:pPr marL="0" indent="0">
              <a:buNone/>
            </a:pPr>
            <a:r>
              <a:rPr lang="en-US" sz="2800" dirty="0"/>
              <a:t> Laboratory test: GLUCOSE; specimen: SERUM</a:t>
            </a:r>
          </a:p>
          <a:p>
            <a:pPr marL="0" indent="0">
              <a:buNone/>
            </a:pPr>
            <a:r>
              <a:rPr lang="en-US" sz="2800" dirty="0"/>
              <a:t>  06/11/2013@08:26:26 value - 85</a:t>
            </a:r>
          </a:p>
          <a:p>
            <a:pPr marL="0" indent="0">
              <a:buNone/>
            </a:pPr>
            <a:r>
              <a:rPr lang="en-US" sz="2800" dirty="0"/>
              <a:t>  06/09/2013@08:00 value - 75</a:t>
            </a:r>
          </a:p>
          <a:p>
            <a:pPr marL="0" indent="0">
              <a:buNone/>
            </a:pPr>
            <a:r>
              <a:rPr lang="en-US" sz="2800" dirty="0">
                <a:solidFill>
                  <a:schemeClr val="bg1"/>
                </a:solidFill>
              </a:rPr>
              <a:t>  06/03/2013@11:57:26 value </a:t>
            </a:r>
            <a:r>
              <a:rPr lang="en-US" sz="2800" dirty="0" smtClean="0">
                <a:solidFill>
                  <a:schemeClr val="bg1"/>
                </a:solidFill>
              </a:rPr>
              <a:t>– 70</a:t>
            </a:r>
          </a:p>
          <a:p>
            <a:pPr marL="0" indent="0">
              <a:buNone/>
            </a:pPr>
            <a:endParaRPr lang="en-US" sz="1050" dirty="0"/>
          </a:p>
          <a:p>
            <a:pPr marL="0" indent="0">
              <a:buNone/>
            </a:pPr>
            <a:r>
              <a:rPr lang="en-US" sz="2800" dirty="0"/>
              <a:t> ---- Begin: GLUCOSE (FI(1)=LT(175)) </a:t>
            </a:r>
            <a:r>
              <a:rPr lang="en-US" sz="2800" dirty="0" smtClean="0"/>
              <a:t>----------------------------</a:t>
            </a:r>
            <a:endParaRPr lang="en-US" sz="2800" dirty="0"/>
          </a:p>
          <a:p>
            <a:pPr marL="0" indent="0">
              <a:buNone/>
            </a:pPr>
            <a:r>
              <a:rPr lang="en-US" sz="2800" dirty="0"/>
              <a:t>                  Finding Type: LABORATORY TEST </a:t>
            </a:r>
          </a:p>
          <a:p>
            <a:pPr marL="0" indent="0">
              <a:buNone/>
            </a:pPr>
            <a:r>
              <a:rPr lang="en-US" sz="2800" dirty="0"/>
              <a:t>   Use in Patient Cohort Logic: AND </a:t>
            </a:r>
          </a:p>
          <a:p>
            <a:pPr marL="0" indent="0">
              <a:buNone/>
            </a:pPr>
            <a:r>
              <a:rPr lang="en-US" sz="2800" dirty="0"/>
              <a:t>           Beginning Date/Time: </a:t>
            </a:r>
          </a:p>
          <a:p>
            <a:pPr marL="0" indent="0">
              <a:buNone/>
            </a:pPr>
            <a:r>
              <a:rPr lang="en-US" sz="2800" dirty="0"/>
              <a:t>              Occurrence Count: </a:t>
            </a:r>
            <a:r>
              <a:rPr lang="en-US" sz="2800" dirty="0" smtClean="0"/>
              <a:t> -1</a:t>
            </a:r>
          </a:p>
          <a:p>
            <a:pPr marL="0" indent="0">
              <a:buNone/>
            </a:pPr>
            <a:endParaRPr lang="en-US" sz="1050" dirty="0" smtClean="0"/>
          </a:p>
          <a:p>
            <a:pPr marL="0" indent="0">
              <a:buNone/>
            </a:pPr>
            <a:r>
              <a:rPr lang="en-US" sz="2800" dirty="0"/>
              <a:t>Cohort:</a:t>
            </a:r>
          </a:p>
          <a:p>
            <a:pPr marL="0" indent="0">
              <a:buNone/>
            </a:pPr>
            <a:r>
              <a:rPr lang="en-US" sz="2800" dirty="0"/>
              <a:t> Laboratory test: GLUCOSE; specimen: SERUM</a:t>
            </a:r>
          </a:p>
          <a:p>
            <a:pPr marL="0" indent="0">
              <a:buNone/>
            </a:pPr>
            <a:r>
              <a:rPr lang="en-US" sz="2800" dirty="0"/>
              <a:t>  06/03/2013@11:57:26 value – </a:t>
            </a:r>
            <a:r>
              <a:rPr lang="en-US" sz="2800" dirty="0" smtClean="0"/>
              <a:t>70</a:t>
            </a:r>
            <a:endParaRPr lang="en-US" sz="2800" dirty="0"/>
          </a:p>
        </p:txBody>
      </p:sp>
    </p:spTree>
    <p:extLst>
      <p:ext uri="{BB962C8B-B14F-4D97-AF65-F5344CB8AC3E}">
        <p14:creationId xmlns:p14="http://schemas.microsoft.com/office/powerpoint/2010/main" xmlns="" val="30781922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blue rectangle highlighting Occurrence Count: - 1&#10;"/>
          <p:cNvSpPr txBox="1"/>
          <p:nvPr/>
        </p:nvSpPr>
        <p:spPr>
          <a:xfrm>
            <a:off x="1447800" y="5662940"/>
            <a:ext cx="3962400" cy="553998"/>
          </a:xfrm>
          <a:prstGeom prst="rect">
            <a:avLst/>
          </a:prstGeom>
          <a:solidFill>
            <a:srgbClr val="00B0F0"/>
          </a:solidFill>
          <a:ln>
            <a:noFill/>
          </a:ln>
        </p:spPr>
        <p:txBody>
          <a:bodyPr wrap="square" rtlCol="0">
            <a:spAutoFit/>
          </a:bodyPr>
          <a:lstStyle/>
          <a:p>
            <a:endParaRPr lang="en-US" sz="3000" dirty="0"/>
          </a:p>
        </p:txBody>
      </p:sp>
      <p:sp>
        <p:nvSpPr>
          <p:cNvPr id="5" name="TextBox 4" descr="blue rectangle highlighting Beginning Date/Time:  6/5/2013"/>
          <p:cNvSpPr txBox="1"/>
          <p:nvPr/>
        </p:nvSpPr>
        <p:spPr>
          <a:xfrm>
            <a:off x="1219200" y="5110490"/>
            <a:ext cx="5562600" cy="553998"/>
          </a:xfrm>
          <a:prstGeom prst="rect">
            <a:avLst/>
          </a:prstGeom>
          <a:solidFill>
            <a:srgbClr val="00B0F0"/>
          </a:solidFill>
          <a:ln>
            <a:noFill/>
          </a:ln>
        </p:spPr>
        <p:txBody>
          <a:bodyPr wrap="square" rtlCol="0">
            <a:spAutoFit/>
          </a:bodyPr>
          <a:lstStyle/>
          <a:p>
            <a:endParaRPr lang="en-US" sz="3000" dirty="0"/>
          </a:p>
        </p:txBody>
      </p:sp>
      <p:sp>
        <p:nvSpPr>
          <p:cNvPr id="6" name="TextBox 5" descr="blue rectangle highlighting Use in Patient Cohort Logic: AND "/>
          <p:cNvSpPr txBox="1"/>
          <p:nvPr/>
        </p:nvSpPr>
        <p:spPr>
          <a:xfrm>
            <a:off x="457200" y="4552950"/>
            <a:ext cx="5791200" cy="553998"/>
          </a:xfrm>
          <a:prstGeom prst="rect">
            <a:avLst/>
          </a:prstGeom>
          <a:solidFill>
            <a:srgbClr val="00B0F0"/>
          </a:solidFill>
          <a:ln>
            <a:noFill/>
          </a:ln>
        </p:spPr>
        <p:txBody>
          <a:bodyPr wrap="square" rtlCol="0">
            <a:spAutoFit/>
          </a:bodyPr>
          <a:lstStyle/>
          <a:p>
            <a:endParaRPr lang="en-US" sz="3000" dirty="0"/>
          </a:p>
        </p:txBody>
      </p:sp>
      <p:sp>
        <p:nvSpPr>
          <p:cNvPr id="3" name="Content Placeholder 2" descr=" Laboratory test: GLUCOSE; specimen: SERUM&#10;  06/11/2013@08:26:26 value - 85&#10;  06/09/2013@08:00 value - 75&#10;  06/03/2013@11:57:26 value – 70&#10;---- Begin: GLUCOSE (FI(1)=LT(175)) ---------------------&#10;                  Finding Type: LABORATORY TEST &#10;   Use in Patient Cohort Logic: AND &#10;           Beginning Date/Time:  6/5/2013&#10;              Occurrence Count: - 1&#10;"/>
          <p:cNvSpPr>
            <a:spLocks noGrp="1"/>
          </p:cNvSpPr>
          <p:nvPr>
            <p:ph idx="1"/>
          </p:nvPr>
        </p:nvSpPr>
        <p:spPr>
          <a:xfrm>
            <a:off x="228600" y="381000"/>
            <a:ext cx="8686800" cy="6172200"/>
          </a:xfrm>
        </p:spPr>
        <p:txBody>
          <a:bodyPr>
            <a:normAutofit/>
          </a:bodyPr>
          <a:lstStyle/>
          <a:p>
            <a:pPr marL="0" indent="0">
              <a:buNone/>
            </a:pPr>
            <a:r>
              <a:rPr lang="en-US" dirty="0"/>
              <a:t> Laboratory test: GLUCOSE; specimen: SERUM</a:t>
            </a:r>
          </a:p>
          <a:p>
            <a:pPr marL="0" indent="0">
              <a:buNone/>
            </a:pPr>
            <a:r>
              <a:rPr lang="en-US" dirty="0"/>
              <a:t>  06/11/2013@08:26:26 value - 85</a:t>
            </a:r>
          </a:p>
          <a:p>
            <a:pPr marL="0" indent="0">
              <a:buNone/>
            </a:pPr>
            <a:r>
              <a:rPr lang="en-US" dirty="0"/>
              <a:t>  06/09/2013@08:00 value - 75</a:t>
            </a:r>
          </a:p>
          <a:p>
            <a:pPr marL="0" indent="0">
              <a:buNone/>
            </a:pPr>
            <a:r>
              <a:rPr lang="en-US" dirty="0"/>
              <a:t>  06/03/2013@11:57:26 value </a:t>
            </a:r>
            <a:r>
              <a:rPr lang="en-US" dirty="0" smtClean="0"/>
              <a:t>– 70</a:t>
            </a:r>
          </a:p>
          <a:p>
            <a:pPr marL="0" indent="0">
              <a:buNone/>
            </a:pPr>
            <a:endParaRPr lang="en-US" dirty="0" smtClean="0"/>
          </a:p>
          <a:p>
            <a:pPr marL="0" indent="0">
              <a:buNone/>
            </a:pPr>
            <a:r>
              <a:rPr lang="en-US" dirty="0" smtClean="0"/>
              <a:t>---- </a:t>
            </a:r>
            <a:r>
              <a:rPr lang="en-US" dirty="0"/>
              <a:t>Begin: GLUCOSE (FI(1)=LT(175)) </a:t>
            </a:r>
            <a:r>
              <a:rPr lang="en-US" dirty="0" smtClean="0"/>
              <a:t>---------------------</a:t>
            </a:r>
            <a:endParaRPr lang="en-US" dirty="0"/>
          </a:p>
          <a:p>
            <a:pPr marL="0" indent="0">
              <a:buNone/>
            </a:pPr>
            <a:r>
              <a:rPr lang="en-US" dirty="0"/>
              <a:t>                  Finding Type: LABORATORY TEST </a:t>
            </a:r>
          </a:p>
          <a:p>
            <a:pPr marL="0" indent="0">
              <a:buNone/>
            </a:pPr>
            <a:r>
              <a:rPr lang="en-US" dirty="0"/>
              <a:t>   Use in Patient Cohort Logic: AND </a:t>
            </a:r>
          </a:p>
          <a:p>
            <a:pPr marL="0" indent="0">
              <a:buNone/>
            </a:pPr>
            <a:r>
              <a:rPr lang="en-US" dirty="0"/>
              <a:t>           Beginning Date/Time: </a:t>
            </a:r>
            <a:r>
              <a:rPr lang="en-US" dirty="0" smtClean="0"/>
              <a:t> 6/5/2013</a:t>
            </a:r>
            <a:endParaRPr lang="en-US" dirty="0"/>
          </a:p>
          <a:p>
            <a:pPr marL="0" indent="0">
              <a:buNone/>
            </a:pPr>
            <a:r>
              <a:rPr lang="en-US" dirty="0"/>
              <a:t>              Occurrence Count: </a:t>
            </a:r>
            <a:r>
              <a:rPr lang="en-US" dirty="0" smtClean="0"/>
              <a:t>- 1</a:t>
            </a:r>
            <a:endParaRPr lang="en-US" dirty="0"/>
          </a:p>
        </p:txBody>
      </p:sp>
    </p:spTree>
    <p:extLst>
      <p:ext uri="{BB962C8B-B14F-4D97-AF65-F5344CB8AC3E}">
        <p14:creationId xmlns:p14="http://schemas.microsoft.com/office/powerpoint/2010/main" xmlns="" val="11236081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 name="TextBox 3" descr="yellow rectangle highlighting 06/09/2013@08:00 value - 75"/>
          <p:cNvSpPr txBox="1"/>
          <p:nvPr/>
        </p:nvSpPr>
        <p:spPr>
          <a:xfrm>
            <a:off x="507100" y="1236678"/>
            <a:ext cx="4522100" cy="492443"/>
          </a:xfrm>
          <a:prstGeom prst="rect">
            <a:avLst/>
          </a:prstGeom>
          <a:solidFill>
            <a:srgbClr val="FFFF00"/>
          </a:solidFill>
        </p:spPr>
        <p:txBody>
          <a:bodyPr wrap="square" rtlCol="0">
            <a:spAutoFit/>
          </a:bodyPr>
          <a:lstStyle/>
          <a:p>
            <a:endParaRPr lang="en-US" sz="2600" dirty="0"/>
          </a:p>
        </p:txBody>
      </p:sp>
      <p:sp>
        <p:nvSpPr>
          <p:cNvPr id="3" name="Content Placeholder 2" descr="Laboratory test: GLUCOSE; specimen: SERUM&#10;  06/11/2013@08:26:26 value - 85&#10;  06/09/2013@08:00 value - 75&#10;  06/03/2013@11:57:26 value – 70&#10;---- Begin: GLUCOSE (FI(1)=LT(175)) ----------------------------&#10;                  Finding Type: LABORATORY TEST &#10;   Use in Patient Cohort Logic: AND &#10;           Beginning Date/Time:  6/5/2013&#10;              Occurrence Count:  -1&#10;&#10;Cohort:&#10; Laboratory test: GLUCOSE; specimen: SERUM&#10;  06/09/2013@08:00 value - 75&#10;"/>
          <p:cNvSpPr>
            <a:spLocks noGrp="1"/>
          </p:cNvSpPr>
          <p:nvPr>
            <p:ph idx="1"/>
          </p:nvPr>
        </p:nvSpPr>
        <p:spPr>
          <a:xfrm>
            <a:off x="304800" y="209550"/>
            <a:ext cx="8534400" cy="6324600"/>
          </a:xfrm>
        </p:spPr>
        <p:txBody>
          <a:bodyPr>
            <a:noAutofit/>
          </a:bodyPr>
          <a:lstStyle/>
          <a:p>
            <a:pPr marL="0" indent="0">
              <a:buNone/>
            </a:pPr>
            <a:r>
              <a:rPr lang="en-US" sz="2800" dirty="0"/>
              <a:t> Laboratory test: GLUCOSE; specimen: SERUM</a:t>
            </a:r>
          </a:p>
          <a:p>
            <a:pPr marL="0" indent="0">
              <a:buNone/>
            </a:pPr>
            <a:r>
              <a:rPr lang="en-US" sz="2800" dirty="0"/>
              <a:t>  06/11/2013@08:26:26 value - 85</a:t>
            </a:r>
          </a:p>
          <a:p>
            <a:pPr marL="0" indent="0">
              <a:buNone/>
            </a:pPr>
            <a:r>
              <a:rPr lang="en-US" sz="2800" dirty="0">
                <a:solidFill>
                  <a:schemeClr val="bg1"/>
                </a:solidFill>
              </a:rPr>
              <a:t>  06/09/2013@08:00 value - 75</a:t>
            </a:r>
          </a:p>
          <a:p>
            <a:pPr marL="0" indent="0">
              <a:buNone/>
            </a:pPr>
            <a:r>
              <a:rPr lang="en-US" sz="2800" dirty="0"/>
              <a:t>  06/03/2013@11:57:26 value </a:t>
            </a:r>
            <a:r>
              <a:rPr lang="en-US" sz="2800" dirty="0" smtClean="0"/>
              <a:t>– 70</a:t>
            </a:r>
          </a:p>
          <a:p>
            <a:pPr marL="0" indent="0">
              <a:buNone/>
            </a:pPr>
            <a:endParaRPr lang="en-US" sz="1050" dirty="0"/>
          </a:p>
          <a:p>
            <a:pPr marL="0" indent="0">
              <a:buNone/>
            </a:pPr>
            <a:r>
              <a:rPr lang="en-US" sz="2800" dirty="0" smtClean="0"/>
              <a:t>---- </a:t>
            </a:r>
            <a:r>
              <a:rPr lang="en-US" sz="2800" dirty="0"/>
              <a:t>Begin: GLUCOSE (FI(1)=LT(175)) </a:t>
            </a:r>
            <a:r>
              <a:rPr lang="en-US" sz="2800" dirty="0" smtClean="0"/>
              <a:t>----------------------------</a:t>
            </a:r>
            <a:endParaRPr lang="en-US" sz="2800" dirty="0"/>
          </a:p>
          <a:p>
            <a:pPr marL="0" indent="0">
              <a:buNone/>
            </a:pPr>
            <a:r>
              <a:rPr lang="en-US" sz="2800" dirty="0"/>
              <a:t>                  Finding Type: LABORATORY TEST </a:t>
            </a:r>
          </a:p>
          <a:p>
            <a:pPr marL="0" indent="0">
              <a:buNone/>
            </a:pPr>
            <a:r>
              <a:rPr lang="en-US" sz="2800" dirty="0"/>
              <a:t>   Use in Patient Cohort Logic: AND </a:t>
            </a:r>
          </a:p>
          <a:p>
            <a:pPr marL="0" indent="0">
              <a:buNone/>
            </a:pPr>
            <a:r>
              <a:rPr lang="en-US" sz="2800" dirty="0"/>
              <a:t>           Beginning Date/Time: </a:t>
            </a:r>
            <a:r>
              <a:rPr lang="en-US" sz="2800" dirty="0" smtClean="0"/>
              <a:t> 6/5/2013</a:t>
            </a:r>
            <a:endParaRPr lang="en-US" sz="2800" dirty="0"/>
          </a:p>
          <a:p>
            <a:pPr marL="0" indent="0">
              <a:buNone/>
            </a:pPr>
            <a:r>
              <a:rPr lang="en-US" sz="2800" dirty="0"/>
              <a:t>              Occurrence Count: </a:t>
            </a:r>
            <a:r>
              <a:rPr lang="en-US" sz="2800" dirty="0" smtClean="0"/>
              <a:t> -1</a:t>
            </a:r>
          </a:p>
          <a:p>
            <a:pPr marL="0" indent="0">
              <a:buNone/>
            </a:pPr>
            <a:endParaRPr lang="en-US" sz="1050" dirty="0" smtClean="0"/>
          </a:p>
          <a:p>
            <a:pPr marL="0" indent="0">
              <a:buNone/>
            </a:pPr>
            <a:r>
              <a:rPr lang="en-US" sz="2800" dirty="0"/>
              <a:t>Cohort:</a:t>
            </a:r>
          </a:p>
          <a:p>
            <a:pPr marL="0" indent="0">
              <a:buNone/>
            </a:pPr>
            <a:r>
              <a:rPr lang="en-US" sz="2800" dirty="0"/>
              <a:t> Laboratory test: GLUCOSE; specimen: SERUM</a:t>
            </a:r>
          </a:p>
          <a:p>
            <a:pPr marL="0" indent="0">
              <a:buNone/>
            </a:pPr>
            <a:r>
              <a:rPr lang="en-US" sz="2800" dirty="0"/>
              <a:t>  06/09/2013@08:00 value - </a:t>
            </a:r>
            <a:r>
              <a:rPr lang="en-US" sz="2800" dirty="0" smtClean="0"/>
              <a:t>75</a:t>
            </a:r>
            <a:endParaRPr lang="en-US" sz="2800" dirty="0"/>
          </a:p>
        </p:txBody>
      </p:sp>
    </p:spTree>
    <p:extLst>
      <p:ext uri="{BB962C8B-B14F-4D97-AF65-F5344CB8AC3E}">
        <p14:creationId xmlns:p14="http://schemas.microsoft.com/office/powerpoint/2010/main" xmlns="" val="30781922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2893626254"/>
              </p:ext>
            </p:extLst>
          </p:nvPr>
        </p:nvGraphicFramePr>
        <p:xfrm>
          <a:off x="76200" y="76200"/>
          <a:ext cx="8991600"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95025222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4029" y="2792604"/>
            <a:ext cx="8835941" cy="1272793"/>
            <a:chOff x="0" y="5029202"/>
            <a:chExt cx="8835941" cy="1272793"/>
          </a:xfrm>
          <a:scene3d>
            <a:camera prst="orthographicFront"/>
            <a:lightRig rig="threePt" dir="t">
              <a:rot lat="0" lon="0" rev="7500000"/>
            </a:lightRig>
          </a:scene3d>
        </p:grpSpPr>
        <p:sp>
          <p:nvSpPr>
            <p:cNvPr id="7" name="Rectangle 6" descr="blue rectangle"/>
            <p:cNvSpPr/>
            <p:nvPr/>
          </p:nvSpPr>
          <p:spPr>
            <a:xfrm>
              <a:off x="0" y="5029202"/>
              <a:ext cx="8835941" cy="1272793"/>
            </a:xfrm>
            <a:prstGeom prst="rect">
              <a:avLst/>
            </a:prstGeom>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8" name="Rectangle 7" descr="VA-PTSD Reassessment (PCL)&#10;"/>
            <p:cNvSpPr/>
            <p:nvPr/>
          </p:nvSpPr>
          <p:spPr>
            <a:xfrm>
              <a:off x="0" y="5029202"/>
              <a:ext cx="8835941" cy="127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VA-PTSD Reassessment (PCL)</a:t>
              </a:r>
              <a:endParaRPr lang="en-US" sz="3900" kern="1200" dirty="0"/>
            </a:p>
          </p:txBody>
        </p:sp>
      </p:grpSp>
    </p:spTree>
    <p:extLst>
      <p:ext uri="{BB962C8B-B14F-4D97-AF65-F5344CB8AC3E}">
        <p14:creationId xmlns:p14="http://schemas.microsoft.com/office/powerpoint/2010/main" xmlns="" val="1167718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descr="How was this created?&#10;"/>
          <p:cNvSpPr txBox="1"/>
          <p:nvPr/>
        </p:nvSpPr>
        <p:spPr>
          <a:xfrm>
            <a:off x="-76200" y="5505271"/>
            <a:ext cx="9220200" cy="1200329"/>
          </a:xfrm>
          <a:prstGeom prst="rect">
            <a:avLst/>
          </a:prstGeom>
          <a:noFill/>
        </p:spPr>
        <p:txBody>
          <a:bodyPr wrap="square" rtlCol="0">
            <a:spAutoFit/>
          </a:bodyPr>
          <a:lstStyle/>
          <a:p>
            <a:pPr algn="ctr"/>
            <a:r>
              <a:rPr lang="en-US" sz="7200" i="1" dirty="0" smtClean="0">
                <a:solidFill>
                  <a:schemeClr val="bg1"/>
                </a:solidFill>
              </a:rPr>
              <a:t>How was this created?</a:t>
            </a:r>
            <a:endParaRPr lang="en-US" sz="7200" i="1" dirty="0">
              <a:solidFill>
                <a:schemeClr val="bg1"/>
              </a:solidFill>
            </a:endParaRPr>
          </a:p>
        </p:txBody>
      </p:sp>
      <p:pic>
        <p:nvPicPr>
          <p:cNvPr id="3074" name="Picture 2" descr="photo of a hand assembling a wall made of small building blocks"/>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6785"/>
          <a:stretch/>
        </p:blipFill>
        <p:spPr bwMode="auto">
          <a:xfrm>
            <a:off x="0" y="19050"/>
            <a:ext cx="9144000" cy="5372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2076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xmlns="" val="1937724932"/>
              </p:ext>
            </p:extLst>
          </p:nvPr>
        </p:nvGraphicFramePr>
        <p:xfrm>
          <a:off x="457200" y="609600"/>
          <a:ext cx="81534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0785942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464481"/>
            <a:ext cx="8686800" cy="2743200"/>
          </a:xfrm>
        </p:spPr>
        <p:txBody>
          <a:bodyPr>
            <a:normAutofit/>
          </a:bodyPr>
          <a:lstStyle/>
          <a:p>
            <a:pPr marL="0" indent="0">
              <a:buNone/>
            </a:pPr>
            <a:r>
              <a:rPr lang="en-US" sz="3800" dirty="0" smtClean="0"/>
              <a:t>If you have the above definition, what weight value will be returned?</a:t>
            </a:r>
          </a:p>
          <a:p>
            <a:pPr marL="0" indent="0">
              <a:buNone/>
            </a:pPr>
            <a:r>
              <a:rPr lang="en-US" dirty="0" smtClean="0"/>
              <a:t>	A. 129.85			C. 116.5</a:t>
            </a:r>
          </a:p>
          <a:p>
            <a:pPr marL="0" indent="0">
              <a:buNone/>
            </a:pPr>
            <a:r>
              <a:rPr lang="en-US" dirty="0"/>
              <a:t>	</a:t>
            </a:r>
            <a:r>
              <a:rPr lang="en-US" dirty="0" smtClean="0"/>
              <a:t>B. 121.7			D. 120</a:t>
            </a:r>
            <a:r>
              <a:rPr lang="en-US" sz="2000" dirty="0" smtClean="0"/>
              <a:t>	</a:t>
            </a:r>
          </a:p>
        </p:txBody>
      </p:sp>
      <p:sp>
        <p:nvSpPr>
          <p:cNvPr id="4" name="TextBox 3" descr="Begin: WEIGHT (FI(1)=VM(9))&#10;   Beginning Date/Time: T-4M &#10;    Occurrence Count: -1&#10;"/>
          <p:cNvSpPr txBox="1"/>
          <p:nvPr/>
        </p:nvSpPr>
        <p:spPr>
          <a:xfrm>
            <a:off x="3962400" y="1371600"/>
            <a:ext cx="5029200" cy="1661993"/>
          </a:xfrm>
          <a:prstGeom prst="rect">
            <a:avLst/>
          </a:prstGeom>
          <a:noFill/>
        </p:spPr>
        <p:txBody>
          <a:bodyPr wrap="square" rtlCol="0">
            <a:spAutoFit/>
          </a:bodyPr>
          <a:lstStyle/>
          <a:p>
            <a:r>
              <a:rPr lang="en-US" sz="2800" dirty="0" smtClean="0"/>
              <a:t>Begin</a:t>
            </a:r>
            <a:r>
              <a:rPr lang="en-US" sz="2800" dirty="0"/>
              <a:t>: WEIGHT (FI(1)=VM(9</a:t>
            </a:r>
            <a:r>
              <a:rPr lang="en-US" sz="2800" dirty="0" smtClean="0"/>
              <a:t>))</a:t>
            </a:r>
            <a:endParaRPr lang="en-US" sz="2800" dirty="0"/>
          </a:p>
          <a:p>
            <a:r>
              <a:rPr lang="en-US" sz="2800" dirty="0"/>
              <a:t>  </a:t>
            </a:r>
            <a:r>
              <a:rPr lang="en-US" sz="2800" dirty="0" smtClean="0"/>
              <a:t> </a:t>
            </a:r>
            <a:r>
              <a:rPr lang="en-US" sz="2800" dirty="0"/>
              <a:t>Beginning Date/Time: T-4M </a:t>
            </a:r>
          </a:p>
          <a:p>
            <a:r>
              <a:rPr lang="en-US" sz="2800" dirty="0"/>
              <a:t>   </a:t>
            </a:r>
            <a:r>
              <a:rPr lang="en-US" sz="2800" dirty="0" smtClean="0"/>
              <a:t> </a:t>
            </a:r>
            <a:r>
              <a:rPr lang="en-US" sz="2800" dirty="0"/>
              <a:t>Occurrence Count: -1</a:t>
            </a:r>
          </a:p>
          <a:p>
            <a:endParaRPr lang="en-US" dirty="0"/>
          </a:p>
        </p:txBody>
      </p:sp>
      <p:sp>
        <p:nvSpPr>
          <p:cNvPr id="2" name="TextBox 1" descr=" 06/01/2013 - 129.85&#10; 05/29/2013 - 121.7&#10; 04/18/2013 - 116.5&#10; 03/08/2013– 120&#10;"/>
          <p:cNvSpPr txBox="1"/>
          <p:nvPr/>
        </p:nvSpPr>
        <p:spPr>
          <a:xfrm>
            <a:off x="228600" y="1371600"/>
            <a:ext cx="3581400" cy="2092881"/>
          </a:xfrm>
          <a:prstGeom prst="rect">
            <a:avLst/>
          </a:prstGeom>
          <a:noFill/>
        </p:spPr>
        <p:txBody>
          <a:bodyPr wrap="square" rtlCol="0">
            <a:spAutoFit/>
          </a:bodyPr>
          <a:lstStyle/>
          <a:p>
            <a:r>
              <a:rPr lang="en-US" sz="2800" dirty="0"/>
              <a:t> 06/01/2013 - 129.85</a:t>
            </a:r>
          </a:p>
          <a:p>
            <a:r>
              <a:rPr lang="en-US" sz="2800" dirty="0"/>
              <a:t> </a:t>
            </a:r>
            <a:r>
              <a:rPr lang="en-US" sz="2800" dirty="0" smtClean="0"/>
              <a:t>05/29/2013 </a:t>
            </a:r>
            <a:r>
              <a:rPr lang="en-US" sz="2800" dirty="0"/>
              <a:t>- 121.7</a:t>
            </a:r>
          </a:p>
          <a:p>
            <a:r>
              <a:rPr lang="en-US" sz="2800" dirty="0"/>
              <a:t> </a:t>
            </a:r>
            <a:r>
              <a:rPr lang="en-US" sz="2800" dirty="0" smtClean="0"/>
              <a:t>04/18/2013 </a:t>
            </a:r>
            <a:r>
              <a:rPr lang="en-US" sz="2800" dirty="0"/>
              <a:t>- 116.5</a:t>
            </a:r>
          </a:p>
          <a:p>
            <a:r>
              <a:rPr lang="en-US" sz="2800" dirty="0"/>
              <a:t> </a:t>
            </a:r>
            <a:r>
              <a:rPr lang="en-US" sz="2800" dirty="0" smtClean="0"/>
              <a:t>03/08/2013</a:t>
            </a:r>
            <a:r>
              <a:rPr lang="en-US" sz="2800" dirty="0"/>
              <a:t>– 120</a:t>
            </a:r>
          </a:p>
          <a:p>
            <a:endParaRPr lang="en-US" dirty="0"/>
          </a:p>
        </p:txBody>
      </p:sp>
      <p:sp>
        <p:nvSpPr>
          <p:cNvPr id="8" name="Title 3"/>
          <p:cNvSpPr>
            <a:spLocks noGrp="1"/>
          </p:cNvSpPr>
          <p:nvPr>
            <p:ph type="title"/>
          </p:nvPr>
        </p:nvSpPr>
        <p:spPr>
          <a:xfrm>
            <a:off x="1066800" y="274638"/>
            <a:ext cx="8229600" cy="1143000"/>
          </a:xfrm>
        </p:spPr>
        <p:txBody>
          <a:bodyPr/>
          <a:lstStyle/>
          <a:p>
            <a:r>
              <a:rPr lang="en-US" dirty="0" smtClean="0"/>
              <a:t>Poll Question</a:t>
            </a:r>
            <a:endParaRPr lang="en-US" dirty="0"/>
          </a:p>
        </p:txBody>
      </p:sp>
      <p:pic>
        <p:nvPicPr>
          <p:cNvPr id="7" name="Picture 3" descr="image of My VeHU Campus blue polling Icon"/>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785942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of 3D character with thought bubble, &quot;did you know?&quot;"/>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0118"/>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ubtitle 2" descr="USE THE DATE OF ONE FINDING TO SET DATE RANGE OF ANOTHER FINDING&#10;"/>
          <p:cNvSpPr>
            <a:spLocks noGrp="1"/>
          </p:cNvSpPr>
          <p:nvPr>
            <p:ph type="subTitle" idx="1"/>
          </p:nvPr>
        </p:nvSpPr>
        <p:spPr>
          <a:xfrm>
            <a:off x="3276600" y="4953000"/>
            <a:ext cx="5715000" cy="1752600"/>
          </a:xfrm>
        </p:spPr>
        <p:txBody>
          <a:bodyPr>
            <a:noAutofit/>
          </a:bodyPr>
          <a:lstStyle/>
          <a:p>
            <a:r>
              <a:rPr lang="en-US" sz="3400" b="1" dirty="0">
                <a:solidFill>
                  <a:schemeClr val="bg1"/>
                </a:solidFill>
              </a:rPr>
              <a:t>USE THE DATE OF ONE FINDING TO SET DATE RANGE OF ANOTHER FINDING</a:t>
            </a:r>
          </a:p>
        </p:txBody>
      </p:sp>
    </p:spTree>
    <p:extLst>
      <p:ext uri="{BB962C8B-B14F-4D97-AF65-F5344CB8AC3E}">
        <p14:creationId xmlns:p14="http://schemas.microsoft.com/office/powerpoint/2010/main" xmlns="" val="21232344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xmlns="" val="3417752815"/>
              </p:ext>
            </p:extLst>
          </p:nvPr>
        </p:nvGraphicFramePr>
        <p:xfrm>
          <a:off x="457200" y="685800"/>
          <a:ext cx="82296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5838714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Content Placeholder 2" descr=" ---- Begin: WEIGHT (FI(1)=VM(9)) -----------------           Finding Type: VITAL MEASUREMENT &#10;           Beginning Date/Time: FIEVAL(3,1,&quot;DATE&quot;) &#10;"/>
          <p:cNvSpPr>
            <a:spLocks noGrp="1"/>
          </p:cNvSpPr>
          <p:nvPr>
            <p:ph idx="1"/>
          </p:nvPr>
        </p:nvSpPr>
        <p:spPr>
          <a:xfrm>
            <a:off x="304800" y="1524000"/>
            <a:ext cx="8534400" cy="3992563"/>
          </a:xfrm>
        </p:spPr>
        <p:txBody>
          <a:bodyPr>
            <a:normAutofit/>
          </a:bodyPr>
          <a:lstStyle/>
          <a:p>
            <a:pPr marL="0" indent="0">
              <a:buNone/>
            </a:pPr>
            <a:endParaRPr lang="en-US" sz="3400" dirty="0"/>
          </a:p>
          <a:p>
            <a:pPr marL="0" indent="0">
              <a:buNone/>
            </a:pPr>
            <a:r>
              <a:rPr lang="en-US" sz="3400" dirty="0"/>
              <a:t>  ---- Begin: WEIGHT (FI(1)=VM(9)) </a:t>
            </a:r>
            <a:r>
              <a:rPr lang="en-US" sz="3400" dirty="0" smtClean="0"/>
              <a:t>-----------------</a:t>
            </a:r>
            <a:r>
              <a:rPr lang="en-US" sz="3400" dirty="0"/>
              <a:t>           </a:t>
            </a:r>
            <a:r>
              <a:rPr lang="en-US" sz="3400" dirty="0" smtClean="0"/>
              <a:t>Finding </a:t>
            </a:r>
            <a:r>
              <a:rPr lang="en-US" sz="3400" dirty="0"/>
              <a:t>Type: VITAL MEASUREMENT </a:t>
            </a:r>
          </a:p>
          <a:p>
            <a:pPr marL="0" indent="0">
              <a:buNone/>
            </a:pPr>
            <a:r>
              <a:rPr lang="en-US" sz="3400" dirty="0"/>
              <a:t>           Beginning Date/Time: FIEVAL(3,1,"DATE") </a:t>
            </a:r>
          </a:p>
        </p:txBody>
      </p:sp>
    </p:spTree>
    <p:extLst>
      <p:ext uri="{BB962C8B-B14F-4D97-AF65-F5344CB8AC3E}">
        <p14:creationId xmlns:p14="http://schemas.microsoft.com/office/powerpoint/2010/main" xmlns="" val="39302937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1266" name="Picture 2" descr="picture of 3D figure in thinking posture with red question mark behind it"/>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6072" r="17857"/>
          <a:stretch/>
        </p:blipFill>
        <p:spPr bwMode="auto">
          <a:xfrm>
            <a:off x="0" y="0"/>
            <a:ext cx="42291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 name="Content Placeholder 2" descr="A site wants to see if a Veteran has weight gain of 5lbs or more after admission&#10;"/>
          <p:cNvSpPr txBox="1">
            <a:spLocks/>
          </p:cNvSpPr>
          <p:nvPr/>
        </p:nvSpPr>
        <p:spPr>
          <a:xfrm>
            <a:off x="4648200" y="1600200"/>
            <a:ext cx="4419600" cy="3657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dirty="0" smtClean="0"/>
              <a:t>A site wants to see if a Veteran has weight gain of 5lbs or more after admission</a:t>
            </a:r>
          </a:p>
          <a:p>
            <a:endParaRPr lang="en-US" dirty="0"/>
          </a:p>
        </p:txBody>
      </p:sp>
    </p:spTree>
    <p:extLst>
      <p:ext uri="{BB962C8B-B14F-4D97-AF65-F5344CB8AC3E}">
        <p14:creationId xmlns:p14="http://schemas.microsoft.com/office/powerpoint/2010/main" xmlns="" val="32364986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of red puzzle piece"/>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2360" t="6790" r="13144" b="6968"/>
          <a:stretch/>
        </p:blipFill>
        <p:spPr bwMode="auto">
          <a:xfrm rot="5400000">
            <a:off x="1143000" y="-1143000"/>
            <a:ext cx="6858000" cy="9144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descr="---- Begin: VA-WAS INPATIENT (FI(3)=CF(67)) ------------------------------ &#10;                  Finding Type: REMINDER COMPUTED FINDING &#10;              Occurrence Count: 1 &#10;  ---- End: VA-WAS INPATIENT -----------------&#10;"/>
          <p:cNvSpPr/>
          <p:nvPr/>
        </p:nvSpPr>
        <p:spPr>
          <a:xfrm>
            <a:off x="1219200" y="1718370"/>
            <a:ext cx="7239000" cy="3046988"/>
          </a:xfrm>
          <a:prstGeom prst="rect">
            <a:avLst/>
          </a:prstGeom>
          <a:gradFill flip="none" rotWithShape="1">
            <a:gsLst>
              <a:gs pos="1000">
                <a:srgbClr val="C00000">
                  <a:shade val="67500"/>
                  <a:satMod val="115000"/>
                </a:srgbClr>
              </a:gs>
              <a:gs pos="100000">
                <a:srgbClr val="C00000">
                  <a:lumMod val="99000"/>
                  <a:lumOff val="1000"/>
                  <a:alpha val="58000"/>
                </a:srgbClr>
              </a:gs>
            </a:gsLst>
            <a:path path="circle">
              <a:fillToRect l="50000" t="50000" r="50000" b="50000"/>
            </a:path>
            <a:tileRect/>
          </a:gradFill>
        </p:spPr>
        <p:txBody>
          <a:bodyPr wrap="square">
            <a:spAutoFit/>
          </a:bodyPr>
          <a:lstStyle/>
          <a:p>
            <a:r>
              <a:rPr lang="en-US" sz="3200" dirty="0"/>
              <a:t>---- Begin: VA-WAS INPATIENT (FI(3)=CF(67)) ------------------------------ </a:t>
            </a:r>
          </a:p>
          <a:p>
            <a:r>
              <a:rPr lang="en-US" sz="3200" dirty="0"/>
              <a:t>                  Finding Type: REMINDER COMPUTED FINDING </a:t>
            </a:r>
          </a:p>
          <a:p>
            <a:r>
              <a:rPr lang="en-US" sz="3200" dirty="0"/>
              <a:t>              Occurrence Count: 1 </a:t>
            </a:r>
          </a:p>
          <a:p>
            <a:r>
              <a:rPr lang="en-US" sz="3200" dirty="0"/>
              <a:t>  ---- End: VA-WAS INPATIENT </a:t>
            </a:r>
            <a:r>
              <a:rPr lang="en-US" sz="3200" dirty="0" smtClean="0"/>
              <a:t>-----------------</a:t>
            </a:r>
            <a:endParaRPr lang="en-US" sz="3200" dirty="0"/>
          </a:p>
        </p:txBody>
      </p:sp>
    </p:spTree>
    <p:extLst>
      <p:ext uri="{BB962C8B-B14F-4D97-AF65-F5344CB8AC3E}">
        <p14:creationId xmlns:p14="http://schemas.microsoft.com/office/powerpoint/2010/main" xmlns="" val="38142664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image of blue puzzle piece"/>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3533" t="10688" r="13460" b="8809"/>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descr="--- Begin: WEIGHT (FI(1)=VM(9)) --------------------- &#10;                  Finding Type: VITAL MEASUREMENT &#10;           Beginning Date/Time: FIEVAL(3,1,&quot;DATE&quot;) &#10;              Occurrence Count: -1 &#10;  ---- End: WEIGHT ----------------------------------&#10;"/>
          <p:cNvSpPr/>
          <p:nvPr/>
        </p:nvSpPr>
        <p:spPr>
          <a:xfrm>
            <a:off x="762000" y="2143861"/>
            <a:ext cx="7315200" cy="2246769"/>
          </a:xfrm>
          <a:prstGeom prst="rect">
            <a:avLst/>
          </a:prstGeom>
          <a:gradFill>
            <a:gsLst>
              <a:gs pos="0">
                <a:srgbClr val="0070C0"/>
              </a:gs>
              <a:gs pos="100000">
                <a:srgbClr val="0070C0">
                  <a:lumMod val="57000"/>
                  <a:alpha val="65000"/>
                </a:srgbClr>
              </a:gs>
            </a:gsLst>
            <a:lin ang="5400000" scaled="0"/>
          </a:gradFill>
        </p:spPr>
        <p:txBody>
          <a:bodyPr wrap="square">
            <a:spAutoFit/>
          </a:bodyPr>
          <a:lstStyle/>
          <a:p>
            <a:r>
              <a:rPr lang="en-US" sz="2800" dirty="0"/>
              <a:t>--- Begin: WEIGHT (FI(1)=VM(9)) </a:t>
            </a:r>
            <a:r>
              <a:rPr lang="en-US" sz="2800" dirty="0" smtClean="0"/>
              <a:t>--------------------- </a:t>
            </a:r>
            <a:endParaRPr lang="en-US" sz="2800" dirty="0"/>
          </a:p>
          <a:p>
            <a:r>
              <a:rPr lang="en-US" sz="2800" dirty="0"/>
              <a:t>                  Finding Type: VITAL MEASUREMENT </a:t>
            </a:r>
          </a:p>
          <a:p>
            <a:r>
              <a:rPr lang="en-US" sz="2800" dirty="0"/>
              <a:t>           Beginning Date/Time: FIEVAL(3,1,"DATE") </a:t>
            </a:r>
          </a:p>
          <a:p>
            <a:r>
              <a:rPr lang="en-US" sz="2800" dirty="0"/>
              <a:t>              Occurrence Count: -1 </a:t>
            </a:r>
          </a:p>
          <a:p>
            <a:r>
              <a:rPr lang="en-US" sz="2800" dirty="0"/>
              <a:t>  ---- End: WEIGHT </a:t>
            </a:r>
            <a:r>
              <a:rPr lang="en-US" sz="2800" dirty="0" smtClean="0"/>
              <a:t>----------------------------------</a:t>
            </a:r>
            <a:endParaRPr lang="en-US" sz="2800" dirty="0"/>
          </a:p>
        </p:txBody>
      </p:sp>
    </p:spTree>
    <p:extLst>
      <p:ext uri="{BB962C8B-B14F-4D97-AF65-F5344CB8AC3E}">
        <p14:creationId xmlns:p14="http://schemas.microsoft.com/office/powerpoint/2010/main" xmlns="" val="34509652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of gold puzzle piece"/>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1908" t="19432" r="7322" b="16695"/>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descr="--- Begin: WEIGHT (FI(2)=VM(9)) ------------------- &#10;                  Finding Type: VITAL MEASUREMENT &#10;           Beginning Date/Time:  &#10;              Occurrence Count:  &#10;  ---- End: WEIGHT ----------------------------------&#10;"/>
          <p:cNvSpPr/>
          <p:nvPr/>
        </p:nvSpPr>
        <p:spPr>
          <a:xfrm>
            <a:off x="685800" y="1828800"/>
            <a:ext cx="7010400" cy="2246769"/>
          </a:xfrm>
          <a:prstGeom prst="rect">
            <a:avLst/>
          </a:prstGeom>
          <a:gradFill flip="none" rotWithShape="1">
            <a:gsLst>
              <a:gs pos="0">
                <a:srgbClr val="F2A316">
                  <a:lumMod val="89000"/>
                  <a:lumOff val="11000"/>
                  <a:alpha val="48000"/>
                </a:srgbClr>
              </a:gs>
              <a:gs pos="51000">
                <a:srgbClr val="FCC90C"/>
              </a:gs>
              <a:gs pos="100000">
                <a:srgbClr val="F2A316">
                  <a:shade val="100000"/>
                  <a:satMod val="115000"/>
                  <a:alpha val="69000"/>
                </a:srgbClr>
              </a:gs>
            </a:gsLst>
            <a:lin ang="5400000" scaled="1"/>
            <a:tileRect/>
          </a:gradFill>
          <a:ln>
            <a:noFill/>
          </a:ln>
        </p:spPr>
        <p:txBody>
          <a:bodyPr wrap="square">
            <a:spAutoFit/>
          </a:bodyPr>
          <a:lstStyle/>
          <a:p>
            <a:r>
              <a:rPr lang="en-US" sz="2800" dirty="0">
                <a:solidFill>
                  <a:schemeClr val="bg1"/>
                </a:solidFill>
              </a:rPr>
              <a:t>--- Begin: WEIGHT (</a:t>
            </a:r>
            <a:r>
              <a:rPr lang="en-US" sz="2800" dirty="0" smtClean="0">
                <a:solidFill>
                  <a:schemeClr val="bg1"/>
                </a:solidFill>
              </a:rPr>
              <a:t>FI(2)=</a:t>
            </a:r>
            <a:r>
              <a:rPr lang="en-US" sz="2800" dirty="0">
                <a:solidFill>
                  <a:schemeClr val="bg1"/>
                </a:solidFill>
              </a:rPr>
              <a:t>VM(9)) </a:t>
            </a:r>
            <a:r>
              <a:rPr lang="en-US" sz="2800" dirty="0" smtClean="0">
                <a:solidFill>
                  <a:schemeClr val="bg1"/>
                </a:solidFill>
              </a:rPr>
              <a:t>------------------- </a:t>
            </a:r>
            <a:endParaRPr lang="en-US" sz="2800" dirty="0">
              <a:solidFill>
                <a:schemeClr val="bg1"/>
              </a:solidFill>
            </a:endParaRPr>
          </a:p>
          <a:p>
            <a:r>
              <a:rPr lang="en-US" sz="2800" dirty="0">
                <a:solidFill>
                  <a:schemeClr val="bg1"/>
                </a:solidFill>
              </a:rPr>
              <a:t>                  Finding Type: VITAL MEASUREMENT </a:t>
            </a:r>
          </a:p>
          <a:p>
            <a:r>
              <a:rPr lang="en-US" sz="2800" dirty="0">
                <a:solidFill>
                  <a:schemeClr val="bg1"/>
                </a:solidFill>
              </a:rPr>
              <a:t>           Beginning Date/Time: </a:t>
            </a:r>
            <a:r>
              <a:rPr lang="en-US" sz="2800" dirty="0" smtClean="0">
                <a:solidFill>
                  <a:schemeClr val="bg1"/>
                </a:solidFill>
              </a:rPr>
              <a:t> </a:t>
            </a:r>
            <a:endParaRPr lang="en-US" sz="2800" dirty="0">
              <a:solidFill>
                <a:schemeClr val="bg1"/>
              </a:solidFill>
            </a:endParaRPr>
          </a:p>
          <a:p>
            <a:r>
              <a:rPr lang="en-US" sz="2800" dirty="0">
                <a:solidFill>
                  <a:schemeClr val="bg1"/>
                </a:solidFill>
              </a:rPr>
              <a:t>              Occurrence Count: </a:t>
            </a:r>
            <a:r>
              <a:rPr lang="en-US" sz="2800" dirty="0" smtClean="0">
                <a:solidFill>
                  <a:schemeClr val="bg1"/>
                </a:solidFill>
              </a:rPr>
              <a:t> </a:t>
            </a:r>
            <a:endParaRPr lang="en-US" sz="2800" dirty="0">
              <a:solidFill>
                <a:schemeClr val="bg1"/>
              </a:solidFill>
            </a:endParaRPr>
          </a:p>
          <a:p>
            <a:r>
              <a:rPr lang="en-US" sz="2800" dirty="0">
                <a:solidFill>
                  <a:schemeClr val="bg1"/>
                </a:solidFill>
              </a:rPr>
              <a:t>  ---- End: WEIGHT </a:t>
            </a:r>
            <a:r>
              <a:rPr lang="en-US" sz="2800" dirty="0" smtClean="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xmlns="" val="24178317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 name="TextBox 4" descr="blue rectangle highlighting (NUMERIC(1,1,&quot;VALUE&quot;)+4.9)"/>
          <p:cNvSpPr txBox="1"/>
          <p:nvPr/>
        </p:nvSpPr>
        <p:spPr>
          <a:xfrm>
            <a:off x="4267200" y="2686050"/>
            <a:ext cx="4533900" cy="523220"/>
          </a:xfrm>
          <a:prstGeom prst="rect">
            <a:avLst/>
          </a:prstGeom>
          <a:solidFill>
            <a:srgbClr val="00B0F0"/>
          </a:solidFill>
        </p:spPr>
        <p:txBody>
          <a:bodyPr wrap="square" rtlCol="0">
            <a:spAutoFit/>
          </a:bodyPr>
          <a:lstStyle/>
          <a:p>
            <a:endParaRPr lang="en-US" sz="2800" dirty="0">
              <a:solidFill>
                <a:srgbClr val="FFFF00"/>
              </a:solidFill>
            </a:endParaRPr>
          </a:p>
        </p:txBody>
      </p:sp>
      <p:sp>
        <p:nvSpPr>
          <p:cNvPr id="6" name="TextBox 5" descr="blue rectangle"/>
          <p:cNvSpPr txBox="1"/>
          <p:nvPr/>
        </p:nvSpPr>
        <p:spPr>
          <a:xfrm>
            <a:off x="304800" y="3242280"/>
            <a:ext cx="723900" cy="492443"/>
          </a:xfrm>
          <a:prstGeom prst="rect">
            <a:avLst/>
          </a:prstGeom>
          <a:solidFill>
            <a:srgbClr val="00B0F0"/>
          </a:solidFill>
        </p:spPr>
        <p:txBody>
          <a:bodyPr wrap="square" rtlCol="0">
            <a:spAutoFit/>
          </a:bodyPr>
          <a:lstStyle/>
          <a:p>
            <a:endParaRPr lang="en-US" sz="2600" dirty="0">
              <a:solidFill>
                <a:srgbClr val="FFFF00"/>
              </a:solidFill>
            </a:endParaRPr>
          </a:p>
        </p:txBody>
      </p:sp>
      <p:sp>
        <p:nvSpPr>
          <p:cNvPr id="4" name="TextBox 3" descr="yellow rectangle highlighting NUMERIC(2,1,&quot;VALUE”)"/>
          <p:cNvSpPr txBox="1"/>
          <p:nvPr/>
        </p:nvSpPr>
        <p:spPr>
          <a:xfrm>
            <a:off x="304800" y="2686050"/>
            <a:ext cx="3790950" cy="523220"/>
          </a:xfrm>
          <a:prstGeom prst="rect">
            <a:avLst/>
          </a:prstGeom>
          <a:solidFill>
            <a:srgbClr val="FFC000"/>
          </a:solidFill>
        </p:spPr>
        <p:txBody>
          <a:bodyPr wrap="square" rtlCol="0">
            <a:spAutoFit/>
          </a:bodyPr>
          <a:lstStyle/>
          <a:p>
            <a:endParaRPr lang="en-US" sz="2800" dirty="0">
              <a:solidFill>
                <a:srgbClr val="FFFF00"/>
              </a:solidFill>
            </a:endParaRPr>
          </a:p>
        </p:txBody>
      </p:sp>
      <p:sp>
        <p:nvSpPr>
          <p:cNvPr id="3" name="Content Placeholder 2"/>
          <p:cNvSpPr>
            <a:spLocks noGrp="1"/>
          </p:cNvSpPr>
          <p:nvPr>
            <p:ph idx="1"/>
          </p:nvPr>
        </p:nvSpPr>
        <p:spPr>
          <a:xfrm>
            <a:off x="228600" y="381000"/>
            <a:ext cx="8610600" cy="6172200"/>
          </a:xfrm>
        </p:spPr>
        <p:txBody>
          <a:bodyPr>
            <a:normAutofit/>
          </a:bodyPr>
          <a:lstStyle/>
          <a:p>
            <a:pPr marL="0" indent="0" algn="ctr">
              <a:buNone/>
            </a:pPr>
            <a:r>
              <a:rPr lang="en-US" dirty="0" smtClean="0"/>
              <a:t>Then use a Function Finding to compare</a:t>
            </a:r>
          </a:p>
          <a:p>
            <a:pPr marL="0" indent="0">
              <a:buNone/>
            </a:pPr>
            <a:endParaRPr lang="en-US" dirty="0"/>
          </a:p>
          <a:p>
            <a:pPr marL="0" indent="0">
              <a:buNone/>
            </a:pPr>
            <a:r>
              <a:rPr lang="en-US" dirty="0" smtClean="0"/>
              <a:t>---- </a:t>
            </a:r>
            <a:r>
              <a:rPr lang="en-US" dirty="0"/>
              <a:t>Begin: FF(1</a:t>
            </a:r>
            <a:r>
              <a:rPr lang="en-US" dirty="0" smtClean="0"/>
              <a:t>)-----------------------------------------------</a:t>
            </a:r>
          </a:p>
          <a:p>
            <a:pPr marL="0" indent="0">
              <a:buNone/>
            </a:pPr>
            <a:r>
              <a:rPr lang="en-US" dirty="0" smtClean="0"/>
              <a:t>               Function String: </a:t>
            </a:r>
            <a:r>
              <a:rPr lang="en-US" dirty="0" smtClean="0">
                <a:solidFill>
                  <a:schemeClr val="bg1"/>
                </a:solidFill>
              </a:rPr>
              <a:t>NUMERIC(2,1,"VALUE”)</a:t>
            </a:r>
            <a:r>
              <a:rPr lang="en-US" dirty="0" smtClean="0"/>
              <a:t>&gt;(NUMERIC(1,1,"VALUE")+4.9) </a:t>
            </a:r>
          </a:p>
          <a:p>
            <a:pPr marL="0" indent="0">
              <a:buNone/>
            </a:pPr>
            <a:r>
              <a:rPr lang="en-US" dirty="0"/>
              <a:t>      Expanded Function String: </a:t>
            </a:r>
          </a:p>
          <a:p>
            <a:pPr marL="0" indent="0">
              <a:buNone/>
            </a:pPr>
            <a:r>
              <a:rPr lang="en-US" dirty="0"/>
              <a:t>       NUMERIC(WEIGHT,1,"VALUE")&gt;(NUMERIC(WEIGHT,1,"VALUE")+4.9) </a:t>
            </a:r>
          </a:p>
          <a:p>
            <a:pPr marL="0" indent="0">
              <a:buNone/>
            </a:pPr>
            <a:r>
              <a:rPr lang="en-US" dirty="0" smtClean="0"/>
              <a:t>---- </a:t>
            </a:r>
            <a:r>
              <a:rPr lang="en-US" dirty="0"/>
              <a:t>End: FF(1) </a:t>
            </a:r>
            <a:r>
              <a:rPr lang="en-US" dirty="0" smtClean="0"/>
              <a:t>-----------------------------------------------</a:t>
            </a:r>
            <a:endParaRPr lang="en-US" dirty="0"/>
          </a:p>
        </p:txBody>
      </p:sp>
    </p:spTree>
    <p:extLst>
      <p:ext uri="{BB962C8B-B14F-4D97-AF65-F5344CB8AC3E}">
        <p14:creationId xmlns:p14="http://schemas.microsoft.com/office/powerpoint/2010/main" xmlns="" val="3980747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600"/>
            <a:ext cx="4267200" cy="3657600"/>
          </a:xfrm>
        </p:spPr>
        <p:txBody>
          <a:bodyPr>
            <a:normAutofit/>
          </a:bodyPr>
          <a:lstStyle/>
          <a:p>
            <a:pPr marL="914400" lvl="1" indent="-514350">
              <a:buFont typeface="+mj-lt"/>
              <a:buAutoNum type="alphaUcPeriod"/>
            </a:pPr>
            <a:r>
              <a:rPr lang="en-US" dirty="0" smtClean="0"/>
              <a:t>Yes</a:t>
            </a:r>
          </a:p>
          <a:p>
            <a:pPr marL="914400" lvl="1" indent="-514350">
              <a:buFont typeface="+mj-lt"/>
              <a:buAutoNum type="alphaUcPeriod"/>
            </a:pPr>
            <a:r>
              <a:rPr lang="en-US" dirty="0" smtClean="0"/>
              <a:t>No</a:t>
            </a:r>
          </a:p>
        </p:txBody>
      </p:sp>
      <p:sp>
        <p:nvSpPr>
          <p:cNvPr id="3" name="Rectangle 2" descr="Have you ever used the Computed Finding, “VA-RANDOM NUMBER”?&#10;"/>
          <p:cNvSpPr/>
          <p:nvPr/>
        </p:nvSpPr>
        <p:spPr>
          <a:xfrm>
            <a:off x="0" y="1183944"/>
            <a:ext cx="9144000" cy="954107"/>
          </a:xfrm>
          <a:prstGeom prst="rect">
            <a:avLst/>
          </a:prstGeom>
        </p:spPr>
        <p:txBody>
          <a:bodyPr wrap="square">
            <a:spAutoFit/>
          </a:bodyPr>
          <a:lstStyle/>
          <a:p>
            <a:pPr algn="ctr"/>
            <a:r>
              <a:rPr lang="en-US" sz="2800" dirty="0"/>
              <a:t>Have you ever used the Computed Finding, “VA-RANDOM NUMBER”?</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444486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6" name="TextBox 5" descr="red rectangle with text 04/24/2013@10:02:39"/>
          <p:cNvSpPr txBox="1"/>
          <p:nvPr/>
        </p:nvSpPr>
        <p:spPr>
          <a:xfrm>
            <a:off x="190500" y="5791200"/>
            <a:ext cx="3467100" cy="492443"/>
          </a:xfrm>
          <a:prstGeom prst="rect">
            <a:avLst/>
          </a:prstGeom>
          <a:solidFill>
            <a:srgbClr val="FF0000"/>
          </a:solidFill>
        </p:spPr>
        <p:txBody>
          <a:bodyPr wrap="square" rtlCol="0">
            <a:spAutoFit/>
          </a:bodyPr>
          <a:lstStyle/>
          <a:p>
            <a:endParaRPr lang="en-US" sz="2600" dirty="0">
              <a:solidFill>
                <a:srgbClr val="FFFF00"/>
              </a:solidFill>
            </a:endParaRPr>
          </a:p>
        </p:txBody>
      </p:sp>
      <p:sp>
        <p:nvSpPr>
          <p:cNvPr id="5" name="TextBox 4" descr="blue rectangle 04/26/2013@10:53:04; rate - 115.1"/>
          <p:cNvSpPr txBox="1"/>
          <p:nvPr/>
        </p:nvSpPr>
        <p:spPr>
          <a:xfrm>
            <a:off x="304800" y="4161710"/>
            <a:ext cx="5448300" cy="492443"/>
          </a:xfrm>
          <a:prstGeom prst="rect">
            <a:avLst/>
          </a:prstGeom>
          <a:solidFill>
            <a:srgbClr val="00B0F0"/>
          </a:solidFill>
        </p:spPr>
        <p:txBody>
          <a:bodyPr wrap="square" rtlCol="0">
            <a:spAutoFit/>
          </a:bodyPr>
          <a:lstStyle/>
          <a:p>
            <a:endParaRPr lang="en-US" sz="2600" dirty="0">
              <a:solidFill>
                <a:srgbClr val="FFFF00"/>
              </a:solidFill>
            </a:endParaRPr>
          </a:p>
        </p:txBody>
      </p:sp>
      <p:sp>
        <p:nvSpPr>
          <p:cNvPr id="4" name="TextBox 3" descr="yellow rectangle 05/03/2013@10:35; rate - 121.47"/>
          <p:cNvSpPr txBox="1"/>
          <p:nvPr/>
        </p:nvSpPr>
        <p:spPr>
          <a:xfrm>
            <a:off x="228600" y="2438400"/>
            <a:ext cx="5181600" cy="492443"/>
          </a:xfrm>
          <a:prstGeom prst="rect">
            <a:avLst/>
          </a:prstGeom>
          <a:solidFill>
            <a:srgbClr val="FFC000"/>
          </a:solidFill>
        </p:spPr>
        <p:txBody>
          <a:bodyPr wrap="square" rtlCol="0">
            <a:spAutoFit/>
          </a:bodyPr>
          <a:lstStyle/>
          <a:p>
            <a:endParaRPr lang="en-US" sz="2600" dirty="0">
              <a:solidFill>
                <a:srgbClr val="FFFF00"/>
              </a:solidFill>
            </a:endParaRPr>
          </a:p>
        </p:txBody>
      </p:sp>
      <p:sp>
        <p:nvSpPr>
          <p:cNvPr id="3" name="Content Placeholder 2"/>
          <p:cNvSpPr>
            <a:spLocks noGrp="1"/>
          </p:cNvSpPr>
          <p:nvPr>
            <p:ph idx="1"/>
          </p:nvPr>
        </p:nvSpPr>
        <p:spPr>
          <a:xfrm>
            <a:off x="171450" y="171450"/>
            <a:ext cx="8839200" cy="6324600"/>
          </a:xfrm>
        </p:spPr>
        <p:txBody>
          <a:bodyPr>
            <a:noAutofit/>
          </a:bodyPr>
          <a:lstStyle/>
          <a:p>
            <a:pPr marL="0" indent="0">
              <a:buNone/>
            </a:pPr>
            <a:r>
              <a:rPr lang="en-US" sz="2800" dirty="0"/>
              <a:t> --STATUS-- --DUE DATE--  --LAST DONE--</a:t>
            </a:r>
          </a:p>
          <a:p>
            <a:pPr marL="0" indent="0">
              <a:buNone/>
            </a:pPr>
            <a:r>
              <a:rPr lang="en-US" sz="2800" dirty="0"/>
              <a:t>PVC INPATIENT WEIGHT GAIN            DUE NOW     DUE NOW </a:t>
            </a:r>
          </a:p>
          <a:p>
            <a:pPr marL="0" indent="0">
              <a:buNone/>
            </a:pPr>
            <a:endParaRPr lang="en-US" sz="1050" dirty="0"/>
          </a:p>
          <a:p>
            <a:pPr marL="0" indent="0">
              <a:buNone/>
            </a:pPr>
            <a:r>
              <a:rPr lang="en-US" sz="2800" dirty="0"/>
              <a:t>Cohort:</a:t>
            </a:r>
          </a:p>
          <a:p>
            <a:pPr marL="0" indent="0">
              <a:buNone/>
            </a:pPr>
            <a:r>
              <a:rPr lang="en-US" sz="2800" dirty="0" smtClean="0"/>
              <a:t> Vital </a:t>
            </a:r>
            <a:r>
              <a:rPr lang="en-US" sz="2800" dirty="0"/>
              <a:t>Measurement: WEIGHT</a:t>
            </a:r>
          </a:p>
          <a:p>
            <a:pPr marL="0" indent="0">
              <a:buNone/>
            </a:pPr>
            <a:r>
              <a:rPr lang="en-US" sz="2800" dirty="0" smtClean="0">
                <a:solidFill>
                  <a:schemeClr val="bg1"/>
                </a:solidFill>
              </a:rPr>
              <a:t> </a:t>
            </a:r>
            <a:r>
              <a:rPr lang="en-US" sz="2800" dirty="0">
                <a:solidFill>
                  <a:schemeClr val="bg1"/>
                </a:solidFill>
              </a:rPr>
              <a:t>05/03/2013@10:35; rate - 121.47</a:t>
            </a:r>
          </a:p>
          <a:p>
            <a:pPr marL="0" indent="0">
              <a:buNone/>
            </a:pPr>
            <a:r>
              <a:rPr lang="en-US" sz="1050" dirty="0"/>
              <a:t>  </a:t>
            </a:r>
          </a:p>
          <a:p>
            <a:pPr marL="0" indent="0">
              <a:buNone/>
            </a:pPr>
            <a:r>
              <a:rPr lang="en-US" sz="2800" dirty="0"/>
              <a:t>Information:</a:t>
            </a:r>
          </a:p>
          <a:p>
            <a:pPr marL="0" indent="0">
              <a:buNone/>
            </a:pPr>
            <a:r>
              <a:rPr lang="en-US" sz="2800" dirty="0"/>
              <a:t> Vital Measurement: WEIGHT</a:t>
            </a:r>
          </a:p>
          <a:p>
            <a:pPr marL="0" indent="0">
              <a:buNone/>
            </a:pPr>
            <a:r>
              <a:rPr lang="en-US" sz="2800" dirty="0"/>
              <a:t>  04/26/2013@10:53:04; rate - 115.1</a:t>
            </a:r>
          </a:p>
          <a:p>
            <a:pPr marL="0" indent="0">
              <a:buNone/>
            </a:pPr>
            <a:endParaRPr lang="en-US" sz="1050" dirty="0"/>
          </a:p>
          <a:p>
            <a:pPr marL="0" indent="0">
              <a:buNone/>
            </a:pPr>
            <a:r>
              <a:rPr lang="en-US" sz="2800" dirty="0" smtClean="0"/>
              <a:t>Computed </a:t>
            </a:r>
            <a:r>
              <a:rPr lang="en-US" sz="2800" dirty="0"/>
              <a:t>Finding: VA-Was Inpatient</a:t>
            </a:r>
          </a:p>
          <a:p>
            <a:pPr marL="0" indent="0">
              <a:buNone/>
            </a:pPr>
            <a:r>
              <a:rPr lang="en-US" sz="2800" dirty="0" smtClean="0"/>
              <a:t>04/24/2013@10:02:39</a:t>
            </a:r>
            <a:r>
              <a:rPr lang="en-US" sz="2800" dirty="0"/>
              <a:t>; Inpatient from: </a:t>
            </a:r>
            <a:r>
              <a:rPr lang="en-US" sz="2800" dirty="0" smtClean="0"/>
              <a:t>04/24/2013@10:02:39 to 6/21/2013@09:04:25</a:t>
            </a:r>
            <a:endParaRPr lang="en-US" sz="2800" dirty="0"/>
          </a:p>
        </p:txBody>
      </p:sp>
    </p:spTree>
    <p:extLst>
      <p:ext uri="{BB962C8B-B14F-4D97-AF65-F5344CB8AC3E}">
        <p14:creationId xmlns:p14="http://schemas.microsoft.com/office/powerpoint/2010/main" xmlns="" val="23823715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pPr marL="0" lvl="1" indent="0">
              <a:buNone/>
            </a:pPr>
            <a:r>
              <a:rPr lang="en-US" sz="4000" dirty="0"/>
              <a:t>Do you have or foresee using the date of one finding to set the search dates of another finding?</a:t>
            </a:r>
            <a:endParaRPr lang="en-US" sz="4000" dirty="0" smtClean="0"/>
          </a:p>
          <a:p>
            <a:pPr marL="0" lvl="1" indent="0">
              <a:buNone/>
            </a:pPr>
            <a:endParaRPr lang="en-US" sz="4000" dirty="0" smtClean="0"/>
          </a:p>
          <a:p>
            <a:pPr marL="1314450" lvl="2" indent="-514350">
              <a:buFont typeface="+mj-lt"/>
              <a:buAutoNum type="alphaUcPeriod"/>
            </a:pPr>
            <a:r>
              <a:rPr lang="en-US" sz="3600" dirty="0"/>
              <a:t>Yes, </a:t>
            </a:r>
            <a:r>
              <a:rPr lang="en-US" sz="3600" dirty="0" smtClean="0"/>
              <a:t>Current need</a:t>
            </a:r>
            <a:endParaRPr lang="en-US" sz="3600" dirty="0"/>
          </a:p>
          <a:p>
            <a:pPr marL="1314450" lvl="2" indent="-514350">
              <a:buFont typeface="+mj-lt"/>
              <a:buAutoNum type="alphaUcPeriod"/>
            </a:pPr>
            <a:r>
              <a:rPr lang="en-US" sz="3600" dirty="0" smtClean="0"/>
              <a:t>Yes</a:t>
            </a:r>
            <a:r>
              <a:rPr lang="en-US" sz="3600" dirty="0"/>
              <a:t>, </a:t>
            </a:r>
            <a:r>
              <a:rPr lang="en-US" sz="3600" dirty="0" smtClean="0"/>
              <a:t>Can Foresee</a:t>
            </a:r>
            <a:endParaRPr lang="en-US" sz="3600" dirty="0"/>
          </a:p>
          <a:p>
            <a:pPr marL="1314450" lvl="2" indent="-514350">
              <a:buFont typeface="+mj-lt"/>
              <a:buAutoNum type="alphaUcPeriod"/>
            </a:pPr>
            <a:r>
              <a:rPr lang="en-US" sz="3600" dirty="0" smtClean="0"/>
              <a:t>No, Not at this time</a:t>
            </a:r>
            <a:endParaRPr lang="en-US" sz="3600" dirty="0"/>
          </a:p>
        </p:txBody>
      </p:sp>
      <p:sp>
        <p:nvSpPr>
          <p:cNvPr id="4" name="Title 3"/>
          <p:cNvSpPr>
            <a:spLocks noGrp="1"/>
          </p:cNvSpPr>
          <p:nvPr>
            <p:ph type="title"/>
          </p:nvPr>
        </p:nvSpPr>
        <p:spPr>
          <a:xfrm>
            <a:off x="1066800" y="274638"/>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7706274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lvl="1" indent="0">
              <a:buNone/>
            </a:pPr>
            <a:r>
              <a:rPr lang="en-US" sz="4000" dirty="0"/>
              <a:t>Can you see a use at your site for using </a:t>
            </a:r>
            <a:r>
              <a:rPr lang="en-US" sz="4000" dirty="0" smtClean="0"/>
              <a:t>Trending?</a:t>
            </a:r>
          </a:p>
          <a:p>
            <a:pPr marL="1314450" lvl="2" indent="-514350">
              <a:buFont typeface="+mj-lt"/>
              <a:buAutoNum type="alphaUcPeriod"/>
            </a:pPr>
            <a:r>
              <a:rPr lang="en-US" sz="3600" dirty="0"/>
              <a:t>Yes, clinical coversheet reminder</a:t>
            </a:r>
          </a:p>
          <a:p>
            <a:pPr marL="1314450" lvl="2" indent="-514350">
              <a:buFont typeface="+mj-lt"/>
              <a:buAutoNum type="alphaUcPeriod"/>
            </a:pPr>
            <a:r>
              <a:rPr lang="en-US" sz="3600" dirty="0" smtClean="0"/>
              <a:t>Yes</a:t>
            </a:r>
            <a:r>
              <a:rPr lang="en-US" sz="3600" dirty="0"/>
              <a:t>, reporting/research</a:t>
            </a:r>
          </a:p>
          <a:p>
            <a:pPr marL="1314450" lvl="2" indent="-514350">
              <a:buFont typeface="+mj-lt"/>
              <a:buAutoNum type="alphaUcPeriod"/>
            </a:pPr>
            <a:r>
              <a:rPr lang="en-US" sz="3600" dirty="0"/>
              <a:t>Yes, other</a:t>
            </a:r>
          </a:p>
          <a:p>
            <a:pPr marL="1314450" lvl="2" indent="-514350">
              <a:buFont typeface="+mj-lt"/>
              <a:buAutoNum type="alphaUcPeriod"/>
            </a:pPr>
            <a:r>
              <a:rPr lang="en-US" sz="3600" dirty="0" smtClean="0"/>
              <a:t>No</a:t>
            </a:r>
            <a:endParaRPr lang="en-US" sz="3600" dirty="0"/>
          </a:p>
        </p:txBody>
      </p:sp>
      <p:sp>
        <p:nvSpPr>
          <p:cNvPr id="4" name="Title 3"/>
          <p:cNvSpPr>
            <a:spLocks noGrp="1"/>
          </p:cNvSpPr>
          <p:nvPr>
            <p:ph type="title"/>
          </p:nvPr>
        </p:nvSpPr>
        <p:spPr>
          <a:xfrm>
            <a:off x="1066800" y="274638"/>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3300067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599"/>
            <a:ext cx="4267200" cy="3657601"/>
          </a:xfrm>
        </p:spPr>
        <p:txBody>
          <a:bodyPr>
            <a:normAutofit/>
          </a:bodyPr>
          <a:lstStyle/>
          <a:p>
            <a:pPr marL="914400" lvl="1" indent="-514350">
              <a:buFont typeface="+mj-lt"/>
              <a:buAutoNum type="alphaUcPeriod"/>
            </a:pPr>
            <a:r>
              <a:rPr lang="en-US" dirty="0"/>
              <a:t>Yes, clinical coversheet reminder</a:t>
            </a:r>
          </a:p>
          <a:p>
            <a:pPr marL="914400" lvl="1" indent="-514350">
              <a:buFont typeface="+mj-lt"/>
              <a:buAutoNum type="alphaUcPeriod"/>
            </a:pPr>
            <a:r>
              <a:rPr lang="en-US" dirty="0"/>
              <a:t>Yes, reporting/research</a:t>
            </a:r>
          </a:p>
          <a:p>
            <a:pPr marL="914400" lvl="1" indent="-514350">
              <a:buFont typeface="+mj-lt"/>
              <a:buAutoNum type="alphaUcPeriod"/>
            </a:pPr>
            <a:r>
              <a:rPr lang="en-US" dirty="0"/>
              <a:t>Yes, other</a:t>
            </a:r>
          </a:p>
          <a:p>
            <a:pPr marL="914400" lvl="1" indent="-514350">
              <a:buFont typeface="+mj-lt"/>
              <a:buAutoNum type="alphaUcPeriod"/>
            </a:pPr>
            <a:r>
              <a:rPr lang="en-US" dirty="0"/>
              <a:t>No</a:t>
            </a:r>
          </a:p>
        </p:txBody>
      </p:sp>
      <p:sp>
        <p:nvSpPr>
          <p:cNvPr id="3" name="Rectangle 2" descr="Can you see a use at your site for using Trending?&#10;"/>
          <p:cNvSpPr/>
          <p:nvPr/>
        </p:nvSpPr>
        <p:spPr>
          <a:xfrm>
            <a:off x="0" y="1414790"/>
            <a:ext cx="9144000" cy="523220"/>
          </a:xfrm>
          <a:prstGeom prst="rect">
            <a:avLst/>
          </a:prstGeom>
        </p:spPr>
        <p:txBody>
          <a:bodyPr wrap="square">
            <a:spAutoFit/>
          </a:bodyPr>
          <a:lstStyle/>
          <a:p>
            <a:pPr algn="ctr"/>
            <a:r>
              <a:rPr lang="en-US" sz="2800" dirty="0"/>
              <a:t>Can you see a use at your site for using Trending?</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4666182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600"/>
            <a:ext cx="4267200" cy="3657600"/>
          </a:xfrm>
        </p:spPr>
        <p:txBody>
          <a:bodyPr>
            <a:normAutofit/>
          </a:bodyPr>
          <a:lstStyle/>
          <a:p>
            <a:pPr marL="914400" lvl="1" indent="-514350">
              <a:buFont typeface="+mj-lt"/>
              <a:buAutoNum type="alphaUcPeriod"/>
            </a:pPr>
            <a:r>
              <a:rPr lang="en-US" dirty="0"/>
              <a:t>Yes, clinical coversheet reminder</a:t>
            </a:r>
          </a:p>
          <a:p>
            <a:pPr marL="914400" lvl="1" indent="-514350">
              <a:buFont typeface="+mj-lt"/>
              <a:buAutoNum type="alphaUcPeriod"/>
            </a:pPr>
            <a:r>
              <a:rPr lang="en-US" dirty="0"/>
              <a:t>Yes, reporting/research</a:t>
            </a:r>
          </a:p>
          <a:p>
            <a:pPr marL="914400" lvl="1" indent="-514350">
              <a:buFont typeface="+mj-lt"/>
              <a:buAutoNum type="alphaUcPeriod"/>
            </a:pPr>
            <a:r>
              <a:rPr lang="en-US" dirty="0"/>
              <a:t>Yes, other</a:t>
            </a:r>
          </a:p>
          <a:p>
            <a:pPr marL="914400" lvl="1" indent="-514350">
              <a:buFont typeface="+mj-lt"/>
              <a:buAutoNum type="alphaUcPeriod"/>
            </a:pPr>
            <a:r>
              <a:rPr lang="en-US" dirty="0"/>
              <a:t>No</a:t>
            </a:r>
          </a:p>
        </p:txBody>
      </p:sp>
      <p:sp>
        <p:nvSpPr>
          <p:cNvPr id="3" name="Rectangle 2" descr="Can you see a use at your site for using Trending?&#10;"/>
          <p:cNvSpPr/>
          <p:nvPr/>
        </p:nvSpPr>
        <p:spPr>
          <a:xfrm>
            <a:off x="0" y="1414790"/>
            <a:ext cx="9144000" cy="523220"/>
          </a:xfrm>
          <a:prstGeom prst="rect">
            <a:avLst/>
          </a:prstGeom>
        </p:spPr>
        <p:txBody>
          <a:bodyPr wrap="square">
            <a:spAutoFit/>
          </a:bodyPr>
          <a:lstStyle/>
          <a:p>
            <a:pPr algn="ctr"/>
            <a:r>
              <a:rPr lang="en-US" sz="2800" dirty="0"/>
              <a:t>Can you see a use at your site for using Trending?</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4630111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pPr marL="0" lvl="1" indent="0">
              <a:buNone/>
            </a:pPr>
            <a:r>
              <a:rPr lang="en-US" sz="4000" dirty="0" smtClean="0"/>
              <a:t>Do you have or foresee needing to have 3 or more branches at a single level for a dialog?</a:t>
            </a:r>
          </a:p>
          <a:p>
            <a:pPr marL="0" lvl="1" indent="0">
              <a:buNone/>
            </a:pPr>
            <a:endParaRPr lang="en-US" sz="4000" dirty="0" smtClean="0"/>
          </a:p>
          <a:p>
            <a:pPr marL="1314450" lvl="2" indent="-514350">
              <a:buFont typeface="+mj-lt"/>
              <a:buAutoNum type="alphaUcPeriod"/>
            </a:pPr>
            <a:r>
              <a:rPr lang="en-US" sz="3600" dirty="0"/>
              <a:t>Yes, </a:t>
            </a:r>
            <a:r>
              <a:rPr lang="en-US" sz="3600" dirty="0" smtClean="0"/>
              <a:t>Current need</a:t>
            </a:r>
            <a:endParaRPr lang="en-US" sz="3600" dirty="0"/>
          </a:p>
          <a:p>
            <a:pPr marL="1314450" lvl="2" indent="-514350">
              <a:buFont typeface="+mj-lt"/>
              <a:buAutoNum type="alphaUcPeriod"/>
            </a:pPr>
            <a:r>
              <a:rPr lang="en-US" sz="3600" dirty="0" smtClean="0"/>
              <a:t>Yes</a:t>
            </a:r>
            <a:r>
              <a:rPr lang="en-US" sz="3600" dirty="0"/>
              <a:t>, </a:t>
            </a:r>
            <a:r>
              <a:rPr lang="en-US" sz="3600" dirty="0" smtClean="0"/>
              <a:t>Can Foresee</a:t>
            </a:r>
            <a:endParaRPr lang="en-US" sz="3600" dirty="0"/>
          </a:p>
          <a:p>
            <a:pPr marL="1314450" lvl="2" indent="-514350">
              <a:buFont typeface="+mj-lt"/>
              <a:buAutoNum type="alphaUcPeriod"/>
            </a:pPr>
            <a:r>
              <a:rPr lang="en-US" sz="3600" dirty="0" smtClean="0"/>
              <a:t>No, Not at this time</a:t>
            </a:r>
            <a:endParaRPr lang="en-US" sz="3600" dirty="0"/>
          </a:p>
        </p:txBody>
      </p:sp>
      <p:sp>
        <p:nvSpPr>
          <p:cNvPr id="4" name="Title 3"/>
          <p:cNvSpPr>
            <a:spLocks noGrp="1"/>
          </p:cNvSpPr>
          <p:nvPr>
            <p:ph type="title"/>
          </p:nvPr>
        </p:nvSpPr>
        <p:spPr>
          <a:xfrm>
            <a:off x="1066800" y="274638"/>
            <a:ext cx="80772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083467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599"/>
            <a:ext cx="4267200" cy="3657601"/>
          </a:xfrm>
        </p:spPr>
        <p:txBody>
          <a:bodyPr>
            <a:normAutofit/>
          </a:bodyPr>
          <a:lstStyle/>
          <a:p>
            <a:pPr marL="914400" lvl="1" indent="-514350">
              <a:buFont typeface="+mj-lt"/>
              <a:buAutoNum type="alphaUcPeriod"/>
            </a:pPr>
            <a:r>
              <a:rPr lang="en-US" dirty="0"/>
              <a:t>Yes, Current need</a:t>
            </a:r>
          </a:p>
          <a:p>
            <a:pPr marL="914400" lvl="1" indent="-514350">
              <a:buFont typeface="+mj-lt"/>
              <a:buAutoNum type="alphaUcPeriod"/>
            </a:pPr>
            <a:r>
              <a:rPr lang="en-US" dirty="0"/>
              <a:t>Yes, Can Foresee</a:t>
            </a:r>
          </a:p>
          <a:p>
            <a:pPr marL="914400" lvl="1" indent="-514350">
              <a:buFont typeface="+mj-lt"/>
              <a:buAutoNum type="alphaUcPeriod"/>
            </a:pPr>
            <a:r>
              <a:rPr lang="en-US" dirty="0"/>
              <a:t>No, Not at this time</a:t>
            </a:r>
          </a:p>
        </p:txBody>
      </p:sp>
      <p:sp>
        <p:nvSpPr>
          <p:cNvPr id="3" name="Rectangle 2"/>
          <p:cNvSpPr/>
          <p:nvPr/>
        </p:nvSpPr>
        <p:spPr>
          <a:xfrm>
            <a:off x="0" y="1153758"/>
            <a:ext cx="9144000" cy="954107"/>
          </a:xfrm>
          <a:prstGeom prst="rect">
            <a:avLst/>
          </a:prstGeom>
        </p:spPr>
        <p:txBody>
          <a:bodyPr wrap="square">
            <a:spAutoFit/>
          </a:bodyPr>
          <a:lstStyle/>
          <a:p>
            <a:pPr algn="ctr"/>
            <a:r>
              <a:rPr lang="en-US" sz="2800" dirty="0"/>
              <a:t>Do you have or foresee needing to have 3 or more branches at a single level for a dialog?</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4666182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599"/>
            <a:ext cx="4267200" cy="3657601"/>
          </a:xfrm>
        </p:spPr>
        <p:txBody>
          <a:bodyPr>
            <a:normAutofit/>
          </a:bodyPr>
          <a:lstStyle/>
          <a:p>
            <a:pPr marL="914400" lvl="1" indent="-514350">
              <a:buFont typeface="+mj-lt"/>
              <a:buAutoNum type="alphaUcPeriod"/>
            </a:pPr>
            <a:r>
              <a:rPr lang="en-US" dirty="0"/>
              <a:t>Yes, Current need</a:t>
            </a:r>
          </a:p>
          <a:p>
            <a:pPr marL="914400" lvl="1" indent="-514350">
              <a:buFont typeface="+mj-lt"/>
              <a:buAutoNum type="alphaUcPeriod"/>
            </a:pPr>
            <a:r>
              <a:rPr lang="en-US" dirty="0"/>
              <a:t>Yes, Can Foresee</a:t>
            </a:r>
          </a:p>
          <a:p>
            <a:pPr marL="914400" lvl="1" indent="-514350">
              <a:buFont typeface="+mj-lt"/>
              <a:buAutoNum type="alphaUcPeriod"/>
            </a:pPr>
            <a:r>
              <a:rPr lang="en-US" dirty="0"/>
              <a:t>No, Not at this time</a:t>
            </a:r>
          </a:p>
        </p:txBody>
      </p:sp>
      <p:sp>
        <p:nvSpPr>
          <p:cNvPr id="3" name="Rectangle 2" descr="Do you have or foresee needing to have 3 or more branches at a single level for a dialog?&#10;"/>
          <p:cNvSpPr/>
          <p:nvPr/>
        </p:nvSpPr>
        <p:spPr>
          <a:xfrm>
            <a:off x="0" y="1153758"/>
            <a:ext cx="9144000" cy="954107"/>
          </a:xfrm>
          <a:prstGeom prst="rect">
            <a:avLst/>
          </a:prstGeom>
        </p:spPr>
        <p:txBody>
          <a:bodyPr wrap="square">
            <a:spAutoFit/>
          </a:bodyPr>
          <a:lstStyle/>
          <a:p>
            <a:pPr algn="ctr"/>
            <a:r>
              <a:rPr lang="en-US" sz="2800" dirty="0"/>
              <a:t>Do you have or foresee needing to have 3 or more branches at a single level for a dialog?</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9925523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276600"/>
            <a:ext cx="8686800" cy="3581400"/>
          </a:xfrm>
        </p:spPr>
        <p:txBody>
          <a:bodyPr>
            <a:normAutofit/>
          </a:bodyPr>
          <a:lstStyle/>
          <a:p>
            <a:pPr marL="0" indent="0">
              <a:buNone/>
            </a:pPr>
            <a:r>
              <a:rPr lang="en-US" sz="3000" dirty="0" smtClean="0"/>
              <a:t>If you have the above definition, what weight value will be returned?</a:t>
            </a:r>
          </a:p>
          <a:p>
            <a:pPr marL="1314450" lvl="2" indent="-514350">
              <a:buFont typeface="+mj-lt"/>
              <a:buAutoNum type="alphaUcPeriod"/>
            </a:pPr>
            <a:r>
              <a:rPr lang="en-US" sz="2800" dirty="0" smtClean="0"/>
              <a:t>129.85</a:t>
            </a:r>
          </a:p>
          <a:p>
            <a:pPr marL="1314450" lvl="2" indent="-514350">
              <a:buFont typeface="+mj-lt"/>
              <a:buAutoNum type="alphaUcPeriod"/>
            </a:pPr>
            <a:r>
              <a:rPr lang="en-US" sz="2800" dirty="0" smtClean="0"/>
              <a:t>121.7</a:t>
            </a:r>
          </a:p>
          <a:p>
            <a:pPr marL="1314450" lvl="2" indent="-514350">
              <a:buFont typeface="+mj-lt"/>
              <a:buAutoNum type="alphaUcPeriod"/>
            </a:pPr>
            <a:r>
              <a:rPr lang="en-US" sz="2800" dirty="0" smtClean="0"/>
              <a:t>116.5</a:t>
            </a:r>
          </a:p>
          <a:p>
            <a:pPr marL="1314450" lvl="2" indent="-514350">
              <a:buFont typeface="+mj-lt"/>
              <a:buAutoNum type="alphaUcPeriod"/>
            </a:pPr>
            <a:r>
              <a:rPr lang="en-US" sz="2800" dirty="0" smtClean="0"/>
              <a:t>120	</a:t>
            </a:r>
          </a:p>
        </p:txBody>
      </p:sp>
      <p:sp>
        <p:nvSpPr>
          <p:cNvPr id="4" name="TextBox 3" descr="Begin: WEIGHT (FI(1)=VM(9))&#10;   Beginning Date/Time: T-4M &#10;    Occurrence Count: -1&#10;"/>
          <p:cNvSpPr txBox="1"/>
          <p:nvPr/>
        </p:nvSpPr>
        <p:spPr>
          <a:xfrm>
            <a:off x="3962400" y="1371600"/>
            <a:ext cx="5029200" cy="1661993"/>
          </a:xfrm>
          <a:prstGeom prst="rect">
            <a:avLst/>
          </a:prstGeom>
          <a:noFill/>
        </p:spPr>
        <p:txBody>
          <a:bodyPr wrap="square" rtlCol="0">
            <a:spAutoFit/>
          </a:bodyPr>
          <a:lstStyle/>
          <a:p>
            <a:r>
              <a:rPr lang="en-US" sz="2800" dirty="0" smtClean="0"/>
              <a:t>Begin</a:t>
            </a:r>
            <a:r>
              <a:rPr lang="en-US" sz="2800" dirty="0"/>
              <a:t>: WEIGHT (FI(1)=VM(9</a:t>
            </a:r>
            <a:r>
              <a:rPr lang="en-US" sz="2800" dirty="0" smtClean="0"/>
              <a:t>))</a:t>
            </a:r>
            <a:endParaRPr lang="en-US" sz="2800" dirty="0"/>
          </a:p>
          <a:p>
            <a:r>
              <a:rPr lang="en-US" sz="2800" dirty="0"/>
              <a:t>  </a:t>
            </a:r>
            <a:r>
              <a:rPr lang="en-US" sz="2800" dirty="0" smtClean="0"/>
              <a:t> </a:t>
            </a:r>
            <a:r>
              <a:rPr lang="en-US" sz="2800" dirty="0"/>
              <a:t>Beginning Date/Time: T-4M </a:t>
            </a:r>
          </a:p>
          <a:p>
            <a:r>
              <a:rPr lang="en-US" sz="2800" dirty="0"/>
              <a:t>   </a:t>
            </a:r>
            <a:r>
              <a:rPr lang="en-US" sz="2800" dirty="0" smtClean="0"/>
              <a:t> </a:t>
            </a:r>
            <a:r>
              <a:rPr lang="en-US" sz="2800" dirty="0"/>
              <a:t>Occurrence Count: -1</a:t>
            </a:r>
          </a:p>
          <a:p>
            <a:endParaRPr lang="en-US" dirty="0"/>
          </a:p>
        </p:txBody>
      </p:sp>
      <p:sp>
        <p:nvSpPr>
          <p:cNvPr id="2" name="TextBox 1" descr="06/01/2013 - 129.85&#10; 05/29/2013 - 121.7&#10; 04/18/2013 - 116.5&#10; 03/08/2013– 120&#10;"/>
          <p:cNvSpPr txBox="1"/>
          <p:nvPr/>
        </p:nvSpPr>
        <p:spPr>
          <a:xfrm>
            <a:off x="228600" y="1371600"/>
            <a:ext cx="3581400" cy="2092881"/>
          </a:xfrm>
          <a:prstGeom prst="rect">
            <a:avLst/>
          </a:prstGeom>
          <a:noFill/>
        </p:spPr>
        <p:txBody>
          <a:bodyPr wrap="square" rtlCol="0">
            <a:spAutoFit/>
          </a:bodyPr>
          <a:lstStyle/>
          <a:p>
            <a:r>
              <a:rPr lang="en-US" sz="2800" dirty="0"/>
              <a:t> 06/01/2013 - 129.85</a:t>
            </a:r>
          </a:p>
          <a:p>
            <a:r>
              <a:rPr lang="en-US" sz="2800" dirty="0"/>
              <a:t> </a:t>
            </a:r>
            <a:r>
              <a:rPr lang="en-US" sz="2800" dirty="0" smtClean="0"/>
              <a:t>05/29/2013 </a:t>
            </a:r>
            <a:r>
              <a:rPr lang="en-US" sz="2800" dirty="0"/>
              <a:t>- 121.7</a:t>
            </a:r>
          </a:p>
          <a:p>
            <a:r>
              <a:rPr lang="en-US" sz="2800" dirty="0"/>
              <a:t> </a:t>
            </a:r>
            <a:r>
              <a:rPr lang="en-US" sz="2800" dirty="0" smtClean="0"/>
              <a:t>04/18/2013 </a:t>
            </a:r>
            <a:r>
              <a:rPr lang="en-US" sz="2800" dirty="0"/>
              <a:t>- 116.5</a:t>
            </a:r>
          </a:p>
          <a:p>
            <a:r>
              <a:rPr lang="en-US" sz="2800" dirty="0"/>
              <a:t> </a:t>
            </a:r>
            <a:r>
              <a:rPr lang="en-US" sz="2800" dirty="0" smtClean="0"/>
              <a:t>03/08/2013</a:t>
            </a:r>
            <a:r>
              <a:rPr lang="en-US" sz="2800" dirty="0"/>
              <a:t>– 120</a:t>
            </a:r>
          </a:p>
          <a:p>
            <a:endParaRPr lang="en-US" dirty="0"/>
          </a:p>
        </p:txBody>
      </p:sp>
      <p:sp>
        <p:nvSpPr>
          <p:cNvPr id="8" name="Title 3"/>
          <p:cNvSpPr>
            <a:spLocks noGrp="1"/>
          </p:cNvSpPr>
          <p:nvPr>
            <p:ph type="title"/>
          </p:nvPr>
        </p:nvSpPr>
        <p:spPr>
          <a:xfrm>
            <a:off x="1066800" y="274638"/>
            <a:ext cx="8229600" cy="1143000"/>
          </a:xfrm>
        </p:spPr>
        <p:txBody>
          <a:bodyPr/>
          <a:lstStyle/>
          <a:p>
            <a:r>
              <a:rPr lang="en-US" dirty="0" smtClean="0"/>
              <a:t>Poll Question</a:t>
            </a:r>
            <a:endParaRPr lang="en-US" dirty="0"/>
          </a:p>
        </p:txBody>
      </p:sp>
      <p:pic>
        <p:nvPicPr>
          <p:cNvPr id="7"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2721570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If you have the above definition, what weight value will be returned?&#10;"/>
          <p:cNvSpPr/>
          <p:nvPr/>
        </p:nvSpPr>
        <p:spPr>
          <a:xfrm>
            <a:off x="0" y="1219200"/>
            <a:ext cx="9144000" cy="954107"/>
          </a:xfrm>
          <a:prstGeom prst="rect">
            <a:avLst/>
          </a:prstGeom>
        </p:spPr>
        <p:txBody>
          <a:bodyPr wrap="square">
            <a:spAutoFit/>
          </a:bodyPr>
          <a:lstStyle/>
          <a:p>
            <a:pPr algn="ctr"/>
            <a:r>
              <a:rPr lang="en-US" sz="2800" dirty="0"/>
              <a:t>If you have the </a:t>
            </a:r>
            <a:r>
              <a:rPr lang="en-US" sz="2800" dirty="0" smtClean="0"/>
              <a:t>BDT= T-4M and OCC = -1</a:t>
            </a:r>
            <a:r>
              <a:rPr lang="en-US" sz="2800" dirty="0" smtClean="0"/>
              <a:t>, </a:t>
            </a:r>
            <a:r>
              <a:rPr lang="en-US" sz="2800" dirty="0"/>
              <a:t>what weight value will be returned</a:t>
            </a:r>
            <a:r>
              <a:rPr lang="en-US" sz="2800" dirty="0" smtClean="0"/>
              <a:t>?</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ontent Placeholder 4"/>
          <p:cNvSpPr txBox="1">
            <a:spLocks/>
          </p:cNvSpPr>
          <p:nvPr/>
        </p:nvSpPr>
        <p:spPr>
          <a:xfrm>
            <a:off x="0" y="2514600"/>
            <a:ext cx="4267200" cy="376211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lvl="1" indent="-514350">
              <a:buFont typeface="+mj-lt"/>
              <a:buAutoNum type="alphaUcPeriod"/>
            </a:pPr>
            <a:r>
              <a:rPr lang="en-US" dirty="0" smtClean="0"/>
              <a:t>129.85 – 06/01/2013 </a:t>
            </a:r>
          </a:p>
          <a:p>
            <a:pPr marL="914400" lvl="1" indent="-514350">
              <a:buFont typeface="+mj-lt"/>
              <a:buAutoNum type="alphaUcPeriod"/>
            </a:pPr>
            <a:r>
              <a:rPr lang="en-US" dirty="0" smtClean="0"/>
              <a:t> 121.7 –  05/29/2013 </a:t>
            </a:r>
          </a:p>
          <a:p>
            <a:pPr marL="914400" lvl="1" indent="-514350">
              <a:buFont typeface="+mj-lt"/>
              <a:buAutoNum type="alphaUcPeriod"/>
            </a:pPr>
            <a:r>
              <a:rPr lang="en-US" dirty="0" smtClean="0"/>
              <a:t>116.5 –  04/18/2013</a:t>
            </a:r>
          </a:p>
          <a:p>
            <a:pPr marL="914400" lvl="1" indent="-514350">
              <a:buFont typeface="+mj-lt"/>
              <a:buAutoNum type="alphaUcPeriod"/>
            </a:pPr>
            <a:r>
              <a:rPr lang="en-US" dirty="0" smtClean="0"/>
              <a:t>120 –  03/08/2013</a:t>
            </a:r>
            <a:endParaRPr lang="en-US" dirty="0"/>
          </a:p>
        </p:txBody>
      </p:sp>
    </p:spTree>
    <p:extLst>
      <p:ext uri="{BB962C8B-B14F-4D97-AF65-F5344CB8AC3E}">
        <p14:creationId xmlns:p14="http://schemas.microsoft.com/office/powerpoint/2010/main" xmlns="" val="304666182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4F8D5ADAC7B04298C4AC648AD16295" ma:contentTypeVersion="0" ma:contentTypeDescription="Create a new document." ma:contentTypeScope="" ma:versionID="b8d4a23e1aa1b24993bf36dbce82ee0c">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46D8299E-52F8-4EB9-A1D5-9F0D75F64BFC}">
  <ds:schemaRefs>
    <ds:schemaRef ds:uri="http://schemas.microsoft.com/sharepoint/v3/contenttype/forms"/>
  </ds:schemaRefs>
</ds:datastoreItem>
</file>

<file path=customXml/itemProps2.xml><?xml version="1.0" encoding="utf-8"?>
<ds:datastoreItem xmlns:ds="http://schemas.openxmlformats.org/officeDocument/2006/customXml" ds:itemID="{A514C7BE-E700-4545-80FC-9EA97EBA3D58}">
  <ds:schemaRefs>
    <ds:schemaRef ds:uri="http://schemas.microsoft.com/office/2006/metadata/properties"/>
    <ds:schemaRef ds:uri="http://purl.org/dc/dcmitype/"/>
    <ds:schemaRef ds:uri="http://www.w3.org/XML/1998/namespace"/>
    <ds:schemaRef ds:uri="http://purl.org/dc/elements/1.1/"/>
    <ds:schemaRef ds:uri="http://schemas.microsoft.com/office/2006/documentManagement/type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1DF63604-1C44-4BEC-9848-9C0CC84498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5950</TotalTime>
  <Words>7297</Words>
  <Application>Microsoft Office PowerPoint</Application>
  <PresentationFormat>On-screen Show (4:3)</PresentationFormat>
  <Paragraphs>941</Paragraphs>
  <Slides>104</Slides>
  <Notes>100</Notes>
  <HiddenSlides>0</HiddenSlides>
  <MMClips>0</MMClips>
  <ScaleCrop>false</ScaleCrop>
  <HeadingPairs>
    <vt:vector size="4" baseType="variant">
      <vt:variant>
        <vt:lpstr>Theme</vt:lpstr>
      </vt:variant>
      <vt:variant>
        <vt:i4>3</vt:i4>
      </vt:variant>
      <vt:variant>
        <vt:lpstr>Slide Titles</vt:lpstr>
      </vt:variant>
      <vt:variant>
        <vt:i4>104</vt:i4>
      </vt:variant>
    </vt:vector>
  </HeadingPairs>
  <TitlesOfParts>
    <vt:vector size="107" baseType="lpstr">
      <vt:lpstr>1_Office Theme</vt:lpstr>
      <vt:lpstr>3_Office Theme</vt:lpstr>
      <vt:lpstr>4_Office Theme</vt:lpstr>
      <vt:lpstr>Creative Use of Reminders</vt:lpstr>
      <vt:lpstr>Slide 2</vt:lpstr>
      <vt:lpstr>Slide 3</vt:lpstr>
      <vt:lpstr>Slide 4</vt:lpstr>
      <vt:lpstr>Slide 5</vt:lpstr>
      <vt:lpstr>Slide 6</vt:lpstr>
      <vt:lpstr>Poll Question</vt:lpstr>
      <vt:lpstr>Slide 8</vt:lpstr>
      <vt:lpstr>Poll Results</vt:lpstr>
      <vt:lpstr>Poll Results</vt:lpstr>
      <vt:lpstr>Slide 11</vt:lpstr>
      <vt:lpstr>Poll Question</vt:lpstr>
      <vt:lpstr>Slide 13</vt:lpstr>
      <vt:lpstr>Poll Results</vt:lpstr>
      <vt:lpstr>Poll Results</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Poll Question</vt:lpstr>
      <vt:lpstr>Slide 33</vt:lpstr>
      <vt:lpstr>Poll Results</vt:lpstr>
      <vt:lpstr>Poll Results</vt:lpstr>
      <vt:lpstr>Slide 36</vt:lpstr>
      <vt:lpstr>Slide 37</vt:lpstr>
      <vt:lpstr>Slide 38</vt:lpstr>
      <vt:lpstr>Slide 39</vt:lpstr>
      <vt:lpstr>Slide 40</vt:lpstr>
      <vt:lpstr>Slide 41</vt:lpstr>
      <vt:lpstr>Slide 42</vt:lpstr>
      <vt:lpstr>Slide 43</vt:lpstr>
      <vt:lpstr>Slide 44</vt:lpstr>
      <vt:lpstr>Slide 45</vt:lpstr>
      <vt:lpstr>Slide 46</vt:lpstr>
      <vt:lpstr>Questions?</vt:lpstr>
      <vt:lpstr>Slide 48</vt:lpstr>
      <vt:lpstr>Slide 49</vt:lpstr>
      <vt:lpstr>Slide 50</vt:lpstr>
      <vt:lpstr>Slide 51</vt:lpstr>
      <vt:lpstr>Slide 52</vt:lpstr>
      <vt:lpstr>Slide 53</vt:lpstr>
      <vt:lpstr>Slide 54</vt:lpstr>
      <vt:lpstr>Slide 55</vt:lpstr>
      <vt:lpstr>Slide 56</vt:lpstr>
      <vt:lpstr>Slide 57</vt:lpstr>
      <vt:lpstr>Slide 58</vt:lpstr>
      <vt:lpstr>Poll Question</vt:lpstr>
      <vt:lpstr>Slide 60</vt:lpstr>
      <vt:lpstr>Slide 61</vt:lpstr>
      <vt:lpstr>Slide 62</vt:lpstr>
      <vt:lpstr>Slide 63</vt:lpstr>
      <vt:lpstr>Slide 64</vt:lpstr>
      <vt:lpstr>Slide 65</vt:lpstr>
      <vt:lpstr>Slide 66</vt:lpstr>
      <vt:lpstr>Slide 67</vt:lpstr>
      <vt:lpstr>Slide 68</vt:lpstr>
      <vt:lpstr>Slide 69</vt:lpstr>
      <vt:lpstr>Poll Question</vt:lpstr>
      <vt:lpstr>Slide 71</vt:lpstr>
      <vt:lpstr>Slide 72</vt:lpstr>
      <vt:lpstr>Slide 73</vt:lpstr>
      <vt:lpstr>Slide 74</vt:lpstr>
      <vt:lpstr>Slide 75</vt:lpstr>
      <vt:lpstr>Slide 76</vt:lpstr>
      <vt:lpstr>Slide 77</vt:lpstr>
      <vt:lpstr>Slide 78</vt:lpstr>
      <vt:lpstr>Slide 79</vt:lpstr>
      <vt:lpstr>Slide 80</vt:lpstr>
      <vt:lpstr>Poll Question</vt:lpstr>
      <vt:lpstr>Slide 82</vt:lpstr>
      <vt:lpstr>Slide 83</vt:lpstr>
      <vt:lpstr>Slide 84</vt:lpstr>
      <vt:lpstr>Slide 85</vt:lpstr>
      <vt:lpstr>Slide 86</vt:lpstr>
      <vt:lpstr>Slide 87</vt:lpstr>
      <vt:lpstr>Slide 88</vt:lpstr>
      <vt:lpstr>Slide 89</vt:lpstr>
      <vt:lpstr>Slide 90</vt:lpstr>
      <vt:lpstr>Poll Question</vt:lpstr>
      <vt:lpstr>Poll Question</vt:lpstr>
      <vt:lpstr>Poll Results</vt:lpstr>
      <vt:lpstr>Poll Results</vt:lpstr>
      <vt:lpstr>Poll Question</vt:lpstr>
      <vt:lpstr>Poll Results</vt:lpstr>
      <vt:lpstr>Poll Results</vt:lpstr>
      <vt:lpstr>Poll Question</vt:lpstr>
      <vt:lpstr>Poll Results</vt:lpstr>
      <vt:lpstr>Poll Results</vt:lpstr>
      <vt:lpstr>Poll Question</vt:lpstr>
      <vt:lpstr>Poll Results</vt:lpstr>
      <vt:lpstr>Poll Results</vt:lpstr>
      <vt:lpstr>Ask the Presenter</vt:lpstr>
    </vt:vector>
  </TitlesOfParts>
  <Company>Dept. of Veterans Affairs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Use of Reminders</dc:title>
  <dc:creator>VHA Training Strategy</dc:creator>
  <cp:keywords>Reminder Dialogs, CPRS</cp:keywords>
  <cp:lastModifiedBy>presenter</cp:lastModifiedBy>
  <cp:revision>230</cp:revision>
  <dcterms:created xsi:type="dcterms:W3CDTF">2013-06-20T14:17:33Z</dcterms:created>
  <dcterms:modified xsi:type="dcterms:W3CDTF">2013-08-26T20:46:33Z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0x010100854F8D5ADAC7B04298C4AC648AD16295</vt:lpwstr>
  </property>
</Properties>
</file>